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  <p:sldMasterId id="2147483893" r:id="rId2"/>
  </p:sldMasterIdLst>
  <p:notesMasterIdLst>
    <p:notesMasterId r:id="rId15"/>
  </p:notesMasterIdLst>
  <p:sldIdLst>
    <p:sldId id="290" r:id="rId3"/>
    <p:sldId id="291" r:id="rId4"/>
    <p:sldId id="292" r:id="rId5"/>
    <p:sldId id="293" r:id="rId6"/>
    <p:sldId id="294" r:id="rId7"/>
    <p:sldId id="295" r:id="rId8"/>
    <p:sldId id="314" r:id="rId9"/>
    <p:sldId id="442" r:id="rId10"/>
    <p:sldId id="309" r:id="rId11"/>
    <p:sldId id="439" r:id="rId12"/>
    <p:sldId id="310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849" autoAdjust="0"/>
  </p:normalViewPr>
  <p:slideViewPr>
    <p:cSldViewPr>
      <p:cViewPr varScale="1">
        <p:scale>
          <a:sx n="103" d="100"/>
          <a:sy n="103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xmlns="" id="{21BC5A38-0A76-4B19-BB28-33B99E6755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xmlns="" id="{7181D680-DB50-8A71-00E2-7B7A9CE8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7AA316-2A74-FAF7-8C10-906FCA5576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4ECEC6-239D-4182-A8A4-6AA255537FD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1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2026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78E0E737-6838-4BAD-FE6D-78FC6F3CC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4A3DBE-46E5-7B12-FCC8-E5EBB3D0AA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17BE3FC2-B14A-5F64-3A45-98FB847CAC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7D03A-E069-4981-A54F-DE36BD7B7A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094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6B41F6C-5734-59D3-6BFE-F525D3A96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501752B-2FD3-5EBF-EBE5-B84FE9AF74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2EE2728-DDE2-3763-91A2-A4040ABFEA3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97F213F-D947-22F3-FFEF-767B442B99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9E0E7-D407-482F-B049-09835A9825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139921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3439A8A-6CEB-FA42-06DA-235BDBE849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95672E-25E5-D2D5-99FB-BAACEE96C2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CE2F4130-92F5-9938-4262-04E0D6F284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49E0E-2CDD-4AF9-A929-7A61F2978F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31647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D7ACD94-0620-84AC-9BFF-4A57CBDBCC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4FB69F-E1AD-E7F7-E107-A243DC482C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19FD2F-DC2B-A691-F6C7-6452EFB263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D159E-6076-4D40-A2E3-7156AE4489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8989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8A9C2270-3699-2203-8FBA-906EA8322B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FECA0D9-BF89-6AEE-0E34-E3C8970127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B84691AA-3EFD-7CA8-3CBB-79A4F59FEA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D7A87-0200-485D-875D-C8D8E697A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475661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C1C7EACD-AA4B-7BBF-D1C7-8FC2F9CA71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7E499A5E-1BB2-751E-B9A3-66906CC8FE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0D3D41-6416-9784-12F0-3A64892DE1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C1770-1254-4A9C-90BB-33816BD04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37627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78BAD64F-212C-E708-8B77-380AD6DE05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610E324-96F7-CB45-1658-A11FCFD1A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976539A-F942-382E-1A30-8745C944C3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28A6E-B3AD-44CB-971F-4DC8656EE2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98534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851AEA9-7A4A-10DA-3F7E-D52F5E5921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B8C7275-5A36-7161-DAF1-F3E7AC8D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7634D4E-C31C-527E-E94F-D761A05C09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6D69-CDF8-4132-A778-4B90397811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849983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0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180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/>
            </a:lvl1pPr>
            <a:lvl2pPr marL="257243" indent="0">
              <a:buNone/>
              <a:defRPr sz="1576"/>
            </a:lvl2pPr>
            <a:lvl3pPr marL="514487" indent="0">
              <a:buNone/>
              <a:defRPr sz="1350"/>
            </a:lvl3pPr>
            <a:lvl4pPr marL="771731" indent="0">
              <a:buNone/>
              <a:defRPr sz="1125"/>
            </a:lvl4pPr>
            <a:lvl5pPr marL="1028975" indent="0">
              <a:buNone/>
              <a:defRPr sz="1125"/>
            </a:lvl5pPr>
            <a:lvl6pPr marL="1286218" indent="0">
              <a:buNone/>
              <a:defRPr sz="1125"/>
            </a:lvl6pPr>
            <a:lvl7pPr marL="1543462" indent="0">
              <a:buNone/>
              <a:defRPr sz="1125"/>
            </a:lvl7pPr>
            <a:lvl8pPr marL="1800705" indent="0">
              <a:buNone/>
              <a:defRPr sz="1125"/>
            </a:lvl8pPr>
            <a:lvl9pPr marL="2057949" indent="0">
              <a:buNone/>
              <a:defRPr sz="1125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B124E11-FC70-4F7F-C0A7-7A1C371FF6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7C1049E-71CC-ED7D-8755-83A0BFF610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3049E64-47B6-48EB-F633-DB1BEDEBA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F8C58-3136-4B53-84EA-C8B4F9B87E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6147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669CC83-F176-48A9-05BB-AD9AC39356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B537535-3081-0B91-82AB-DCA0328924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FA66E0D-DF28-BCA7-25E8-328F8A0DB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9A02A-65CF-4099-B279-7E579A2487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245733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A91677D-3B1F-58B9-7E61-1F24C2C228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080B32C-C0B4-A2AE-1AE9-166A0D3E35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0F8EF74-C6EF-B5CC-5D5C-712863CD2B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7EF53-622A-4760-BC3E-29E58D9F7C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43892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F359EF-A54A-6EB9-D976-AF61599D08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300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514487">
              <a:defRPr/>
            </a:pPr>
            <a:r>
              <a:rPr lang="en-US" altLang="en-US" sz="135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1350" b="1" u="sng">
              <a:solidFill>
                <a:srgbClr val="FF0000"/>
              </a:solidFill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2D1ECCB8-D7F3-9C46-DBAA-A5ACBCAFDB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E3C0AA57-EAC7-16B3-5D98-2AE37C93B6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6B16B38C-DB40-7558-B4F4-8C486331A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3BC4A-29DF-4432-A93E-1FD9010994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1305849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/>
            </a:lvl1pPr>
            <a:lvl2pPr marL="257243" indent="0">
              <a:buNone/>
              <a:defRPr sz="1125"/>
            </a:lvl2pPr>
            <a:lvl3pPr marL="514487" indent="0">
              <a:buNone/>
              <a:defRPr sz="1013"/>
            </a:lvl3pPr>
            <a:lvl4pPr marL="771731" indent="0">
              <a:buNone/>
              <a:defRPr sz="900"/>
            </a:lvl4pPr>
            <a:lvl5pPr marL="1028975" indent="0">
              <a:buNone/>
              <a:defRPr sz="900"/>
            </a:lvl5pPr>
            <a:lvl6pPr marL="1286218" indent="0">
              <a:buNone/>
              <a:defRPr sz="900"/>
            </a:lvl6pPr>
            <a:lvl7pPr marL="1543462" indent="0">
              <a:buNone/>
              <a:defRPr sz="900"/>
            </a:lvl7pPr>
            <a:lvl8pPr marL="1800705" indent="0">
              <a:buNone/>
              <a:defRPr sz="900"/>
            </a:lvl8pPr>
            <a:lvl9pPr marL="205794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76B5483-9AE7-BD23-2D67-2161D79EB2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25838F0-5012-827C-B142-2C34E37B89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A7296AD-F8B9-A6B6-E0B0-C0A7DBABF1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15EED-C6D9-47FF-A343-6EBC064B52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1187885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1576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950EA6E-AE7D-4B8D-C847-46DF38099A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99EC0E2-E9CD-3792-E551-A7B1668889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5B9720-2966-525E-5923-498D99362A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5ADF7-0A5C-4EA1-B4C4-7E36194C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666852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9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1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1" y="2193929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AF884F3A-5637-8500-5489-14F35B0938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D4A6B09E-EBFB-DFF3-2338-0551602E16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15636FC9-6A30-DC6F-A58F-8C558C46E9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58F7-83AF-4AC0-B818-735971A0DD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31920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8AB02457-85CB-7E89-0DCC-1E53712E9E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43A56D1-E3E4-FB21-D614-72DA9EA50B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F930C567-8129-1BC7-069C-7D03036AC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38535-BA0F-45F4-9C3D-8A0DF75608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6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9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1801"/>
            </a:lvl1pPr>
            <a:lvl2pPr>
              <a:defRPr sz="1576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0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  <a:lvl2pPr marL="257243" indent="0">
              <a:buNone/>
              <a:defRPr sz="788"/>
            </a:lvl2pPr>
            <a:lvl3pPr marL="514487" indent="0">
              <a:buNone/>
              <a:defRPr sz="675"/>
            </a:lvl3pPr>
            <a:lvl4pPr marL="771731" indent="0">
              <a:buNone/>
              <a:defRPr sz="563"/>
            </a:lvl4pPr>
            <a:lvl5pPr marL="1028975" indent="0">
              <a:buNone/>
              <a:defRPr sz="563"/>
            </a:lvl5pPr>
            <a:lvl6pPr marL="1286218" indent="0">
              <a:buNone/>
              <a:defRPr sz="563"/>
            </a:lvl6pPr>
            <a:lvl7pPr marL="1543462" indent="0">
              <a:buNone/>
              <a:defRPr sz="563"/>
            </a:lvl7pPr>
            <a:lvl8pPr marL="1800705" indent="0">
              <a:buNone/>
              <a:defRPr sz="563"/>
            </a:lvl8pPr>
            <a:lvl9pPr marL="2057949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C2D2B59-13B4-327B-B531-F7BE594633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AFF97B5-1811-BC2B-7861-9D69D16B61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0C6DBE5-A014-6EA2-551D-27B2ADF15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83803-94E2-4FDF-ACFE-4567D0573F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1131771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243" indent="0">
              <a:buNone/>
              <a:defRPr sz="1125" b="1"/>
            </a:lvl2pPr>
            <a:lvl3pPr marL="514487" indent="0">
              <a:buNone/>
              <a:defRPr sz="1013" b="1"/>
            </a:lvl3pPr>
            <a:lvl4pPr marL="771731" indent="0">
              <a:buNone/>
              <a:defRPr sz="900" b="1"/>
            </a:lvl4pPr>
            <a:lvl5pPr marL="1028975" indent="0">
              <a:buNone/>
              <a:defRPr sz="900" b="1"/>
            </a:lvl5pPr>
            <a:lvl6pPr marL="1286218" indent="0">
              <a:buNone/>
              <a:defRPr sz="900" b="1"/>
            </a:lvl6pPr>
            <a:lvl7pPr marL="1543462" indent="0">
              <a:buNone/>
              <a:defRPr sz="900" b="1"/>
            </a:lvl7pPr>
            <a:lvl8pPr marL="1800705" indent="0">
              <a:buNone/>
              <a:defRPr sz="900" b="1"/>
            </a:lvl8pPr>
            <a:lvl9pPr marL="20579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9E301B6-6B1D-7485-BB05-EBAC970E3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889702-21D0-4B27-8C10-3BCCE2998D89}" type="datetimeFigureOut">
              <a:rPr lang="en-US"/>
              <a:pPr>
                <a:defRPr/>
              </a:pPr>
              <a:t>31/7/2022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DCE404-0AB1-B1CC-8ED1-83386E899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793E4A4-455D-20BE-A98B-065A32132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FC9DC-17E8-4CCA-A4A3-C9D867550E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8014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AA1538-CEFA-09AE-DFAC-E05F37AAA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2081701-C350-2457-1DB7-A8F0AF94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773897-AA2B-213D-F172-FDE8C656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B572C35-2200-4044-B085-52F06E5308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9148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81D102-4F26-0EBC-6440-11998085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CF34A67-6224-DE02-8E2F-85622007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84B3D82-C7F1-40BD-4761-0FB78CBAE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A1543A1-AEE3-4B1D-8A60-3FC7ACB22D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93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31/7/2022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F01CF6B-393D-A714-940B-DF83C338AA2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514487" eaLnBrk="1" hangingPunct="1">
              <a:defRPr sz="788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C47C4F60-1706-42A3-7953-9C829FCD79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514487" eaLnBrk="1" hangingPunct="1">
              <a:defRPr sz="788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BB936496-0050-6C07-6611-059366F339D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514487" eaLnBrk="1" hangingPunct="1">
              <a:defRPr sz="788">
                <a:solidFill>
                  <a:srgbClr val="000000"/>
                </a:solidFill>
                <a:latin typeface="Century Schoolbook" pitchFamily="18" charset="0"/>
              </a:defRPr>
            </a:lvl1pPr>
          </a:lstStyle>
          <a:p>
            <a:pPr>
              <a:defRPr/>
            </a:pPr>
            <a:fld id="{504FE4E4-C656-453B-BD47-859042C91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47389AAD-0CDA-D3E6-6051-7F36586B74B3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487">
              <a:defRPr/>
            </a:pPr>
            <a:endParaRPr lang="vi-VN" sz="1013">
              <a:solidFill>
                <a:srgbClr val="FFFFFF"/>
              </a:solidFill>
            </a:endParaRPr>
          </a:p>
        </p:txBody>
      </p:sp>
      <p:sp>
        <p:nvSpPr>
          <p:cNvPr id="7174" name="Title Placeholder 2">
            <a:extLst>
              <a:ext uri="{FF2B5EF4-FFF2-40B4-BE49-F238E27FC236}">
                <a16:creationId xmlns:a16="http://schemas.microsoft.com/office/drawing/2014/main" xmlns="" id="{CE5DC76A-025E-31F2-5E05-7683B847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6548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257243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514487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771731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028975" algn="ctr" rtl="0" fontAlgn="base">
        <a:spcBef>
          <a:spcPct val="0"/>
        </a:spcBef>
        <a:spcAft>
          <a:spcPct val="0"/>
        </a:spcAft>
        <a:defRPr sz="2476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192088" indent="-192088" algn="l" rtl="0" eaLnBrk="0" fontAlgn="base" hangingPunct="0">
        <a:spcBef>
          <a:spcPct val="20000"/>
        </a:spcBef>
        <a:spcAft>
          <a:spcPct val="0"/>
        </a:spcAft>
        <a:buChar char="•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17513" indent="-160338" algn="l" rtl="0" eaLnBrk="0" fontAlgn="base" hangingPunct="0">
        <a:spcBef>
          <a:spcPct val="20000"/>
        </a:spcBef>
        <a:spcAft>
          <a:spcPct val="0"/>
        </a:spcAft>
        <a:buChar char="–"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41484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2083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9327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6570" indent="-128622" algn="l" defTabSz="514487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243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487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731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97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6218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462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705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949" algn="l" defTabSz="51448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1.bp.blogspot.com/-7bDfTCE_vI0/T7MQzaNhM2I/AAAAAAAABGA/swxgP3-2w4M/s1600/hinh-nen-dep-45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40000"/>
          </a:blip>
          <a:srcRect l="54255" t="59105"/>
          <a:stretch>
            <a:fillRect/>
          </a:stretch>
        </p:blipFill>
        <p:spPr bwMode="auto">
          <a:xfrm rot="16200000">
            <a:off x="1143001" y="-1132362"/>
            <a:ext cx="6857999" cy="9144000"/>
          </a:xfrm>
          <a:prstGeom prst="rect">
            <a:avLst/>
          </a:prstGeom>
          <a:noFill/>
        </p:spPr>
      </p:pic>
      <p:pic>
        <p:nvPicPr>
          <p:cNvPr id="5125" name="Picture 3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5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6" descr="Bellcol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160337" y="4473018"/>
            <a:ext cx="8823325" cy="188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prstTxWarp prst="textArchUp">
              <a:avLst>
                <a:gd name="adj" fmla="val 10825441"/>
              </a:avLst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1" descr="roi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28797"/>
            <a:ext cx="6249846" cy="3838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5980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>
            <a:extLst>
              <a:ext uri="{FF2B5EF4-FFF2-40B4-BE49-F238E27FC236}">
                <a16:creationId xmlns:a16="http://schemas.microsoft.com/office/drawing/2014/main" xmlns="" id="{4B38A128-C89A-D1C7-0EC9-EE8931520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3307" y="1292906"/>
            <a:ext cx="4346863" cy="646331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514487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Arial"/>
              </a:rPr>
              <a:t>GHI NHỚ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C3C343D-573A-066B-A720-2D9355C7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209800"/>
            <a:ext cx="7315200" cy="2121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257175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5143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514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marL="257175" marR="0" lvl="1" indent="0" algn="just" defTabSz="514350" rtl="0" eaLnBrk="1" fontAlgn="base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vệ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xấu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lấy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cắp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mạo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lừa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cóc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hại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2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600" b="1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5400" b="1" i="1" dirty="0" err="1">
                <a:solidFill>
                  <a:srgbClr val="FF0000"/>
                </a:solidFill>
              </a:rPr>
              <a:t>Làm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theo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lời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cô</a:t>
            </a:r>
            <a:r>
              <a:rPr lang="en-US" sz="5400" b="1" i="1" dirty="0">
                <a:solidFill>
                  <a:srgbClr val="FF0000"/>
                </a:solidFill>
              </a:rPr>
              <a:t> </a:t>
            </a:r>
            <a:r>
              <a:rPr lang="en-US" sz="5400" b="1" i="1" dirty="0" err="1">
                <a:solidFill>
                  <a:srgbClr val="FF0000"/>
                </a:solidFill>
              </a:rPr>
              <a:t>nói</a:t>
            </a:r>
            <a:endParaRPr lang="en-US" sz="54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738329" y="2124552"/>
            <a:ext cx="760066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</a:rPr>
              <a:t>Bài</a:t>
            </a:r>
            <a:r>
              <a:rPr lang="en-US" altLang="en-US" sz="2800" b="1" dirty="0">
                <a:solidFill>
                  <a:srgbClr val="0000FF"/>
                </a:solidFill>
              </a:rPr>
              <a:t>: BẢO VỆ THÔNG TIN CÁ NHÂN</a:t>
            </a: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47</a:t>
            </a: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667000" y="342900"/>
            <a:ext cx="403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981200"/>
            <a:ext cx="7315200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8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21" y="1430018"/>
            <a:ext cx="2019300" cy="1617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100000" l="2500" r="9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283" y="1430018"/>
            <a:ext cx="1628633" cy="16286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9BC40BD-EC31-8659-9683-2F95E8DE8AC8}"/>
              </a:ext>
            </a:extLst>
          </p:cNvPr>
          <p:cNvSpPr txBox="1"/>
          <p:nvPr/>
        </p:nvSpPr>
        <p:spPr>
          <a:xfrm>
            <a:off x="1697425" y="3194235"/>
            <a:ext cx="632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Kẻ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cắp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066800" y="614385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8587458F-4538-4809-A474-C47A2A46A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0251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xmlns="" id="{7FFF57CA-827E-F232-7FB9-5839B9B7AFB9}"/>
              </a:ext>
            </a:extLst>
          </p:cNvPr>
          <p:cNvSpPr/>
          <p:nvPr/>
        </p:nvSpPr>
        <p:spPr>
          <a:xfrm>
            <a:off x="451091" y="4052649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636EED7-DF17-ACE1-5D05-2B479BC3090C}"/>
              </a:ext>
            </a:extLst>
          </p:cNvPr>
          <p:cNvSpPr txBox="1"/>
          <p:nvPr/>
        </p:nvSpPr>
        <p:spPr>
          <a:xfrm>
            <a:off x="1447800" y="3940336"/>
            <a:ext cx="662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D7BF8FA-CEE8-255A-6D73-DF618FEE5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731" y="2002512"/>
            <a:ext cx="820195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609600"/>
            <a:ext cx="7467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C24230F-52ED-CC0D-A086-DCDC6ACEBDF6}"/>
              </a:ext>
            </a:extLst>
          </p:cNvPr>
          <p:cNvSpPr txBox="1"/>
          <p:nvPr/>
        </p:nvSpPr>
        <p:spPr>
          <a:xfrm>
            <a:off x="1066800" y="1875839"/>
            <a:ext cx="716280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5"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Internet?</a:t>
            </a:r>
          </a:p>
        </p:txBody>
      </p:sp>
      <p:sp>
        <p:nvSpPr>
          <p:cNvPr id="6" name="Right Arrow 11">
            <a:extLst>
              <a:ext uri="{FF2B5EF4-FFF2-40B4-BE49-F238E27FC236}">
                <a16:creationId xmlns:a16="http://schemas.microsoft.com/office/drawing/2014/main" xmlns="" id="{EBE6788C-B76C-22CE-8B00-13BA0F0B2BD4}"/>
              </a:ext>
            </a:extLst>
          </p:cNvPr>
          <p:cNvSpPr/>
          <p:nvPr/>
        </p:nvSpPr>
        <p:spPr>
          <a:xfrm>
            <a:off x="685800" y="3096492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9E692F-9ADA-CA27-1536-4904FF219640}"/>
              </a:ext>
            </a:extLst>
          </p:cNvPr>
          <p:cNvSpPr txBox="1"/>
          <p:nvPr/>
        </p:nvSpPr>
        <p:spPr>
          <a:xfrm>
            <a:off x="1623894" y="3002709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 </a:t>
            </a:r>
          </a:p>
        </p:txBody>
      </p:sp>
    </p:spTree>
    <p:extLst>
      <p:ext uri="{BB962C8B-B14F-4D97-AF65-F5344CB8AC3E}">
        <p14:creationId xmlns:p14="http://schemas.microsoft.com/office/powerpoint/2010/main" val="576561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620A38-01E7-404C-B8FC-5D1EAC7ADF58}"/>
              </a:ext>
            </a:extLst>
          </p:cNvPr>
          <p:cNvSpPr txBox="1"/>
          <p:nvPr/>
        </p:nvSpPr>
        <p:spPr>
          <a:xfrm>
            <a:off x="1371600" y="3252698"/>
            <a:ext cx="662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lừa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90200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LUYỆN 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F13B57-320C-D083-DD90-988DE5EE8832}"/>
              </a:ext>
            </a:extLst>
          </p:cNvPr>
          <p:cNvSpPr txBox="1"/>
          <p:nvPr/>
        </p:nvSpPr>
        <p:spPr>
          <a:xfrm>
            <a:off x="380999" y="1567501"/>
            <a:ext cx="876299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Theo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đây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1)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trường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2)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Số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điện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thoại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bố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mẹ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3)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chỉ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4)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thành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viên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..</a:t>
            </a:r>
          </a:p>
        </p:txBody>
      </p:sp>
      <p:sp>
        <p:nvSpPr>
          <p:cNvPr id="14" name="Right Arrow 11">
            <a:extLst>
              <a:ext uri="{FF2B5EF4-FFF2-40B4-BE49-F238E27FC236}">
                <a16:creationId xmlns:a16="http://schemas.microsoft.com/office/drawing/2014/main" xmlns="" id="{36448BE6-323D-55F1-A02D-9C8D63982AED}"/>
              </a:ext>
            </a:extLst>
          </p:cNvPr>
          <p:cNvSpPr/>
          <p:nvPr/>
        </p:nvSpPr>
        <p:spPr>
          <a:xfrm>
            <a:off x="908291" y="4638653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C93D970-186C-4207-514E-BAE90D69BDB7}"/>
              </a:ext>
            </a:extLst>
          </p:cNvPr>
          <p:cNvSpPr txBox="1"/>
          <p:nvPr/>
        </p:nvSpPr>
        <p:spPr>
          <a:xfrm>
            <a:off x="1905000" y="452634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74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1403775"/>
            <a:ext cx="6858000" cy="32267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indent="12700">
              <a:lnSpc>
                <a:spcPct val="115000"/>
              </a:lnSpc>
            </a:pP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Nếu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tuỳ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tiện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đưa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ra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khi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giao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Internet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thì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kẻ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xấu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lợi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này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để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gì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hại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1243</TotalTime>
  <Words>507</Words>
  <Application>Microsoft Office PowerPoint</Application>
  <PresentationFormat>On-screen Show (4:3)</PresentationFormat>
  <Paragraphs>33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3_TS001090307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</cp:lastModifiedBy>
  <cp:revision>116</cp:revision>
  <dcterms:created xsi:type="dcterms:W3CDTF">2017-10-03T01:20:28Z</dcterms:created>
  <dcterms:modified xsi:type="dcterms:W3CDTF">2022-07-31T07:23:54Z</dcterms:modified>
</cp:coreProperties>
</file>