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20"/>
  </p:notesMasterIdLst>
  <p:sldIdLst>
    <p:sldId id="290" r:id="rId3"/>
    <p:sldId id="440" r:id="rId4"/>
    <p:sldId id="291" r:id="rId5"/>
    <p:sldId id="293" r:id="rId6"/>
    <p:sldId id="294" r:id="rId7"/>
    <p:sldId id="295" r:id="rId8"/>
    <p:sldId id="296" r:id="rId9"/>
    <p:sldId id="441" r:id="rId10"/>
    <p:sldId id="299" r:id="rId11"/>
    <p:sldId id="304" r:id="rId12"/>
    <p:sldId id="305" r:id="rId13"/>
    <p:sldId id="306" r:id="rId14"/>
    <p:sldId id="307" r:id="rId15"/>
    <p:sldId id="442" r:id="rId16"/>
    <p:sldId id="439" r:id="rId17"/>
    <p:sldId id="31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audio" Target="../media/audio4.wav"/><Relationship Id="rId10" Type="http://schemas.openxmlformats.org/officeDocument/2006/relationships/image" Target="../media/image21.jpg"/><Relationship Id="rId4" Type="http://schemas.openxmlformats.org/officeDocument/2006/relationships/audio" Target="../media/audio3.wav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4.jpg"/><Relationship Id="rId5" Type="http://schemas.openxmlformats.org/officeDocument/2006/relationships/audio" Target="../media/audio4.wav"/><Relationship Id="rId10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audio" Target="../media/audio4.wav"/><Relationship Id="rId10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4E334-2470-80A2-C636-76F1C4EE9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C69FF-2356-9E5F-9021-AD45880DD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87" y="3854086"/>
            <a:ext cx="1019219" cy="95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06C7A4-1E85-C17B-FCD5-9750505957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6" y="3762816"/>
            <a:ext cx="1221146" cy="870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F42974-8502-21F5-C391-9045C32F2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738" y="2569963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32D476-02F3-BBC9-5FFA-B67B0C999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1" y="2421148"/>
            <a:ext cx="1221146" cy="1007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3071F0-2DDB-BC89-41C9-AB2C79173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4" y="3829154"/>
            <a:ext cx="1240211" cy="87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B00D9-95CD-689C-4E36-7B147E8B9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3727617"/>
            <a:ext cx="1376324" cy="105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B5C9A-2E4D-D60E-B875-D05C8611F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97" y="2340002"/>
            <a:ext cx="989541" cy="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6C8633-A8CD-FA0D-EBC0-752B20452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6" y="2476112"/>
            <a:ext cx="1240211" cy="870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7C1880-6EA5-B39A-2878-9A7B7A2D6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68" y="3745334"/>
            <a:ext cx="1221146" cy="1007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CF6CA7-6378-AB3C-700C-5F55745F9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2460572"/>
            <a:ext cx="1019219" cy="954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7BD3F4-39CA-B340-F7D7-83384AAE6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3723139"/>
            <a:ext cx="1376324" cy="10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548FB6-CF2D-AC7E-CC8E-0FE76D98D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92" y="3727102"/>
            <a:ext cx="1376324" cy="10522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48A4D6-E112-1397-EFF3-7B6B07B8B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1B3AC1-3A07-1E3B-8BE6-A875C52D9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77" y="3606880"/>
            <a:ext cx="1221146" cy="1007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593EE7-ECBD-CB83-864A-A7B04A959F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6019" y="2434375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226801"/>
            <a:ext cx="37338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726088"/>
            <a:ext cx="57785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411357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C1584-FF45-70CD-D95B-BAD289AB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3996041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Ổ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95400"/>
            <a:ext cx="6553200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SẮP XẾP PHÂN LOẠI CÁC TỆP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DỮ LIỆU TRONG MÁY TÍNH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239"/>
            <a:ext cx="7467600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A8C30-13F5-2454-D4C1-480D752E3417}"/>
              </a:ext>
            </a:extLst>
          </p:cNvPr>
          <p:cNvSpPr txBox="1"/>
          <p:nvPr/>
        </p:nvSpPr>
        <p:spPr>
          <a:xfrm>
            <a:off x="863991" y="3519513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0061-F0AA-79F7-E095-B12E2458C0BA}"/>
              </a:ext>
            </a:extLst>
          </p:cNvPr>
          <p:cNvSpPr txBox="1"/>
          <p:nvPr/>
        </p:nvSpPr>
        <p:spPr>
          <a:xfrm>
            <a:off x="914400" y="1155708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C68F8-1D06-15ED-A91E-C5AD7AB21433}"/>
              </a:ext>
            </a:extLst>
          </p:cNvPr>
          <p:cNvSpPr txBox="1"/>
          <p:nvPr/>
        </p:nvSpPr>
        <p:spPr>
          <a:xfrm>
            <a:off x="1464836" y="4943599"/>
            <a:ext cx="6207978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video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8FFD5-F3F7-B3C4-B3E5-F3C55B4F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36" y="2146231"/>
            <a:ext cx="5064978" cy="26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E0A5B-FFDC-33FC-63FB-BDC9933DC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84475"/>
            <a:ext cx="4857751" cy="3189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914400" y="1155708"/>
            <a:ext cx="74676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914400" y="5674157"/>
            <a:ext cx="622935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video.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495300" y="1614080"/>
            <a:ext cx="86487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876300" y="2649132"/>
            <a:ext cx="720090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509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94</cp:revision>
  <dcterms:created xsi:type="dcterms:W3CDTF">2017-10-03T01:20:28Z</dcterms:created>
  <dcterms:modified xsi:type="dcterms:W3CDTF">2025-02-14T09:56:24Z</dcterms:modified>
</cp:coreProperties>
</file>