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28"/>
  </p:notesMasterIdLst>
  <p:sldIdLst>
    <p:sldId id="293" r:id="rId5"/>
    <p:sldId id="283" r:id="rId6"/>
    <p:sldId id="321" r:id="rId7"/>
    <p:sldId id="335" r:id="rId8"/>
    <p:sldId id="287" r:id="rId9"/>
    <p:sldId id="260" r:id="rId10"/>
    <p:sldId id="294" r:id="rId11"/>
    <p:sldId id="337" r:id="rId12"/>
    <p:sldId id="268" r:id="rId13"/>
    <p:sldId id="315" r:id="rId14"/>
    <p:sldId id="295" r:id="rId15"/>
    <p:sldId id="339" r:id="rId16"/>
    <p:sldId id="340" r:id="rId17"/>
    <p:sldId id="297" r:id="rId18"/>
    <p:sldId id="338" r:id="rId19"/>
    <p:sldId id="306" r:id="rId20"/>
    <p:sldId id="341" r:id="rId21"/>
    <p:sldId id="342" r:id="rId22"/>
    <p:sldId id="343" r:id="rId23"/>
    <p:sldId id="317" r:id="rId24"/>
    <p:sldId id="323" r:id="rId25"/>
    <p:sldId id="310" r:id="rId26"/>
    <p:sldId id="280" r:id="rId27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92" d="100"/>
          <a:sy n="92" d="100"/>
        </p:scale>
        <p:origin x="672" y="72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56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2026/2/13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2/13/2026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99957" y="1944256"/>
            <a:ext cx="7777779" cy="184664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as.</a:t>
            </a:r>
          </a:p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as,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 Name.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Enter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Save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31932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999958" y="1944256"/>
            <a:ext cx="5529430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7" y="1930597"/>
            <a:ext cx="266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2297956"/>
            <a:ext cx="2489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9958" y="3121819"/>
            <a:ext cx="3150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2997" y="2292842"/>
            <a:ext cx="4006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5953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矩形 1"/>
          <p:cNvSpPr/>
          <p:nvPr/>
        </p:nvSpPr>
        <p:spPr>
          <a:xfrm>
            <a:off x="1057107" y="1582134"/>
            <a:ext cx="7777779" cy="384709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5" y="2328966"/>
            <a:ext cx="6429374" cy="20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2287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973568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“</a:t>
            </a: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”.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1015651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/>
              <a:t>gõ</a:t>
            </a:r>
            <a:r>
              <a:rPr lang="en-US" sz="2000" dirty="0"/>
              <a:t>: 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đọc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d, d, o, c, j</a:t>
            </a:r>
          </a:p>
          <a:p>
            <a:r>
              <a:rPr lang="en-US" sz="2000" dirty="0"/>
              <a:t>+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"</a:t>
            </a:r>
            <a:r>
              <a:rPr lang="en-US" sz="2000" dirty="0" err="1"/>
              <a:t>sách</a:t>
            </a:r>
            <a:r>
              <a:rPr lang="en-US" sz="2000" dirty="0"/>
              <a:t>": </a:t>
            </a:r>
            <a:r>
              <a:rPr lang="en-US" sz="2000" dirty="0" err="1"/>
              <a:t>gõ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: s, a, c, h, s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152068"/>
            <a:ext cx="2941373" cy="1896897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: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,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soạn</a:t>
            </a:r>
            <a:r>
              <a:rPr lang="en-US" sz="2000" dirty="0"/>
              <a:t> </a:t>
            </a:r>
            <a:r>
              <a:rPr lang="en-US" sz="2000" dirty="0" err="1"/>
              <a:t>thảo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tệp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987845"/>
            <a:ext cx="2668176" cy="1989230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 smtClean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>
              <a:spcBef>
                <a:spcPct val="50000"/>
              </a:spcBef>
            </a:pP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5383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4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18"/>
              </p:ext>
            </p:extLst>
          </p:nvPr>
        </p:nvGraphicFramePr>
        <p:xfrm>
          <a:off x="1895436" y="213678"/>
          <a:ext cx="6297649" cy="46440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5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trong lúc soạn thảo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 với tên tệp mới</a:t>
                      </a:r>
                      <a:endParaRPr lang="en-US" sz="140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353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2: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Save As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Bước2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Browse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3: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Save as: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Ở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khung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ổ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đĩa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Gõ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tệp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hộp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File Name</a:t>
                      </a:r>
                    </a:p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phím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enter.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5289" marR="352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68575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705836" y="2408377"/>
            <a:ext cx="2941373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pt-BR" sz="2000" dirty="0"/>
              <a:t>Em hãy tạo một tệp văn bản mới và gõ nội dung là tên của 2 bạn ngồi cạnh em với tên tệp là Các bạn cùng bàn.</a:t>
            </a:r>
            <a:endParaRPr lang="en-US" sz="2000" dirty="0"/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7122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36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93869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169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AI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NHANH</a:t>
            </a:r>
            <a:r>
              <a:rPr lang="en-US" altLang="zh-CN" sz="4000" b="1" kern="0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4000" b="1" kern="0" dirty="0" err="1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NHẤT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59" y="373443"/>
            <a:ext cx="4559252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2008909" y="1873641"/>
            <a:ext cx="2382982" cy="213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Nan do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2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091650" y="999238"/>
            <a:ext cx="4631879" cy="2243148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File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 As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3" indent="-28572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19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Telex.</a:t>
            </a:r>
            <a:endParaRPr lang="en-US" sz="190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19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559478"/>
            <a:ext cx="6026227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32664" y="2315704"/>
            <a:ext cx="3823603" cy="12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nl-NL" sz="19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muốn mở một tệp văn bản đã có để xem và sửa lại, ví dụ để gõ tiếng Việt có dấu, em sẽ làm thế nào?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VẢN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Soạn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thảo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văn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tiếng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Việt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lưu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tệp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với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tên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Isadora" panose="02020500000000000000" pitchFamily="18" charset="0"/>
                <a:cs typeface="Times New Roman" pitchFamily="18" charset="0"/>
              </a:rPr>
              <a:t>mới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B974B-4A34-C195-5230-E5BEC5625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5" y="1787676"/>
            <a:ext cx="4195920" cy="22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45479" y="2032340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Soạn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thảo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tiếng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Việt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01801" y="1978029"/>
              <a:ext cx="42017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Mở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văn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lưu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với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tên</a:t>
              </a:r>
              <a:r>
                <a:rPr lang="en-US" altLang="zh-CN" sz="2000" b="1" i="1" dirty="0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mới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43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File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Browse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Open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219789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“NAN DO CHOI”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668176" cy="91201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Học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sinh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thực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hành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cá</a:t>
            </a:r>
            <a:r>
              <a:rPr lang="en-US" altLang="zh-CN" sz="2800" dirty="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nhân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8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5979</TotalTime>
  <Words>597</Words>
  <Application>Microsoft Office PowerPoint</Application>
  <PresentationFormat>On-screen Show (16:9)</PresentationFormat>
  <Paragraphs>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微软雅黑</vt:lpstr>
      <vt:lpstr>宋体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Techsi.vn</cp:lastModifiedBy>
  <cp:revision>257</cp:revision>
  <dcterms:created xsi:type="dcterms:W3CDTF">2017-06-11T12:45:34Z</dcterms:created>
  <dcterms:modified xsi:type="dcterms:W3CDTF">2026-02-13T03:09:30Z</dcterms:modified>
</cp:coreProperties>
</file>