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  <p:sldMasterId id="2147483907" r:id="rId3"/>
  </p:sldMasterIdLst>
  <p:notesMasterIdLst>
    <p:notesMasterId r:id="rId19"/>
  </p:notesMasterIdLst>
  <p:sldIdLst>
    <p:sldId id="313" r:id="rId4"/>
    <p:sldId id="319" r:id="rId5"/>
    <p:sldId id="293" r:id="rId6"/>
    <p:sldId id="294" r:id="rId7"/>
    <p:sldId id="324" r:id="rId8"/>
    <p:sldId id="296" r:id="rId9"/>
    <p:sldId id="297" r:id="rId10"/>
    <p:sldId id="320" r:id="rId11"/>
    <p:sldId id="321" r:id="rId12"/>
    <p:sldId id="323" r:id="rId13"/>
    <p:sldId id="299" r:id="rId14"/>
    <p:sldId id="325" r:id="rId15"/>
    <p:sldId id="306" r:id="rId16"/>
    <p:sldId id="30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4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8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3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3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97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403551" y="2602132"/>
            <a:ext cx="1351026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3895974" y="2602132"/>
            <a:ext cx="1351026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6389423" y="2602132"/>
            <a:ext cx="1351026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65000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8449" y="4804496"/>
            <a:ext cx="2214000" cy="11091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43581" y="2922172"/>
            <a:ext cx="870966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6004" y="2922172"/>
            <a:ext cx="870966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8500" y="2920902"/>
            <a:ext cx="872871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05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9934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2624020" y="2421466"/>
            <a:ext cx="5555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21" y="982133"/>
            <a:ext cx="5548427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2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162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-110920" y="2905099"/>
            <a:ext cx="3220061" cy="2530089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158535" y="1442831"/>
            <a:ext cx="2415046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16577" y="1691853"/>
            <a:ext cx="2052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9049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800100" y="1009666"/>
            <a:ext cx="5292727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2675" y="982133"/>
            <a:ext cx="2009774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1539" y="1318687"/>
            <a:ext cx="1753870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0667" y="3128437"/>
            <a:ext cx="2980972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338" y="1318688"/>
            <a:ext cx="13113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667" y="1318688"/>
            <a:ext cx="156977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1539" y="4333875"/>
            <a:ext cx="1753870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900" i="1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675" y="2507047"/>
            <a:ext cx="2009774" cy="334976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0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357188" y="476250"/>
            <a:ext cx="8429625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000" y="567000"/>
            <a:ext cx="8316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92939"/>
            <a:ext cx="7200897" cy="751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31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71551" y="2421466"/>
            <a:ext cx="3502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3502248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3502250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0201" y="982133"/>
            <a:ext cx="3502250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6091622" y="5338537"/>
            <a:ext cx="2059767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79709"/>
            <a:ext cx="7200898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73155"/>
            <a:ext cx="7200898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937688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1551" y="3864480"/>
            <a:ext cx="2214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5000" y="3864480"/>
            <a:ext cx="2214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58449" y="3864480"/>
            <a:ext cx="2214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8840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4596593" y="2063901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4029085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3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221" y="895548"/>
            <a:ext cx="4403494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31/7/2022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31/7/2022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82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15"/>
          <p:cNvSpPr>
            <a:spLocks noChangeArrowheads="1" noChangeShapeType="1" noTextEdit="1"/>
          </p:cNvSpPr>
          <p:nvPr/>
        </p:nvSpPr>
        <p:spPr bwMode="auto">
          <a:xfrm>
            <a:off x="1894578" y="2249689"/>
            <a:ext cx="6220303" cy="38637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vi-VN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375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375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375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3230724" y="3158970"/>
            <a:ext cx="354330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: Tin </a:t>
            </a: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625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2625" b="1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" y="857368"/>
            <a:ext cx="1509233" cy="5256041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" y="4897064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6" y="5372712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1143000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 Truy cập Internet và tìm kiếm thông tin bài hát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chúng ta đoàn kết” (hoạt động cá nhân 4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300" y="2732276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2. Tìm kiếm thông tin nhạc sĩ Mộng Lân (hoạt động nhóm 6 phút)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Để truy cập và tìm kiếm thông tin trên Internet máy tính cần có những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9172" y="2788981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Chuột máy tính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1784412" y="3763387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Mạng máy tính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6402558" y="2634750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Các trình duyệt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387318" y="3843388"/>
            <a:ext cx="242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Cả B và 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14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2" y="2731816"/>
            <a:ext cx="714475" cy="7430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9" y="3822306"/>
            <a:ext cx="765250" cy="724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7" y="3674449"/>
            <a:ext cx="765439" cy="7501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1348" y="2601616"/>
            <a:ext cx="765251" cy="695325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8600" y="1002653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Đâu không phải là trình duyệt Internet?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Muốn tìm kiếm thông tin hữu ích không có trong máy tính em phải làm gì?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hoạt hình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2273156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Tìm kiếm thông tin trên Internet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Xem tin tức trên Tivi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Đọc sách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 descr="White marble"/>
          <p:cNvSpPr txBox="1">
            <a:spLocks noChangeArrowheads="1"/>
          </p:cNvSpPr>
          <p:nvPr/>
        </p:nvSpPr>
        <p:spPr bwMode="gray">
          <a:xfrm>
            <a:off x="846159" y="2690583"/>
            <a:ext cx="2722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 defTabSz="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212976"/>
            <a:ext cx="7924283" cy="720306"/>
            <a:chOff x="912" y="1008"/>
            <a:chExt cx="4251" cy="6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trên Internet có nhiều thông tin bổ ích và lí thú</a:t>
              </a:r>
              <a:r>
                <a:rPr lang="en-US" sz="23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067752"/>
            <a:ext cx="7924283" cy="1034723"/>
            <a:chOff x="912" y="2016"/>
            <a:chExt cx="3984" cy="924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được có thể tìm thấy trên Internet những thông tin không có sẵn trong máy tính</a:t>
              </a:r>
              <a:r>
                <a:rPr lang="en-US" sz="21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1281515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6" y="5347329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" y="5345680"/>
            <a:ext cx="265047" cy="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396329" y="1186072"/>
            <a:ext cx="6000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u="sng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smtClean="0">
                <a:solidFill>
                  <a:srgbClr val="002060"/>
                </a:solidFill>
                <a:latin typeface="Times New Roman" pitchFamily="18" charset="0"/>
              </a:rPr>
              <a:t>1: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 Thông tin trên Internet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68928" y="773900"/>
            <a:ext cx="1947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</a:rPr>
              <a:t>Tin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539011"/>
            <a:ext cx="293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-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33) 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bố, mẹ em thường xem những thông tin gì trên Internet? Hãy kể cho các bạn cùng biết?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Xem tin tức và chương trình giải trí trên Internet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" y="14357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 em: Các hình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2 và 3 được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 từ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 có trên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 Mỗi hình này cho em thông tin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b="14160"/>
          <a:stretch/>
        </p:blipFill>
        <p:spPr>
          <a:xfrm>
            <a:off x="4420288" y="1435700"/>
            <a:ext cx="4037912" cy="18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6370" b="17194"/>
          <a:stretch/>
        </p:blipFill>
        <p:spPr>
          <a:xfrm>
            <a:off x="685800" y="3770882"/>
            <a:ext cx="3246120" cy="1867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8"/>
          <a:stretch/>
        </p:blipFill>
        <p:spPr>
          <a:xfrm>
            <a:off x="4522776" y="3770883"/>
            <a:ext cx="3554424" cy="1867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1147" y="326182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802868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" y="580683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244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dự báo thời tiết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964" y="58068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 hoạt hình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000" y="57996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lớp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3485" y="501187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bầu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6" y="3456145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995362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78" y="591264"/>
            <a:ext cx="1428750" cy="319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3" y="1012030"/>
            <a:ext cx="188595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1012030"/>
            <a:ext cx="2433637" cy="236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614735"/>
            <a:ext cx="284797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5350" y="345614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gáo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527934" y="348328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T’rưng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4716781" y="359747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tì bà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005841" y="487167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tranh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7118986" y="371873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Đàn nguyệt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695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trên Internet những thông tin 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sẵn trên máy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6850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Bạn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 đã biết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và tìm kiếm thông tin trên Internet?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51257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 cập Internet, máy tính cần những trình duyệt nào và cần mạng không?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173711" y="-11339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0892" y="1440256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trình duyệt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5" y="2273210"/>
            <a:ext cx="1172755" cy="121966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70" y="2287654"/>
            <a:ext cx="1219200" cy="12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5" y="2278456"/>
            <a:ext cx="1295400" cy="12288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41372" y="3972580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Mạng máy 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634377" y="1524000"/>
            <a:ext cx="110310" cy="27101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617485"/>
            <a:ext cx="291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Internet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-224051" y="38100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0100" y="973604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tìm kiếm thông tin trên Internet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21336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Vào 1 trong các trình duyệt có trên máy tính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188" y="2776210"/>
            <a:ext cx="884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Gõ nội dung thông tin cần tìm kiếm rồi nhấn Enter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3680430"/>
            <a:ext cx="7696200" cy="7568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5000" y="3299430"/>
            <a:ext cx="2819400" cy="848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422</Words>
  <Application>Microsoft Office PowerPoint</Application>
  <PresentationFormat>On-screen Show (4:3)</PresentationFormat>
  <Paragraphs>69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98</cp:revision>
  <dcterms:created xsi:type="dcterms:W3CDTF">2017-10-03T01:20:28Z</dcterms:created>
  <dcterms:modified xsi:type="dcterms:W3CDTF">2022-07-31T07:22:27Z</dcterms:modified>
</cp:coreProperties>
</file>