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81" r:id="rId1"/>
  </p:sldMasterIdLst>
  <p:notesMasterIdLst>
    <p:notesMasterId r:id="rId21"/>
  </p:notesMasterIdLst>
  <p:sldIdLst>
    <p:sldId id="291" r:id="rId2"/>
    <p:sldId id="292" r:id="rId3"/>
    <p:sldId id="293" r:id="rId4"/>
    <p:sldId id="294" r:id="rId5"/>
    <p:sldId id="311" r:id="rId6"/>
    <p:sldId id="312" r:id="rId7"/>
    <p:sldId id="313" r:id="rId8"/>
    <p:sldId id="314" r:id="rId9"/>
    <p:sldId id="315" r:id="rId10"/>
    <p:sldId id="299" r:id="rId11"/>
    <p:sldId id="304" r:id="rId12"/>
    <p:sldId id="305" r:id="rId13"/>
    <p:sldId id="306" r:id="rId14"/>
    <p:sldId id="307" r:id="rId15"/>
    <p:sldId id="316" r:id="rId16"/>
    <p:sldId id="309" r:id="rId17"/>
    <p:sldId id="310" r:id="rId18"/>
    <p:sldId id="317" r:id="rId19"/>
    <p:sldId id="276" r:id="rId2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000099"/>
    <a:srgbClr val="00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91" autoAdjust="0"/>
    <p:restoredTop sz="94849" autoAdjust="0"/>
  </p:normalViewPr>
  <p:slideViewPr>
    <p:cSldViewPr>
      <p:cViewPr varScale="1">
        <p:scale>
          <a:sx n="78" d="100"/>
          <a:sy n="78" d="100"/>
        </p:scale>
        <p:origin x="1598" y="8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66DB4D9-CB78-4D56-B892-028D3778355C}" type="datetimeFigureOut">
              <a:rPr lang="en-US" smtClean="0"/>
              <a:t>15-Jun-23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64A2CC9-6214-4A4F-A7F2-C474977A49D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9981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64A2CC9-6214-4A4F-A7F2-C474977A49D9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744869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64A2CC9-6214-4A4F-A7F2-C474977A49D9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706805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64A2CC9-6214-4A4F-A7F2-C474977A49D9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734803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64A2CC9-6214-4A4F-A7F2-C474977A49D9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64289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29967A-7568-4B43-ADFF-F109EFF199E4}" type="datetimeFigureOut">
              <a:rPr lang="en-US" smtClean="0"/>
              <a:t>15-Jun-23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E6FE75-3C93-430E-A11F-0729BD22723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91830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29967A-7568-4B43-ADFF-F109EFF199E4}" type="datetimeFigureOut">
              <a:rPr lang="en-US" smtClean="0"/>
              <a:t>15-Jun-23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E6FE75-3C93-430E-A11F-0729BD22723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56290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29967A-7568-4B43-ADFF-F109EFF199E4}" type="datetimeFigureOut">
              <a:rPr lang="en-US" smtClean="0"/>
              <a:t>15-Jun-23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E6FE75-3C93-430E-A11F-0729BD22723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037324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>
            <a:spLocks noChangeArrowheads="1"/>
          </p:cNvSpPr>
          <p:nvPr userDrawn="1"/>
        </p:nvSpPr>
        <p:spPr bwMode="auto">
          <a:xfrm>
            <a:off x="533400" y="609600"/>
            <a:ext cx="53340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1" i="0" u="sng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BT&amp;TH số 3: Thao tác trên bảng</a:t>
            </a:r>
            <a:endParaRPr kumimoji="0" lang="vi-VN" altLang="en-US" sz="2400" b="1" i="0" u="sng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Arial" panose="020B0604020202020204" pitchFamily="34" charset="0"/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D17EB14-D66A-4676-92A4-03881C61F091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7154845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44DE8D5-FADB-4070-88E7-7B5CF0C5DCB3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9997481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667000" y="1981200"/>
            <a:ext cx="2819400" cy="4114800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38800" y="1981200"/>
            <a:ext cx="2819400" cy="4114800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Arial" panose="020B0604020202020204" pitchFamily="34" charset="0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81D8597-DE7C-46D9-AA0A-98318070A285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8752344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1489075"/>
            <a:ext cx="3867150" cy="64135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3888" y="2193925"/>
            <a:ext cx="3867150" cy="3978275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1850" y="1489075"/>
            <a:ext cx="3868738" cy="64135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1850" y="2193925"/>
            <a:ext cx="3868738" cy="3978275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Arial" panose="020B0604020202020204" pitchFamily="34" charset="0"/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Arial" panose="020B0604020202020204" pitchFamily="34" charset="0"/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2EDA07B-E8E9-4AD7-9D49-812C4BDF930A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5910941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Arial" panose="020B0604020202020204" pitchFamily="34" charset="0"/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Arial" panose="020B0604020202020204" pitchFamily="34" charset="0"/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E1447C7-73A7-49A8-9072-0AB4175D801C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9276451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101850"/>
            <a:ext cx="2949575" cy="37592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Arial" panose="020B0604020202020204" pitchFamily="34" charset="0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5117518-C007-4C20-9FB3-A0C5308DF146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2233454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>
            <a:spLocks noChangeArrowheads="1"/>
          </p:cNvSpPr>
          <p:nvPr userDrawn="1"/>
        </p:nvSpPr>
        <p:spPr bwMode="auto">
          <a:xfrm>
            <a:off x="533400" y="609600"/>
            <a:ext cx="53340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1" i="0" u="sng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BT&amp;TH số 3: Thao tác trên bảng</a:t>
            </a:r>
            <a:endParaRPr kumimoji="0" lang="vi-VN" altLang="en-US" sz="2400" b="1" i="0" u="sng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Arial" panose="020B0604020202020204" pitchFamily="34" charset="0"/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D17EB14-D66A-4676-92A4-03881C61F091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1769195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44DE8D5-FADB-4070-88E7-7B5CF0C5DCB3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923292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29967A-7568-4B43-ADFF-F109EFF199E4}" type="datetimeFigureOut">
              <a:rPr lang="en-US" smtClean="0"/>
              <a:t>15-Jun-23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E6FE75-3C93-430E-A11F-0729BD22723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655811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667000" y="1981200"/>
            <a:ext cx="2819400" cy="4114800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38800" y="1981200"/>
            <a:ext cx="2819400" cy="4114800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Arial" panose="020B0604020202020204" pitchFamily="34" charset="0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81D8597-DE7C-46D9-AA0A-98318070A285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5718370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1489075"/>
            <a:ext cx="3867150" cy="64135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3888" y="2193925"/>
            <a:ext cx="3867150" cy="3978275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1850" y="1489075"/>
            <a:ext cx="3868738" cy="64135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1850" y="2193925"/>
            <a:ext cx="3868738" cy="3978275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Arial" panose="020B0604020202020204" pitchFamily="34" charset="0"/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Arial" panose="020B0604020202020204" pitchFamily="34" charset="0"/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2EDA07B-E8E9-4AD7-9D49-812C4BDF930A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0634312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Arial" panose="020B0604020202020204" pitchFamily="34" charset="0"/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Arial" panose="020B0604020202020204" pitchFamily="34" charset="0"/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E1447C7-73A7-49A8-9072-0AB4175D801C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1433444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101850"/>
            <a:ext cx="2949575" cy="37592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Arial" panose="020B0604020202020204" pitchFamily="34" charset="0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5117518-C007-4C20-9FB3-A0C5308DF146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161483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29967A-7568-4B43-ADFF-F109EFF199E4}" type="datetimeFigureOut">
              <a:rPr lang="en-US" smtClean="0"/>
              <a:t>15-Jun-23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E6FE75-3C93-430E-A11F-0729BD22723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04367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29967A-7568-4B43-ADFF-F109EFF199E4}" type="datetimeFigureOut">
              <a:rPr lang="en-US" smtClean="0"/>
              <a:t>15-Jun-23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E6FE75-3C93-430E-A11F-0729BD22723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64690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29967A-7568-4B43-ADFF-F109EFF199E4}" type="datetimeFigureOut">
              <a:rPr lang="en-US" smtClean="0"/>
              <a:t>15-Jun-23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E6FE75-3C93-430E-A11F-0729BD22723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1919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29967A-7568-4B43-ADFF-F109EFF199E4}" type="datetimeFigureOut">
              <a:rPr lang="en-US" smtClean="0"/>
              <a:t>15-Jun-23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E6FE75-3C93-430E-A11F-0729BD22723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11303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29967A-7568-4B43-ADFF-F109EFF199E4}" type="datetimeFigureOut">
              <a:rPr lang="en-US" smtClean="0"/>
              <a:t>15-Jun-23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E6FE75-3C93-430E-A11F-0729BD22723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58835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29967A-7568-4B43-ADFF-F109EFF199E4}" type="datetimeFigureOut">
              <a:rPr lang="en-US" smtClean="0"/>
              <a:t>15-Jun-23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E6FE75-3C93-430E-A11F-0729BD22723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20223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29967A-7568-4B43-ADFF-F109EFF199E4}" type="datetimeFigureOut">
              <a:rPr lang="en-US" smtClean="0"/>
              <a:t>15-Jun-23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E6FE75-3C93-430E-A11F-0729BD22723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98753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29967A-7568-4B43-ADFF-F109EFF199E4}" type="datetimeFigureOut">
              <a:rPr lang="en-US" smtClean="0"/>
              <a:t>15-Jun-23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E6FE75-3C93-430E-A11F-0729BD22723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4012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82" r:id="rId1"/>
    <p:sldLayoutId id="2147483883" r:id="rId2"/>
    <p:sldLayoutId id="2147483884" r:id="rId3"/>
    <p:sldLayoutId id="2147483885" r:id="rId4"/>
    <p:sldLayoutId id="2147483886" r:id="rId5"/>
    <p:sldLayoutId id="2147483887" r:id="rId6"/>
    <p:sldLayoutId id="2147483888" r:id="rId7"/>
    <p:sldLayoutId id="2147483889" r:id="rId8"/>
    <p:sldLayoutId id="2147483890" r:id="rId9"/>
    <p:sldLayoutId id="2147483891" r:id="rId10"/>
    <p:sldLayoutId id="2147483892" r:id="rId11"/>
    <p:sldLayoutId id="2147483869" r:id="rId12"/>
    <p:sldLayoutId id="2147483870" r:id="rId13"/>
    <p:sldLayoutId id="2147483871" r:id="rId14"/>
    <p:sldLayoutId id="2147483872" r:id="rId15"/>
    <p:sldLayoutId id="2147483873" r:id="rId16"/>
    <p:sldLayoutId id="2147483874" r:id="rId17"/>
    <p:sldLayoutId id="2147483875" r:id="rId18"/>
    <p:sldLayoutId id="2147483876" r:id="rId19"/>
    <p:sldLayoutId id="2147483877" r:id="rId20"/>
    <p:sldLayoutId id="2147483878" r:id="rId21"/>
    <p:sldLayoutId id="2147483879" r:id="rId22"/>
    <p:sldLayoutId id="2147483880" r:id="rId23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audio" Target="../media/audio2.wav"/><Relationship Id="rId7" Type="http://schemas.openxmlformats.org/officeDocument/2006/relationships/image" Target="../media/image24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jpeg"/><Relationship Id="rId5" Type="http://schemas.openxmlformats.org/officeDocument/2006/relationships/audio" Target="../media/audio4.wav"/><Relationship Id="rId4" Type="http://schemas.openxmlformats.org/officeDocument/2006/relationships/audio" Target="../media/audio3.wav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audio" Target="../media/audio2.wav"/><Relationship Id="rId7" Type="http://schemas.openxmlformats.org/officeDocument/2006/relationships/image" Target="../media/image24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jpeg"/><Relationship Id="rId5" Type="http://schemas.openxmlformats.org/officeDocument/2006/relationships/audio" Target="../media/audio4.wav"/><Relationship Id="rId4" Type="http://schemas.openxmlformats.org/officeDocument/2006/relationships/audio" Target="../media/audio3.wav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audio" Target="../media/audio2.wav"/><Relationship Id="rId7" Type="http://schemas.openxmlformats.org/officeDocument/2006/relationships/image" Target="../media/image24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jpeg"/><Relationship Id="rId5" Type="http://schemas.openxmlformats.org/officeDocument/2006/relationships/audio" Target="../media/audio4.wav"/><Relationship Id="rId4" Type="http://schemas.openxmlformats.org/officeDocument/2006/relationships/audio" Target="../media/audio3.wav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audio" Target="../media/audio2.wav"/><Relationship Id="rId7" Type="http://schemas.openxmlformats.org/officeDocument/2006/relationships/image" Target="../media/image24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jpeg"/><Relationship Id="rId5" Type="http://schemas.openxmlformats.org/officeDocument/2006/relationships/audio" Target="../media/audio4.wav"/><Relationship Id="rId4" Type="http://schemas.openxmlformats.org/officeDocument/2006/relationships/audio" Target="../media/audio3.wav"/><Relationship Id="rId9" Type="http://schemas.openxmlformats.org/officeDocument/2006/relationships/image" Target="../media/image26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audio" Target="../media/audio2.wav"/><Relationship Id="rId7" Type="http://schemas.openxmlformats.org/officeDocument/2006/relationships/image" Target="../media/image24.jpeg"/><Relationship Id="rId12" Type="http://schemas.openxmlformats.org/officeDocument/2006/relationships/image" Target="../media/image30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jpeg"/><Relationship Id="rId11" Type="http://schemas.openxmlformats.org/officeDocument/2006/relationships/image" Target="../media/image29.png"/><Relationship Id="rId5" Type="http://schemas.openxmlformats.org/officeDocument/2006/relationships/audio" Target="../media/audio4.wav"/><Relationship Id="rId10" Type="http://schemas.openxmlformats.org/officeDocument/2006/relationships/image" Target="../media/image28.png"/><Relationship Id="rId4" Type="http://schemas.openxmlformats.org/officeDocument/2006/relationships/audio" Target="../media/audio3.wav"/><Relationship Id="rId9" Type="http://schemas.openxmlformats.org/officeDocument/2006/relationships/image" Target="../media/image27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gif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7.gif"/><Relationship Id="rId4" Type="http://schemas.openxmlformats.org/officeDocument/2006/relationships/image" Target="../media/image36.gi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5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11" Type="http://schemas.openxmlformats.org/officeDocument/2006/relationships/image" Target="../media/image14.png"/><Relationship Id="rId5" Type="http://schemas.openxmlformats.org/officeDocument/2006/relationships/image" Target="../media/image8.png"/><Relationship Id="rId10" Type="http://schemas.openxmlformats.org/officeDocument/2006/relationships/image" Target="../media/image13.png"/><Relationship Id="rId4" Type="http://schemas.openxmlformats.org/officeDocument/2006/relationships/image" Target="../media/image7.png"/><Relationship Id="rId9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1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23" descr="bor2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1438" y="-66675"/>
            <a:ext cx="9220201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9636" name="Text Box 4"/>
          <p:cNvSpPr txBox="1">
            <a:spLocks noChangeArrowheads="1"/>
          </p:cNvSpPr>
          <p:nvPr/>
        </p:nvSpPr>
        <p:spPr bwMode="auto">
          <a:xfrm>
            <a:off x="738329" y="2124552"/>
            <a:ext cx="7600666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indent="4572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800" b="1" dirty="0" err="1">
                <a:solidFill>
                  <a:srgbClr val="0000FF"/>
                </a:solidFill>
              </a:rPr>
              <a:t>Bài</a:t>
            </a:r>
            <a:r>
              <a:rPr lang="en-US" altLang="en-US" sz="2800" b="1" dirty="0">
                <a:solidFill>
                  <a:srgbClr val="0000FF"/>
                </a:solidFill>
              </a:rPr>
              <a:t> 2: ĐỊNH DẠNG VĂN BẢN TRÊN TRANG TRÌNH CHIẾU</a:t>
            </a:r>
          </a:p>
        </p:txBody>
      </p:sp>
      <p:sp>
        <p:nvSpPr>
          <p:cNvPr id="36869" name="TextBox 2"/>
          <p:cNvSpPr txBox="1">
            <a:spLocks noChangeArrowheads="1"/>
          </p:cNvSpPr>
          <p:nvPr/>
        </p:nvSpPr>
        <p:spPr bwMode="auto">
          <a:xfrm>
            <a:off x="3352800" y="2438400"/>
            <a:ext cx="18415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36870" name="TextBox 3"/>
          <p:cNvSpPr txBox="1">
            <a:spLocks noChangeArrowheads="1"/>
          </p:cNvSpPr>
          <p:nvPr/>
        </p:nvSpPr>
        <p:spPr bwMode="auto">
          <a:xfrm>
            <a:off x="3352800" y="2900363"/>
            <a:ext cx="18415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pic>
        <p:nvPicPr>
          <p:cNvPr id="8" name="Picture 11" descr="balonnen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3200" y="4343400"/>
            <a:ext cx="1447800" cy="2041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34996733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6963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6963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6963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32" presetClass="emph" presetSubtype="0" repeatCount="1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1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3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5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963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19" descr="Pictur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Group 27"/>
          <p:cNvGrpSpPr>
            <a:grpSpLocks/>
          </p:cNvGrpSpPr>
          <p:nvPr/>
        </p:nvGrpSpPr>
        <p:grpSpPr bwMode="auto">
          <a:xfrm>
            <a:off x="3048000" y="4114800"/>
            <a:ext cx="3200400" cy="2133600"/>
            <a:chOff x="249" y="75"/>
            <a:chExt cx="5216" cy="3651"/>
          </a:xfrm>
        </p:grpSpPr>
        <p:pic>
          <p:nvPicPr>
            <p:cNvPr id="32773" name="Picture 28" descr="1f31e9c370a4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9" y="75"/>
              <a:ext cx="5216" cy="36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2774" name="Picture 29" descr="1f31e9c370a4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9885" r="79562" b="70200"/>
            <a:stretch>
              <a:fillRect/>
            </a:stretch>
          </p:blipFill>
          <p:spPr bwMode="auto">
            <a:xfrm>
              <a:off x="1247" y="663"/>
              <a:ext cx="1066" cy="3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2775" name="Picture 30" descr="1f31e9c370a4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9885" r="79562" b="70200"/>
            <a:stretch>
              <a:fillRect/>
            </a:stretch>
          </p:blipFill>
          <p:spPr bwMode="auto">
            <a:xfrm>
              <a:off x="2608" y="300"/>
              <a:ext cx="1066" cy="2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2776" name="Picture 31" descr="1f31e9c370a4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9885" r="79562" b="70200"/>
            <a:stretch>
              <a:fillRect/>
            </a:stretch>
          </p:blipFill>
          <p:spPr bwMode="auto">
            <a:xfrm>
              <a:off x="4014" y="572"/>
              <a:ext cx="1066" cy="2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2777" name="Picture 32" descr="1f31e9c370a4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9885" r="79562" b="70200"/>
            <a:stretch>
              <a:fillRect/>
            </a:stretch>
          </p:blipFill>
          <p:spPr bwMode="auto">
            <a:xfrm>
              <a:off x="4513" y="1162"/>
              <a:ext cx="726" cy="2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2778" name="Picture 33" descr="1f31e9c370a4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9885" r="79562" b="70200"/>
            <a:stretch>
              <a:fillRect/>
            </a:stretch>
          </p:blipFill>
          <p:spPr bwMode="auto">
            <a:xfrm>
              <a:off x="4604" y="1842"/>
              <a:ext cx="726" cy="2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2779" name="Picture 34" descr="1f31e9c370a4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9885" r="79562" b="70200"/>
            <a:stretch>
              <a:fillRect/>
            </a:stretch>
          </p:blipFill>
          <p:spPr bwMode="auto">
            <a:xfrm>
              <a:off x="4286" y="2614"/>
              <a:ext cx="726" cy="2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1" name="AutoShape 8"/>
          <p:cNvSpPr>
            <a:spLocks noChangeArrowheads="1"/>
          </p:cNvSpPr>
          <p:nvPr/>
        </p:nvSpPr>
        <p:spPr bwMode="auto">
          <a:xfrm>
            <a:off x="7696200" y="76200"/>
            <a:ext cx="838200" cy="914400"/>
          </a:xfrm>
          <a:prstGeom prst="star5">
            <a:avLst/>
          </a:prstGeom>
          <a:solidFill>
            <a:schemeClr val="accent2"/>
          </a:solidFill>
          <a:ln w="57150">
            <a:solidFill>
              <a:srgbClr val="66FF33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1" hangingPunct="1">
              <a:defRPr/>
            </a:pPr>
            <a:endParaRPr lang="en-US">
              <a:latin typeface="Arial" charset="0"/>
            </a:endParaRPr>
          </a:p>
        </p:txBody>
      </p:sp>
      <p:sp>
        <p:nvSpPr>
          <p:cNvPr id="13" name="Rectangle 1"/>
          <p:cNvSpPr txBox="1">
            <a:spLocks noChangeArrowheads="1"/>
          </p:cNvSpPr>
          <p:nvPr/>
        </p:nvSpPr>
        <p:spPr>
          <a:xfrm>
            <a:off x="2956" y="1913870"/>
            <a:ext cx="8622917" cy="2787943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68580" tIns="34290" rIns="68580" bIns="34290">
            <a:sp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indent="342900" algn="ctr">
              <a:lnSpc>
                <a:spcPct val="150000"/>
              </a:lnSpc>
              <a:spcBef>
                <a:spcPts val="1350"/>
              </a:spcBef>
            </a:pPr>
            <a:r>
              <a:rPr lang="en-US" sz="55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lang="en-US" sz="55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5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55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indent="342900" algn="ctr">
              <a:lnSpc>
                <a:spcPct val="150000"/>
              </a:lnSpc>
              <a:spcBef>
                <a:spcPts val="1350"/>
              </a:spcBef>
            </a:pPr>
            <a:r>
              <a:rPr lang="en-US" sz="55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“ AI </a:t>
            </a:r>
            <a:r>
              <a:rPr lang="en-US" sz="55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NHANH</a:t>
            </a:r>
            <a:r>
              <a:rPr lang="en-US" sz="55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AI </a:t>
            </a:r>
            <a:r>
              <a:rPr lang="en-US" sz="55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sz="55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2666379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4"/>
          <p:cNvSpPr txBox="1">
            <a:spLocks noChangeArrowheads="1"/>
          </p:cNvSpPr>
          <p:nvPr/>
        </p:nvSpPr>
        <p:spPr bwMode="auto">
          <a:xfrm>
            <a:off x="1356431" y="2788981"/>
            <a:ext cx="370381" cy="5079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701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</a:p>
        </p:txBody>
      </p:sp>
      <p:sp>
        <p:nvSpPr>
          <p:cNvPr id="8" name="Rectangle 5"/>
          <p:cNvSpPr>
            <a:spLocks noChangeArrowheads="1"/>
          </p:cNvSpPr>
          <p:nvPr/>
        </p:nvSpPr>
        <p:spPr bwMode="auto">
          <a:xfrm>
            <a:off x="5783777" y="3930327"/>
            <a:ext cx="434734" cy="5079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701" b="1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</a:p>
        </p:txBody>
      </p:sp>
      <p:sp>
        <p:nvSpPr>
          <p:cNvPr id="10" name="Rectangle 6"/>
          <p:cNvSpPr>
            <a:spLocks noChangeArrowheads="1"/>
          </p:cNvSpPr>
          <p:nvPr/>
        </p:nvSpPr>
        <p:spPr bwMode="auto">
          <a:xfrm>
            <a:off x="1334438" y="3995280"/>
            <a:ext cx="434734" cy="5079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701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</a:p>
        </p:txBody>
      </p:sp>
      <p:sp>
        <p:nvSpPr>
          <p:cNvPr id="11" name="Rectangle 7"/>
          <p:cNvSpPr>
            <a:spLocks noChangeArrowheads="1"/>
          </p:cNvSpPr>
          <p:nvPr/>
        </p:nvSpPr>
        <p:spPr bwMode="auto">
          <a:xfrm>
            <a:off x="5841913" y="2692270"/>
            <a:ext cx="415498" cy="5079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701" b="1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</a:p>
        </p:txBody>
      </p:sp>
      <p:pic>
        <p:nvPicPr>
          <p:cNvPr id="12" name="Picture 11" descr="nhung-hinh-mat-cuoi-buon-mat-cuoi-khoc-5.jpg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831" y="3829154"/>
            <a:ext cx="612141" cy="6002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12" descr="smile.png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63818" y="3843388"/>
            <a:ext cx="758626" cy="7205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13" descr="nhung-hinh-mat-cuoi-buon-mat-cuoi-khoc-5.jpg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9942" y="2646134"/>
            <a:ext cx="612141" cy="6002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14" descr="nhung-hinh-mat-cuoi-buon-mat-cuoi-khoc-5.jpg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3726" y="2731816"/>
            <a:ext cx="612141" cy="6002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TextBox 8"/>
          <p:cNvSpPr txBox="1">
            <a:spLocks noChangeArrowheads="1"/>
          </p:cNvSpPr>
          <p:nvPr/>
        </p:nvSpPr>
        <p:spPr bwMode="auto">
          <a:xfrm>
            <a:off x="6393537" y="4008929"/>
            <a:ext cx="1882938" cy="4156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sz="2101" b="1" dirty="0"/>
              <a:t>Font</a:t>
            </a:r>
            <a:endParaRPr lang="en-US" sz="2101" b="1" dirty="0">
              <a:solidFill>
                <a:srgbClr val="FF0000"/>
              </a:solidFill>
            </a:endParaRPr>
          </a:p>
        </p:txBody>
      </p:sp>
      <p:sp>
        <p:nvSpPr>
          <p:cNvPr id="17" name="TextBox 8"/>
          <p:cNvSpPr txBox="1">
            <a:spLocks noChangeArrowheads="1"/>
          </p:cNvSpPr>
          <p:nvPr/>
        </p:nvSpPr>
        <p:spPr bwMode="auto">
          <a:xfrm>
            <a:off x="1909261" y="4022708"/>
            <a:ext cx="1498879" cy="4156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sz="2101" b="1" dirty="0"/>
              <a:t>Drawing</a:t>
            </a:r>
            <a:endParaRPr lang="en-US" sz="2101" b="1" dirty="0">
              <a:solidFill>
                <a:srgbClr val="FF0000"/>
              </a:solidFill>
            </a:endParaRPr>
          </a:p>
        </p:txBody>
      </p:sp>
      <p:sp>
        <p:nvSpPr>
          <p:cNvPr id="18" name="TextBox 8"/>
          <p:cNvSpPr txBox="1">
            <a:spLocks noChangeArrowheads="1"/>
          </p:cNvSpPr>
          <p:nvPr/>
        </p:nvSpPr>
        <p:spPr bwMode="auto">
          <a:xfrm>
            <a:off x="6400671" y="2731816"/>
            <a:ext cx="2081912" cy="4156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sz="2101" b="1" dirty="0"/>
              <a:t>Paragraph</a:t>
            </a:r>
            <a:endParaRPr lang="en-US" sz="2101" b="1" dirty="0">
              <a:solidFill>
                <a:srgbClr val="FF0000"/>
              </a:solidFill>
            </a:endParaRPr>
          </a:p>
        </p:txBody>
      </p:sp>
      <p:sp>
        <p:nvSpPr>
          <p:cNvPr id="19" name="TextBox 8"/>
          <p:cNvSpPr txBox="1">
            <a:spLocks noChangeArrowheads="1"/>
          </p:cNvSpPr>
          <p:nvPr/>
        </p:nvSpPr>
        <p:spPr bwMode="auto">
          <a:xfrm>
            <a:off x="1870072" y="2842612"/>
            <a:ext cx="1514801" cy="4156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sz="2101" b="1" dirty="0"/>
              <a:t>Slides</a:t>
            </a:r>
            <a:endParaRPr lang="en-US" sz="2101" b="1" dirty="0">
              <a:solidFill>
                <a:srgbClr val="FF0000"/>
              </a:solidFill>
            </a:endParaRPr>
          </a:p>
        </p:txBody>
      </p:sp>
      <p:sp>
        <p:nvSpPr>
          <p:cNvPr id="20" name="TextBox 3"/>
          <p:cNvSpPr txBox="1">
            <a:spLocks noChangeArrowheads="1"/>
          </p:cNvSpPr>
          <p:nvPr/>
        </p:nvSpPr>
        <p:spPr bwMode="auto">
          <a:xfrm>
            <a:off x="256108" y="1003887"/>
            <a:ext cx="8000702" cy="1339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701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altLang="en-US" sz="2701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1: </a:t>
            </a:r>
            <a:r>
              <a:rPr lang="en-US" altLang="en-US" sz="2701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en-US" sz="2701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701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lệnh</a:t>
            </a:r>
            <a:r>
              <a:rPr lang="en-US" altLang="en-US" sz="2701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701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altLang="en-US" sz="2701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701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altLang="en-US" sz="2701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701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dạng</a:t>
            </a:r>
            <a:r>
              <a:rPr lang="en-US" altLang="en-US" sz="2701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701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kiểu</a:t>
            </a:r>
            <a:r>
              <a:rPr lang="en-US" altLang="en-US" sz="2701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701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altLang="en-US" sz="2701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701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phông</a:t>
            </a:r>
            <a:r>
              <a:rPr lang="en-US" altLang="en-US" sz="2701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701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altLang="en-US" sz="2701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701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en-US" altLang="en-US" sz="2701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701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altLang="en-US" sz="2701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701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sz="2701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701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kích</a:t>
            </a:r>
            <a:r>
              <a:rPr lang="en-US" altLang="en-US" sz="2701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701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thước</a:t>
            </a:r>
            <a:r>
              <a:rPr lang="en-US" altLang="en-US" sz="2701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701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altLang="en-US" sz="2701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701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altLang="en-US" sz="2701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701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trang</a:t>
            </a:r>
            <a:r>
              <a:rPr lang="en-US" altLang="en-US" sz="2701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701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chiếu</a:t>
            </a:r>
            <a:r>
              <a:rPr lang="en-US" altLang="en-US" sz="2701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701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thuộc</a:t>
            </a:r>
            <a:r>
              <a:rPr lang="en-US" altLang="en-US" sz="2701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701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altLang="en-US" sz="2701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701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lệnh</a:t>
            </a:r>
            <a:r>
              <a:rPr lang="en-US" altLang="en-US" sz="2701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701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altLang="en-US" sz="2701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701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altLang="en-US" sz="2701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701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dải</a:t>
            </a:r>
            <a:r>
              <a:rPr lang="en-US" altLang="en-US" sz="2701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701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lệnh</a:t>
            </a:r>
            <a:r>
              <a:rPr lang="en-US" altLang="en-US" sz="2701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Home?</a:t>
            </a:r>
          </a:p>
        </p:txBody>
      </p:sp>
    </p:spTree>
    <p:extLst>
      <p:ext uri="{BB962C8B-B14F-4D97-AF65-F5344CB8AC3E}">
        <p14:creationId xmlns:p14="http://schemas.microsoft.com/office/powerpoint/2010/main" val="25694197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ieng chuong lac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0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ai-3 (online-audio-converter.com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sai-2 (online-audio-converter.com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sai-1 (online-audio-converter.com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4"/>
          <p:cNvSpPr txBox="1">
            <a:spLocks noChangeArrowheads="1"/>
          </p:cNvSpPr>
          <p:nvPr/>
        </p:nvSpPr>
        <p:spPr bwMode="auto">
          <a:xfrm>
            <a:off x="5832647" y="4017307"/>
            <a:ext cx="370381" cy="5079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701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</a:p>
        </p:txBody>
      </p:sp>
      <p:sp>
        <p:nvSpPr>
          <p:cNvPr id="8" name="Rectangle 5"/>
          <p:cNvSpPr>
            <a:spLocks noChangeArrowheads="1"/>
          </p:cNvSpPr>
          <p:nvPr/>
        </p:nvSpPr>
        <p:spPr bwMode="auto">
          <a:xfrm>
            <a:off x="1290941" y="2765064"/>
            <a:ext cx="434734" cy="5079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701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</a:p>
        </p:txBody>
      </p:sp>
      <p:sp>
        <p:nvSpPr>
          <p:cNvPr id="10" name="Rectangle 6"/>
          <p:cNvSpPr>
            <a:spLocks noChangeArrowheads="1"/>
          </p:cNvSpPr>
          <p:nvPr/>
        </p:nvSpPr>
        <p:spPr bwMode="auto">
          <a:xfrm>
            <a:off x="1334438" y="3995280"/>
            <a:ext cx="434734" cy="5079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701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</a:p>
        </p:txBody>
      </p:sp>
      <p:sp>
        <p:nvSpPr>
          <p:cNvPr id="11" name="Rectangle 7"/>
          <p:cNvSpPr>
            <a:spLocks noChangeArrowheads="1"/>
          </p:cNvSpPr>
          <p:nvPr/>
        </p:nvSpPr>
        <p:spPr bwMode="auto">
          <a:xfrm>
            <a:off x="5841913" y="2692270"/>
            <a:ext cx="415498" cy="5079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701" b="1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</a:p>
        </p:txBody>
      </p:sp>
      <p:pic>
        <p:nvPicPr>
          <p:cNvPr id="12" name="Picture 11" descr="nhung-hinh-mat-cuoi-buon-mat-cuoi-khoc-5.jpg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831" y="3829154"/>
            <a:ext cx="612141" cy="6002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12" descr="smile.png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098" y="2552508"/>
            <a:ext cx="758626" cy="7205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13" descr="nhung-hinh-mat-cuoi-buon-mat-cuoi-khoc-5.jpg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9942" y="2646134"/>
            <a:ext cx="612141" cy="6002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14" descr="nhung-hinh-mat-cuoi-buon-mat-cuoi-khoc-5.jpg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9942" y="3960142"/>
            <a:ext cx="612141" cy="6002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TextBox 8"/>
          <p:cNvSpPr txBox="1">
            <a:spLocks noChangeArrowheads="1"/>
          </p:cNvSpPr>
          <p:nvPr/>
        </p:nvSpPr>
        <p:spPr bwMode="auto">
          <a:xfrm>
            <a:off x="6393537" y="4008929"/>
            <a:ext cx="1882938" cy="4156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sz="2101" b="1" dirty="0"/>
              <a:t>Layout</a:t>
            </a:r>
            <a:endParaRPr lang="en-US" sz="2101" b="1" dirty="0">
              <a:solidFill>
                <a:srgbClr val="FF0000"/>
              </a:solidFill>
            </a:endParaRPr>
          </a:p>
        </p:txBody>
      </p:sp>
      <p:sp>
        <p:nvSpPr>
          <p:cNvPr id="17" name="TextBox 8"/>
          <p:cNvSpPr txBox="1">
            <a:spLocks noChangeArrowheads="1"/>
          </p:cNvSpPr>
          <p:nvPr/>
        </p:nvSpPr>
        <p:spPr bwMode="auto">
          <a:xfrm>
            <a:off x="1909261" y="4022708"/>
            <a:ext cx="1672139" cy="4156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sz="2101" b="1" dirty="0"/>
              <a:t>Numbering</a:t>
            </a:r>
          </a:p>
        </p:txBody>
      </p:sp>
      <p:sp>
        <p:nvSpPr>
          <p:cNvPr id="18" name="TextBox 8"/>
          <p:cNvSpPr txBox="1">
            <a:spLocks noChangeArrowheads="1"/>
          </p:cNvSpPr>
          <p:nvPr/>
        </p:nvSpPr>
        <p:spPr bwMode="auto">
          <a:xfrm>
            <a:off x="6400671" y="2731816"/>
            <a:ext cx="2081912" cy="4156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sz="2101" b="1" dirty="0"/>
              <a:t>Line spacing</a:t>
            </a:r>
            <a:endParaRPr lang="en-US" sz="2101" b="1" dirty="0">
              <a:solidFill>
                <a:srgbClr val="FF0000"/>
              </a:solidFill>
            </a:endParaRPr>
          </a:p>
        </p:txBody>
      </p:sp>
      <p:sp>
        <p:nvSpPr>
          <p:cNvPr id="19" name="TextBox 8"/>
          <p:cNvSpPr txBox="1">
            <a:spLocks noChangeArrowheads="1"/>
          </p:cNvSpPr>
          <p:nvPr/>
        </p:nvSpPr>
        <p:spPr bwMode="auto">
          <a:xfrm>
            <a:off x="1870072" y="2842612"/>
            <a:ext cx="1514801" cy="4156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sz="2101" b="1" dirty="0"/>
              <a:t>Bullets</a:t>
            </a:r>
            <a:endParaRPr lang="en-US" sz="2101" b="1" dirty="0">
              <a:solidFill>
                <a:srgbClr val="FF0000"/>
              </a:solidFill>
            </a:endParaRPr>
          </a:p>
        </p:txBody>
      </p:sp>
      <p:sp>
        <p:nvSpPr>
          <p:cNvPr id="20" name="TextBox 3"/>
          <p:cNvSpPr txBox="1">
            <a:spLocks noChangeArrowheads="1"/>
          </p:cNvSpPr>
          <p:nvPr/>
        </p:nvSpPr>
        <p:spPr bwMode="auto">
          <a:xfrm>
            <a:off x="275772" y="1154556"/>
            <a:ext cx="8000702" cy="9235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701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altLang="en-US" sz="2701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2: </a:t>
            </a:r>
            <a:r>
              <a:rPr lang="en-US" altLang="en-US" sz="2701" b="1" dirty="0" err="1">
                <a:solidFill>
                  <a:srgbClr val="0000FF"/>
                </a:solidFill>
              </a:rPr>
              <a:t>Lệnh</a:t>
            </a:r>
            <a:r>
              <a:rPr lang="en-US" altLang="en-US" sz="2701" b="1" dirty="0">
                <a:solidFill>
                  <a:srgbClr val="0000FF"/>
                </a:solidFill>
              </a:rPr>
              <a:t> </a:t>
            </a:r>
            <a:r>
              <a:rPr lang="en-US" altLang="en-US" sz="2701" b="1" dirty="0" err="1">
                <a:solidFill>
                  <a:srgbClr val="0000FF"/>
                </a:solidFill>
              </a:rPr>
              <a:t>nào</a:t>
            </a:r>
            <a:r>
              <a:rPr lang="en-US" altLang="en-US" sz="2701" b="1" dirty="0">
                <a:solidFill>
                  <a:srgbClr val="0000FF"/>
                </a:solidFill>
              </a:rPr>
              <a:t> </a:t>
            </a:r>
            <a:r>
              <a:rPr lang="en-US" altLang="en-US" sz="2701" b="1" dirty="0" err="1">
                <a:solidFill>
                  <a:srgbClr val="0000FF"/>
                </a:solidFill>
              </a:rPr>
              <a:t>sau</a:t>
            </a:r>
            <a:r>
              <a:rPr lang="en-US" altLang="en-US" sz="2701" b="1" dirty="0">
                <a:solidFill>
                  <a:srgbClr val="0000FF"/>
                </a:solidFill>
              </a:rPr>
              <a:t> </a:t>
            </a:r>
            <a:r>
              <a:rPr lang="en-US" altLang="en-US" sz="2701" b="1" dirty="0" err="1">
                <a:solidFill>
                  <a:srgbClr val="0000FF"/>
                </a:solidFill>
              </a:rPr>
              <a:t>đây</a:t>
            </a:r>
            <a:r>
              <a:rPr lang="en-US" altLang="en-US" sz="2701" b="1" dirty="0">
                <a:solidFill>
                  <a:srgbClr val="0000FF"/>
                </a:solidFill>
              </a:rPr>
              <a:t>, </a:t>
            </a:r>
            <a:r>
              <a:rPr lang="en-US" altLang="en-US" sz="2701" b="1" dirty="0" err="1">
                <a:solidFill>
                  <a:srgbClr val="0000FF"/>
                </a:solidFill>
              </a:rPr>
              <a:t>giúp</a:t>
            </a:r>
            <a:r>
              <a:rPr lang="en-US" altLang="en-US" sz="2701" b="1" dirty="0">
                <a:solidFill>
                  <a:srgbClr val="0000FF"/>
                </a:solidFill>
              </a:rPr>
              <a:t> </a:t>
            </a:r>
            <a:r>
              <a:rPr lang="en-US" altLang="en-US" sz="2701" b="1" dirty="0" err="1">
                <a:solidFill>
                  <a:srgbClr val="0000FF"/>
                </a:solidFill>
              </a:rPr>
              <a:t>em</a:t>
            </a:r>
            <a:r>
              <a:rPr lang="en-US" altLang="en-US" sz="2701" b="1" dirty="0">
                <a:solidFill>
                  <a:srgbClr val="0000FF"/>
                </a:solidFill>
              </a:rPr>
              <a:t> </a:t>
            </a:r>
            <a:r>
              <a:rPr lang="en-US" altLang="en-US" sz="2701" b="1" dirty="0" err="1">
                <a:solidFill>
                  <a:srgbClr val="0000FF"/>
                </a:solidFill>
              </a:rPr>
              <a:t>trình</a:t>
            </a:r>
            <a:r>
              <a:rPr lang="en-US" altLang="en-US" sz="2701" b="1" dirty="0">
                <a:solidFill>
                  <a:srgbClr val="0000FF"/>
                </a:solidFill>
              </a:rPr>
              <a:t> </a:t>
            </a:r>
            <a:r>
              <a:rPr lang="en-US" altLang="en-US" sz="2701" b="1" dirty="0" err="1">
                <a:solidFill>
                  <a:srgbClr val="0000FF"/>
                </a:solidFill>
              </a:rPr>
              <a:t>bày</a:t>
            </a:r>
            <a:r>
              <a:rPr lang="en-US" altLang="en-US" sz="2701" b="1" dirty="0">
                <a:solidFill>
                  <a:srgbClr val="0000FF"/>
                </a:solidFill>
              </a:rPr>
              <a:t> </a:t>
            </a:r>
            <a:r>
              <a:rPr lang="en-US" altLang="en-US" sz="2701" b="1" dirty="0" err="1">
                <a:solidFill>
                  <a:srgbClr val="0000FF"/>
                </a:solidFill>
              </a:rPr>
              <a:t>một</a:t>
            </a:r>
            <a:r>
              <a:rPr lang="en-US" altLang="en-US" sz="2701" b="1" dirty="0">
                <a:solidFill>
                  <a:srgbClr val="0000FF"/>
                </a:solidFill>
              </a:rPr>
              <a:t> </a:t>
            </a:r>
            <a:r>
              <a:rPr lang="en-US" altLang="en-US" sz="2701" b="1" dirty="0" err="1">
                <a:solidFill>
                  <a:srgbClr val="0000FF"/>
                </a:solidFill>
              </a:rPr>
              <a:t>khối</a:t>
            </a:r>
            <a:r>
              <a:rPr lang="en-US" altLang="en-US" sz="2701" b="1" dirty="0">
                <a:solidFill>
                  <a:srgbClr val="0000FF"/>
                </a:solidFill>
              </a:rPr>
              <a:t> </a:t>
            </a:r>
            <a:r>
              <a:rPr lang="en-US" altLang="en-US" sz="2701" b="1" dirty="0" err="1">
                <a:solidFill>
                  <a:srgbClr val="0000FF"/>
                </a:solidFill>
              </a:rPr>
              <a:t>văn</a:t>
            </a:r>
            <a:r>
              <a:rPr lang="en-US" altLang="en-US" sz="2701" b="1" dirty="0">
                <a:solidFill>
                  <a:srgbClr val="0000FF"/>
                </a:solidFill>
              </a:rPr>
              <a:t> </a:t>
            </a:r>
            <a:r>
              <a:rPr lang="en-US" altLang="en-US" sz="2701" b="1" dirty="0" err="1">
                <a:solidFill>
                  <a:srgbClr val="0000FF"/>
                </a:solidFill>
              </a:rPr>
              <a:t>bản</a:t>
            </a:r>
            <a:r>
              <a:rPr lang="en-US" altLang="en-US" sz="2701" b="1" dirty="0">
                <a:solidFill>
                  <a:srgbClr val="0000FF"/>
                </a:solidFill>
              </a:rPr>
              <a:t> </a:t>
            </a:r>
            <a:r>
              <a:rPr lang="en-US" altLang="en-US" sz="2701" b="1" dirty="0" err="1">
                <a:solidFill>
                  <a:srgbClr val="0000FF"/>
                </a:solidFill>
              </a:rPr>
              <a:t>có</a:t>
            </a:r>
            <a:r>
              <a:rPr lang="en-US" altLang="en-US" sz="2701" b="1" dirty="0">
                <a:solidFill>
                  <a:srgbClr val="0000FF"/>
                </a:solidFill>
              </a:rPr>
              <a:t> </a:t>
            </a:r>
            <a:r>
              <a:rPr lang="en-US" altLang="en-US" sz="2701" b="1" dirty="0" err="1">
                <a:solidFill>
                  <a:srgbClr val="0000FF"/>
                </a:solidFill>
              </a:rPr>
              <a:t>sử</a:t>
            </a:r>
            <a:r>
              <a:rPr lang="en-US" altLang="en-US" sz="2701" b="1" dirty="0">
                <a:solidFill>
                  <a:srgbClr val="0000FF"/>
                </a:solidFill>
              </a:rPr>
              <a:t> </a:t>
            </a:r>
            <a:r>
              <a:rPr lang="en-US" altLang="en-US" sz="2701" b="1" dirty="0" err="1">
                <a:solidFill>
                  <a:srgbClr val="0000FF"/>
                </a:solidFill>
              </a:rPr>
              <a:t>dụng</a:t>
            </a:r>
            <a:r>
              <a:rPr lang="en-US" altLang="en-US" sz="2701" b="1" dirty="0">
                <a:solidFill>
                  <a:srgbClr val="0000FF"/>
                </a:solidFill>
              </a:rPr>
              <a:t> </a:t>
            </a:r>
            <a:r>
              <a:rPr lang="en-US" altLang="en-US" sz="2701" b="1" dirty="0" err="1">
                <a:solidFill>
                  <a:srgbClr val="0000FF"/>
                </a:solidFill>
              </a:rPr>
              <a:t>dấu</a:t>
            </a:r>
            <a:r>
              <a:rPr lang="en-US" altLang="en-US" sz="2701" b="1" dirty="0">
                <a:solidFill>
                  <a:srgbClr val="0000FF"/>
                </a:solidFill>
              </a:rPr>
              <a:t> </a:t>
            </a:r>
            <a:r>
              <a:rPr lang="en-US" altLang="en-US" sz="2701" b="1" dirty="0" err="1">
                <a:solidFill>
                  <a:srgbClr val="0000FF"/>
                </a:solidFill>
              </a:rPr>
              <a:t>đầu</a:t>
            </a:r>
            <a:r>
              <a:rPr lang="en-US" altLang="en-US" sz="2701" b="1" dirty="0">
                <a:solidFill>
                  <a:srgbClr val="0000FF"/>
                </a:solidFill>
              </a:rPr>
              <a:t> dong?</a:t>
            </a:r>
            <a:endParaRPr lang="en-US" altLang="en-US" sz="2701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606712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ieng chuong lac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0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ai-3 (online-audio-converter.com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sai-2 (online-audio-converter.com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sai-1 (online-audio-converter.com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4"/>
          <p:cNvSpPr txBox="1">
            <a:spLocks noChangeArrowheads="1"/>
          </p:cNvSpPr>
          <p:nvPr/>
        </p:nvSpPr>
        <p:spPr bwMode="auto">
          <a:xfrm>
            <a:off x="5832647" y="4017307"/>
            <a:ext cx="370381" cy="5079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701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</a:p>
        </p:txBody>
      </p:sp>
      <p:sp>
        <p:nvSpPr>
          <p:cNvPr id="8" name="Rectangle 5"/>
          <p:cNvSpPr>
            <a:spLocks noChangeArrowheads="1"/>
          </p:cNvSpPr>
          <p:nvPr/>
        </p:nvSpPr>
        <p:spPr bwMode="auto">
          <a:xfrm>
            <a:off x="5674177" y="2759538"/>
            <a:ext cx="415498" cy="5079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701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</a:p>
        </p:txBody>
      </p:sp>
      <p:sp>
        <p:nvSpPr>
          <p:cNvPr id="10" name="Rectangle 6"/>
          <p:cNvSpPr>
            <a:spLocks noChangeArrowheads="1"/>
          </p:cNvSpPr>
          <p:nvPr/>
        </p:nvSpPr>
        <p:spPr bwMode="auto">
          <a:xfrm>
            <a:off x="1334438" y="3995280"/>
            <a:ext cx="434734" cy="5079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701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</a:p>
        </p:txBody>
      </p:sp>
      <p:sp>
        <p:nvSpPr>
          <p:cNvPr id="11" name="Rectangle 7"/>
          <p:cNvSpPr>
            <a:spLocks noChangeArrowheads="1"/>
          </p:cNvSpPr>
          <p:nvPr/>
        </p:nvSpPr>
        <p:spPr bwMode="auto">
          <a:xfrm>
            <a:off x="1339802" y="2780415"/>
            <a:ext cx="434734" cy="5079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701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</a:p>
        </p:txBody>
      </p:sp>
      <p:pic>
        <p:nvPicPr>
          <p:cNvPr id="12" name="Picture 11" descr="nhung-hinh-mat-cuoi-buon-mat-cuoi-khoc-5.jpg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831" y="3829154"/>
            <a:ext cx="612141" cy="6002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12" descr="smile.png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0334" y="2546982"/>
            <a:ext cx="758626" cy="7205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13" descr="nhung-hinh-mat-cuoi-buon-mat-cuoi-khoc-5.jpg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831" y="2734279"/>
            <a:ext cx="612141" cy="6002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14" descr="nhung-hinh-mat-cuoi-buon-mat-cuoi-khoc-5.jpg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9942" y="3960142"/>
            <a:ext cx="612141" cy="6002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TextBox 8"/>
          <p:cNvSpPr txBox="1">
            <a:spLocks noChangeArrowheads="1"/>
          </p:cNvSpPr>
          <p:nvPr/>
        </p:nvSpPr>
        <p:spPr bwMode="auto">
          <a:xfrm>
            <a:off x="6393537" y="4008929"/>
            <a:ext cx="1882938" cy="4156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sz="2101" b="1" dirty="0"/>
              <a:t>A</a:t>
            </a:r>
          </a:p>
        </p:txBody>
      </p:sp>
      <p:sp>
        <p:nvSpPr>
          <p:cNvPr id="17" name="TextBox 8"/>
          <p:cNvSpPr txBox="1">
            <a:spLocks noChangeArrowheads="1"/>
          </p:cNvSpPr>
          <p:nvPr/>
        </p:nvSpPr>
        <p:spPr bwMode="auto">
          <a:xfrm>
            <a:off x="1909261" y="4022708"/>
            <a:ext cx="1498879" cy="4156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sz="2101" b="1" dirty="0"/>
              <a:t>U</a:t>
            </a:r>
            <a:endParaRPr lang="en-US" sz="2101" b="1" dirty="0">
              <a:solidFill>
                <a:srgbClr val="FF0000"/>
              </a:solidFill>
            </a:endParaRPr>
          </a:p>
        </p:txBody>
      </p:sp>
      <p:sp>
        <p:nvSpPr>
          <p:cNvPr id="18" name="TextBox 8"/>
          <p:cNvSpPr txBox="1">
            <a:spLocks noChangeArrowheads="1"/>
          </p:cNvSpPr>
          <p:nvPr/>
        </p:nvSpPr>
        <p:spPr bwMode="auto">
          <a:xfrm>
            <a:off x="6400671" y="2731816"/>
            <a:ext cx="2081912" cy="4156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sz="2101" b="1" dirty="0">
                <a:solidFill>
                  <a:srgbClr val="FF0000"/>
                </a:solidFill>
              </a:rPr>
              <a:t>B</a:t>
            </a:r>
          </a:p>
        </p:txBody>
      </p:sp>
      <p:sp>
        <p:nvSpPr>
          <p:cNvPr id="19" name="TextBox 8"/>
          <p:cNvSpPr txBox="1">
            <a:spLocks noChangeArrowheads="1"/>
          </p:cNvSpPr>
          <p:nvPr/>
        </p:nvSpPr>
        <p:spPr bwMode="auto">
          <a:xfrm>
            <a:off x="1870072" y="2842612"/>
            <a:ext cx="1514801" cy="4156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sz="2101" b="1" dirty="0"/>
              <a:t>I</a:t>
            </a:r>
            <a:endParaRPr lang="en-US" sz="2101" b="1" dirty="0">
              <a:solidFill>
                <a:srgbClr val="FF0000"/>
              </a:solidFill>
            </a:endParaRPr>
          </a:p>
        </p:txBody>
      </p:sp>
      <p:sp>
        <p:nvSpPr>
          <p:cNvPr id="20" name="TextBox 3"/>
          <p:cNvSpPr txBox="1">
            <a:spLocks noChangeArrowheads="1"/>
          </p:cNvSpPr>
          <p:nvPr/>
        </p:nvSpPr>
        <p:spPr bwMode="auto">
          <a:xfrm>
            <a:off x="401411" y="881965"/>
            <a:ext cx="8000702" cy="9235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701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altLang="en-US" sz="2701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4: </a:t>
            </a:r>
            <a:r>
              <a:rPr lang="en-US" altLang="en-US" sz="2701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altLang="en-US" sz="2701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701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tượng</a:t>
            </a:r>
            <a:r>
              <a:rPr lang="en-US" altLang="en-US" sz="2701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701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altLang="en-US" sz="2701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701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giúp</a:t>
            </a:r>
            <a:r>
              <a:rPr lang="en-US" altLang="en-US" sz="2701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701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altLang="en-US" sz="2701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701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altLang="en-US" sz="2701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701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dạng</a:t>
            </a:r>
            <a:r>
              <a:rPr lang="en-US" altLang="en-US" sz="2701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701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kiểu</a:t>
            </a:r>
            <a:r>
              <a:rPr lang="en-US" altLang="en-US" sz="2701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701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altLang="en-US" sz="2701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701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đậm</a:t>
            </a:r>
            <a:r>
              <a:rPr lang="en-US" altLang="en-US" sz="2701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4130907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ieng chuong lac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0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ai-3 (online-audio-converter.com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sai-2 (online-audio-converter.com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sai-1 (online-audio-converter.com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4"/>
          <p:cNvSpPr txBox="1">
            <a:spLocks noChangeArrowheads="1"/>
          </p:cNvSpPr>
          <p:nvPr/>
        </p:nvSpPr>
        <p:spPr bwMode="auto">
          <a:xfrm>
            <a:off x="5832647" y="4017307"/>
            <a:ext cx="370381" cy="5079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701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</a:p>
        </p:txBody>
      </p:sp>
      <p:sp>
        <p:nvSpPr>
          <p:cNvPr id="8" name="Rectangle 5"/>
          <p:cNvSpPr>
            <a:spLocks noChangeArrowheads="1"/>
          </p:cNvSpPr>
          <p:nvPr/>
        </p:nvSpPr>
        <p:spPr bwMode="auto">
          <a:xfrm>
            <a:off x="1398394" y="3963104"/>
            <a:ext cx="434734" cy="5079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701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</a:p>
        </p:txBody>
      </p:sp>
      <p:sp>
        <p:nvSpPr>
          <p:cNvPr id="10" name="Rectangle 6"/>
          <p:cNvSpPr>
            <a:spLocks noChangeArrowheads="1"/>
          </p:cNvSpPr>
          <p:nvPr/>
        </p:nvSpPr>
        <p:spPr bwMode="auto">
          <a:xfrm>
            <a:off x="5732167" y="2798952"/>
            <a:ext cx="415498" cy="5079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701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</a:p>
        </p:txBody>
      </p:sp>
      <p:sp>
        <p:nvSpPr>
          <p:cNvPr id="11" name="Rectangle 7"/>
          <p:cNvSpPr>
            <a:spLocks noChangeArrowheads="1"/>
          </p:cNvSpPr>
          <p:nvPr/>
        </p:nvSpPr>
        <p:spPr bwMode="auto">
          <a:xfrm>
            <a:off x="1339802" y="2780415"/>
            <a:ext cx="434734" cy="5079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701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</a:p>
        </p:txBody>
      </p:sp>
      <p:pic>
        <p:nvPicPr>
          <p:cNvPr id="12" name="Picture 11" descr="nhung-hinh-mat-cuoi-buon-mat-cuoi-khoc-5.jpg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45560" y="2632826"/>
            <a:ext cx="612141" cy="6002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12" descr="smile.png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551" y="3750548"/>
            <a:ext cx="758626" cy="7205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13" descr="nhung-hinh-mat-cuoi-buon-mat-cuoi-khoc-5.jpg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831" y="2734279"/>
            <a:ext cx="612141" cy="6002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14" descr="nhung-hinh-mat-cuoi-buon-mat-cuoi-khoc-5.jpg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9942" y="3960142"/>
            <a:ext cx="612141" cy="6002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TextBox 8"/>
          <p:cNvSpPr txBox="1">
            <a:spLocks noChangeArrowheads="1"/>
          </p:cNvSpPr>
          <p:nvPr/>
        </p:nvSpPr>
        <p:spPr bwMode="auto">
          <a:xfrm>
            <a:off x="6393537" y="4008929"/>
            <a:ext cx="1882938" cy="4156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sz="2101" b="1" dirty="0"/>
              <a:t>U</a:t>
            </a:r>
            <a:endParaRPr lang="en-US" sz="2101" b="1" dirty="0">
              <a:solidFill>
                <a:srgbClr val="FF0000"/>
              </a:solidFill>
            </a:endParaRPr>
          </a:p>
        </p:txBody>
      </p:sp>
      <p:sp>
        <p:nvSpPr>
          <p:cNvPr id="18" name="TextBox 8"/>
          <p:cNvSpPr txBox="1">
            <a:spLocks noChangeArrowheads="1"/>
          </p:cNvSpPr>
          <p:nvPr/>
        </p:nvSpPr>
        <p:spPr bwMode="auto">
          <a:xfrm>
            <a:off x="6400671" y="2731816"/>
            <a:ext cx="2081912" cy="4156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sz="2101" b="1" dirty="0"/>
              <a:t>G</a:t>
            </a:r>
            <a:endParaRPr lang="en-US" sz="2101" b="1" dirty="0">
              <a:solidFill>
                <a:srgbClr val="FF0000"/>
              </a:solidFill>
            </a:endParaRPr>
          </a:p>
        </p:txBody>
      </p:sp>
      <p:sp>
        <p:nvSpPr>
          <p:cNvPr id="19" name="TextBox 8"/>
          <p:cNvSpPr txBox="1">
            <a:spLocks noChangeArrowheads="1"/>
          </p:cNvSpPr>
          <p:nvPr/>
        </p:nvSpPr>
        <p:spPr bwMode="auto">
          <a:xfrm>
            <a:off x="1870072" y="2842612"/>
            <a:ext cx="1514801" cy="4156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sz="2101" b="1" i="1" dirty="0"/>
              <a:t>I</a:t>
            </a:r>
            <a:endParaRPr lang="en-US" sz="2101" b="1" i="1" dirty="0">
              <a:solidFill>
                <a:srgbClr val="FF0000"/>
              </a:solidFill>
            </a:endParaRPr>
          </a:p>
        </p:txBody>
      </p:sp>
      <p:sp>
        <p:nvSpPr>
          <p:cNvPr id="21" name="TextBox 3"/>
          <p:cNvSpPr txBox="1">
            <a:spLocks noChangeArrowheads="1"/>
          </p:cNvSpPr>
          <p:nvPr/>
        </p:nvSpPr>
        <p:spPr bwMode="auto">
          <a:xfrm>
            <a:off x="401411" y="881965"/>
            <a:ext cx="8000702" cy="9235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701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altLang="en-US" sz="2701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4: </a:t>
            </a:r>
            <a:r>
              <a:rPr lang="en-US" altLang="en-US" sz="2701" b="1" dirty="0" err="1">
                <a:solidFill>
                  <a:srgbClr val="0000FF"/>
                </a:solidFill>
              </a:rPr>
              <a:t>Biểu</a:t>
            </a:r>
            <a:r>
              <a:rPr lang="en-US" altLang="en-US" sz="2701" b="1" dirty="0">
                <a:solidFill>
                  <a:srgbClr val="0000FF"/>
                </a:solidFill>
              </a:rPr>
              <a:t> </a:t>
            </a:r>
            <a:r>
              <a:rPr lang="en-US" altLang="en-US" sz="2701" b="1" dirty="0" err="1">
                <a:solidFill>
                  <a:srgbClr val="0000FF"/>
                </a:solidFill>
              </a:rPr>
              <a:t>tượng</a:t>
            </a:r>
            <a:r>
              <a:rPr lang="en-US" altLang="en-US" sz="2701" b="1" dirty="0">
                <a:solidFill>
                  <a:srgbClr val="0000FF"/>
                </a:solidFill>
              </a:rPr>
              <a:t> </a:t>
            </a:r>
            <a:r>
              <a:rPr lang="en-US" altLang="en-US" sz="2701" b="1" dirty="0" err="1">
                <a:solidFill>
                  <a:srgbClr val="0000FF"/>
                </a:solidFill>
              </a:rPr>
              <a:t>nào</a:t>
            </a:r>
            <a:r>
              <a:rPr lang="en-US" altLang="en-US" sz="2701" b="1" dirty="0">
                <a:solidFill>
                  <a:srgbClr val="0000FF"/>
                </a:solidFill>
              </a:rPr>
              <a:t> </a:t>
            </a:r>
            <a:r>
              <a:rPr lang="en-US" altLang="en-US" sz="2701" b="1" dirty="0" err="1">
                <a:solidFill>
                  <a:srgbClr val="0000FF"/>
                </a:solidFill>
              </a:rPr>
              <a:t>giúp</a:t>
            </a:r>
            <a:r>
              <a:rPr lang="en-US" altLang="en-US" sz="2701" b="1" dirty="0">
                <a:solidFill>
                  <a:srgbClr val="0000FF"/>
                </a:solidFill>
              </a:rPr>
              <a:t> </a:t>
            </a:r>
            <a:r>
              <a:rPr lang="en-US" altLang="en-US" sz="2701" b="1" dirty="0" err="1">
                <a:solidFill>
                  <a:srgbClr val="0000FF"/>
                </a:solidFill>
              </a:rPr>
              <a:t>em</a:t>
            </a:r>
            <a:r>
              <a:rPr lang="en-US" altLang="en-US" sz="2701" b="1" dirty="0">
                <a:solidFill>
                  <a:srgbClr val="0000FF"/>
                </a:solidFill>
              </a:rPr>
              <a:t> </a:t>
            </a:r>
            <a:r>
              <a:rPr lang="en-US" altLang="en-US" sz="2701" b="1" dirty="0" err="1">
                <a:solidFill>
                  <a:srgbClr val="0000FF"/>
                </a:solidFill>
              </a:rPr>
              <a:t>định</a:t>
            </a:r>
            <a:r>
              <a:rPr lang="en-US" altLang="en-US" sz="2701" b="1" dirty="0">
                <a:solidFill>
                  <a:srgbClr val="0000FF"/>
                </a:solidFill>
              </a:rPr>
              <a:t> </a:t>
            </a:r>
            <a:r>
              <a:rPr lang="en-US" altLang="en-US" sz="2701" b="1" dirty="0" err="1">
                <a:solidFill>
                  <a:srgbClr val="0000FF"/>
                </a:solidFill>
              </a:rPr>
              <a:t>dạng</a:t>
            </a:r>
            <a:r>
              <a:rPr lang="en-US" altLang="en-US" sz="2701" b="1" dirty="0">
                <a:solidFill>
                  <a:srgbClr val="0000FF"/>
                </a:solidFill>
              </a:rPr>
              <a:t> </a:t>
            </a:r>
            <a:r>
              <a:rPr lang="en-US" altLang="en-US" sz="2701" b="1" dirty="0" err="1">
                <a:solidFill>
                  <a:srgbClr val="0000FF"/>
                </a:solidFill>
              </a:rPr>
              <a:t>màu</a:t>
            </a:r>
            <a:r>
              <a:rPr lang="en-US" altLang="en-US" sz="2701" b="1" dirty="0">
                <a:solidFill>
                  <a:srgbClr val="0000FF"/>
                </a:solidFill>
              </a:rPr>
              <a:t> </a:t>
            </a:r>
            <a:r>
              <a:rPr lang="en-US" altLang="en-US" sz="2701" b="1" dirty="0" err="1">
                <a:solidFill>
                  <a:srgbClr val="0000FF"/>
                </a:solidFill>
              </a:rPr>
              <a:t>chữ</a:t>
            </a:r>
            <a:r>
              <a:rPr lang="en-US" altLang="en-US" sz="2701" b="1" dirty="0">
                <a:solidFill>
                  <a:srgbClr val="0000FF"/>
                </a:solidFill>
              </a:rPr>
              <a:t>?</a:t>
            </a:r>
            <a:endParaRPr lang="en-US" altLang="en-US" sz="2701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E029F05-8CAB-8206-D7B4-F12B5C3AE407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048151" y="3863676"/>
            <a:ext cx="758626" cy="6966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7726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ieng chuong lac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0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ai-3 (online-audio-converter.com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sai-2 (online-audio-converter.com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sai-1 (online-audio-converter.com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4"/>
          <p:cNvSpPr txBox="1">
            <a:spLocks noChangeArrowheads="1"/>
          </p:cNvSpPr>
          <p:nvPr/>
        </p:nvSpPr>
        <p:spPr bwMode="auto">
          <a:xfrm>
            <a:off x="5832647" y="4017307"/>
            <a:ext cx="370381" cy="5079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701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</a:p>
        </p:txBody>
      </p:sp>
      <p:sp>
        <p:nvSpPr>
          <p:cNvPr id="8" name="Rectangle 5"/>
          <p:cNvSpPr>
            <a:spLocks noChangeArrowheads="1"/>
          </p:cNvSpPr>
          <p:nvPr/>
        </p:nvSpPr>
        <p:spPr bwMode="auto">
          <a:xfrm>
            <a:off x="1398394" y="3963104"/>
            <a:ext cx="434734" cy="5079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701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</a:p>
        </p:txBody>
      </p:sp>
      <p:sp>
        <p:nvSpPr>
          <p:cNvPr id="10" name="Rectangle 6"/>
          <p:cNvSpPr>
            <a:spLocks noChangeArrowheads="1"/>
          </p:cNvSpPr>
          <p:nvPr/>
        </p:nvSpPr>
        <p:spPr bwMode="auto">
          <a:xfrm>
            <a:off x="5732167" y="2798952"/>
            <a:ext cx="415498" cy="5079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701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</a:p>
        </p:txBody>
      </p:sp>
      <p:sp>
        <p:nvSpPr>
          <p:cNvPr id="11" name="Rectangle 7"/>
          <p:cNvSpPr>
            <a:spLocks noChangeArrowheads="1"/>
          </p:cNvSpPr>
          <p:nvPr/>
        </p:nvSpPr>
        <p:spPr bwMode="auto">
          <a:xfrm>
            <a:off x="1339802" y="2780415"/>
            <a:ext cx="434734" cy="5079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701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</a:p>
        </p:txBody>
      </p:sp>
      <p:pic>
        <p:nvPicPr>
          <p:cNvPr id="12" name="Picture 11" descr="nhung-hinh-mat-cuoi-buon-mat-cuoi-khoc-5.jpg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45560" y="2632826"/>
            <a:ext cx="612141" cy="6002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12" descr="smile.png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551" y="3750548"/>
            <a:ext cx="758626" cy="7205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13" descr="nhung-hinh-mat-cuoi-buon-mat-cuoi-khoc-5.jpg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831" y="2734279"/>
            <a:ext cx="612141" cy="6002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14" descr="nhung-hinh-mat-cuoi-buon-mat-cuoi-khoc-5.jpg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9942" y="3960142"/>
            <a:ext cx="612141" cy="6002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TextBox 8"/>
          <p:cNvSpPr txBox="1">
            <a:spLocks noChangeArrowheads="1"/>
          </p:cNvSpPr>
          <p:nvPr/>
        </p:nvSpPr>
        <p:spPr bwMode="auto">
          <a:xfrm>
            <a:off x="1909261" y="4022708"/>
            <a:ext cx="1498879" cy="4156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endParaRPr lang="en-US" sz="2101" b="1" u="sng" dirty="0">
              <a:solidFill>
                <a:srgbClr val="FF0000"/>
              </a:solidFill>
            </a:endParaRPr>
          </a:p>
        </p:txBody>
      </p:sp>
      <p:sp>
        <p:nvSpPr>
          <p:cNvPr id="21" name="TextBox 3"/>
          <p:cNvSpPr txBox="1">
            <a:spLocks noChangeArrowheads="1"/>
          </p:cNvSpPr>
          <p:nvPr/>
        </p:nvSpPr>
        <p:spPr bwMode="auto">
          <a:xfrm>
            <a:off x="401411" y="881965"/>
            <a:ext cx="8000702" cy="9235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701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altLang="en-US" sz="2701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4: </a:t>
            </a:r>
            <a:r>
              <a:rPr lang="en-US" altLang="en-US" sz="2701" b="1" dirty="0" err="1">
                <a:solidFill>
                  <a:srgbClr val="0000FF"/>
                </a:solidFill>
              </a:rPr>
              <a:t>Biểu</a:t>
            </a:r>
            <a:r>
              <a:rPr lang="en-US" altLang="en-US" sz="2701" b="1" dirty="0">
                <a:solidFill>
                  <a:srgbClr val="0000FF"/>
                </a:solidFill>
              </a:rPr>
              <a:t> </a:t>
            </a:r>
            <a:r>
              <a:rPr lang="en-US" altLang="en-US" sz="2701" b="1" dirty="0" err="1">
                <a:solidFill>
                  <a:srgbClr val="0000FF"/>
                </a:solidFill>
              </a:rPr>
              <a:t>tượng</a:t>
            </a:r>
            <a:r>
              <a:rPr lang="en-US" altLang="en-US" sz="2701" b="1" dirty="0">
                <a:solidFill>
                  <a:srgbClr val="0000FF"/>
                </a:solidFill>
              </a:rPr>
              <a:t> </a:t>
            </a:r>
            <a:r>
              <a:rPr lang="en-US" altLang="en-US" sz="2701" b="1" dirty="0" err="1">
                <a:solidFill>
                  <a:srgbClr val="0000FF"/>
                </a:solidFill>
              </a:rPr>
              <a:t>nào</a:t>
            </a:r>
            <a:r>
              <a:rPr lang="en-US" altLang="en-US" sz="2701" b="1" dirty="0">
                <a:solidFill>
                  <a:srgbClr val="0000FF"/>
                </a:solidFill>
              </a:rPr>
              <a:t> </a:t>
            </a:r>
            <a:r>
              <a:rPr lang="en-US" altLang="en-US" sz="2701" b="1" dirty="0" err="1">
                <a:solidFill>
                  <a:srgbClr val="0000FF"/>
                </a:solidFill>
              </a:rPr>
              <a:t>giúp</a:t>
            </a:r>
            <a:r>
              <a:rPr lang="en-US" altLang="en-US" sz="2701" b="1" dirty="0">
                <a:solidFill>
                  <a:srgbClr val="0000FF"/>
                </a:solidFill>
              </a:rPr>
              <a:t> </a:t>
            </a:r>
            <a:r>
              <a:rPr lang="en-US" altLang="en-US" sz="2701" b="1" dirty="0" err="1">
                <a:solidFill>
                  <a:srgbClr val="0000FF"/>
                </a:solidFill>
              </a:rPr>
              <a:t>em</a:t>
            </a:r>
            <a:r>
              <a:rPr lang="en-US" altLang="en-US" sz="2701" b="1" dirty="0">
                <a:solidFill>
                  <a:srgbClr val="0000FF"/>
                </a:solidFill>
              </a:rPr>
              <a:t> </a:t>
            </a:r>
            <a:r>
              <a:rPr lang="en-US" altLang="en-US" sz="2701" b="1" dirty="0" err="1">
                <a:solidFill>
                  <a:srgbClr val="0000FF"/>
                </a:solidFill>
              </a:rPr>
              <a:t>định</a:t>
            </a:r>
            <a:r>
              <a:rPr lang="en-US" altLang="en-US" sz="2701" b="1" dirty="0">
                <a:solidFill>
                  <a:srgbClr val="0000FF"/>
                </a:solidFill>
              </a:rPr>
              <a:t> </a:t>
            </a:r>
            <a:r>
              <a:rPr lang="en-US" altLang="en-US" sz="2701" b="1" dirty="0" err="1">
                <a:solidFill>
                  <a:srgbClr val="0000FF"/>
                </a:solidFill>
              </a:rPr>
              <a:t>dạng</a:t>
            </a:r>
            <a:r>
              <a:rPr lang="en-US" altLang="en-US" sz="2701" b="1" dirty="0">
                <a:solidFill>
                  <a:srgbClr val="0000FF"/>
                </a:solidFill>
              </a:rPr>
              <a:t> </a:t>
            </a:r>
            <a:r>
              <a:rPr lang="en-US" altLang="en-US" sz="2701" b="1" dirty="0" err="1">
                <a:solidFill>
                  <a:srgbClr val="0000FF"/>
                </a:solidFill>
              </a:rPr>
              <a:t>kích</a:t>
            </a:r>
            <a:r>
              <a:rPr lang="en-US" altLang="en-US" sz="2701" b="1" dirty="0">
                <a:solidFill>
                  <a:srgbClr val="0000FF"/>
                </a:solidFill>
              </a:rPr>
              <a:t> </a:t>
            </a:r>
            <a:r>
              <a:rPr lang="en-US" altLang="en-US" sz="2701" b="1" dirty="0" err="1">
                <a:solidFill>
                  <a:srgbClr val="0000FF"/>
                </a:solidFill>
              </a:rPr>
              <a:t>thước</a:t>
            </a:r>
            <a:r>
              <a:rPr lang="en-US" altLang="en-US" sz="2701" b="1" dirty="0">
                <a:solidFill>
                  <a:srgbClr val="0000FF"/>
                </a:solidFill>
              </a:rPr>
              <a:t> </a:t>
            </a:r>
            <a:r>
              <a:rPr lang="en-US" altLang="en-US" sz="2701" b="1" dirty="0" err="1">
                <a:solidFill>
                  <a:srgbClr val="0000FF"/>
                </a:solidFill>
              </a:rPr>
              <a:t>chữ</a:t>
            </a:r>
            <a:r>
              <a:rPr lang="en-US" altLang="en-US" sz="2701" b="1" dirty="0">
                <a:solidFill>
                  <a:srgbClr val="0000FF"/>
                </a:solidFill>
              </a:rPr>
              <a:t> </a:t>
            </a:r>
            <a:endParaRPr lang="en-US" altLang="en-US" sz="2701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00103FD-FA49-14AE-A62C-64ECA4DD8C47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984891" y="3960142"/>
            <a:ext cx="866775" cy="51435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245B9400-9013-D9F1-E25C-12A5AE22DA49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909261" y="2855671"/>
            <a:ext cx="1685925" cy="400050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3084AB3D-009E-620E-6445-BAEA9015000A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322131" y="2809444"/>
            <a:ext cx="668504" cy="470429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968B9534-5B1C-5419-3774-E5D33965BB0C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6385853" y="4005455"/>
            <a:ext cx="848886" cy="4656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1579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ieng chuong lac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0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ai-3 (online-audio-converter.com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sai-2 (online-audio-converter.com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sai-1 (online-audio-converter.com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Heart 6"/>
          <p:cNvSpPr/>
          <p:nvPr/>
        </p:nvSpPr>
        <p:spPr>
          <a:xfrm rot="19179712">
            <a:off x="195225" y="316759"/>
            <a:ext cx="1387475" cy="1112838"/>
          </a:xfrm>
          <a:prstGeom prst="hear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8" name="Heart 7"/>
          <p:cNvSpPr/>
          <p:nvPr/>
        </p:nvSpPr>
        <p:spPr>
          <a:xfrm rot="3115030">
            <a:off x="7657852" y="332358"/>
            <a:ext cx="1341437" cy="1020763"/>
          </a:xfrm>
          <a:prstGeom prst="hear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3040011" y="177941"/>
            <a:ext cx="3063978" cy="71570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4051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Bài</a:t>
            </a:r>
            <a:r>
              <a:rPr lang="en-US" sz="4051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en-US" sz="4051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tập</a:t>
            </a:r>
            <a:endParaRPr lang="en-US" sz="5401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10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24" t="36690" r="5989" b="4005"/>
          <a:stretch>
            <a:fillRect/>
          </a:stretch>
        </p:blipFill>
        <p:spPr bwMode="auto">
          <a:xfrm>
            <a:off x="8077200" y="6096000"/>
            <a:ext cx="577684" cy="457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609600" y="1078415"/>
            <a:ext cx="8153400" cy="459491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Yêu</a:t>
            </a:r>
            <a:r>
              <a:rPr lang="en-US" sz="4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cầu</a:t>
            </a:r>
            <a:r>
              <a:rPr lang="en-US" sz="4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cả</a:t>
            </a:r>
            <a:r>
              <a:rPr lang="en-US" sz="4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lớp</a:t>
            </a:r>
            <a:r>
              <a:rPr lang="en-US" sz="4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tạo</a:t>
            </a:r>
            <a:r>
              <a:rPr lang="en-US" sz="4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bài</a:t>
            </a:r>
            <a:r>
              <a:rPr lang="en-US" sz="4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trình</a:t>
            </a:r>
            <a:r>
              <a:rPr lang="en-US" sz="4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chiếu</a:t>
            </a:r>
            <a:r>
              <a:rPr lang="en-US" sz="4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có</a:t>
            </a:r>
            <a:r>
              <a:rPr lang="en-US" sz="4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tên</a:t>
            </a:r>
            <a:r>
              <a:rPr lang="en-US" sz="4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là</a:t>
            </a:r>
            <a:r>
              <a:rPr lang="en-US" sz="4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Quê</a:t>
            </a:r>
            <a:r>
              <a:rPr lang="en-US" sz="4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Hương</a:t>
            </a:r>
            <a:r>
              <a:rPr lang="en-US" sz="4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em</a:t>
            </a:r>
            <a:r>
              <a:rPr lang="en-US" sz="4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 Sau </a:t>
            </a:r>
            <a:r>
              <a:rPr lang="en-US" sz="4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đó</a:t>
            </a:r>
            <a:r>
              <a:rPr lang="en-US" sz="4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thay</a:t>
            </a:r>
            <a:r>
              <a:rPr lang="en-US" sz="4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đổi</a:t>
            </a:r>
            <a:r>
              <a:rPr lang="en-US" sz="4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kiểu</a:t>
            </a:r>
            <a:r>
              <a:rPr lang="en-US" sz="4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chữ</a:t>
            </a:r>
            <a:r>
              <a:rPr lang="en-US" sz="4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lang="en-US" sz="4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phông</a:t>
            </a:r>
            <a:r>
              <a:rPr lang="en-US" sz="4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chữ</a:t>
            </a:r>
            <a:r>
              <a:rPr lang="en-US" sz="4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lang="en-US" sz="4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màu</a:t>
            </a:r>
            <a:r>
              <a:rPr lang="en-US" sz="4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chữ</a:t>
            </a:r>
            <a:r>
              <a:rPr lang="en-US" sz="4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và</a:t>
            </a:r>
            <a:r>
              <a:rPr lang="en-US" sz="4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kích</a:t>
            </a:r>
            <a:r>
              <a:rPr lang="en-US" sz="4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thước</a:t>
            </a:r>
            <a:r>
              <a:rPr lang="en-US" sz="4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chữ</a:t>
            </a:r>
            <a:r>
              <a:rPr lang="en-US" sz="4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cho</a:t>
            </a:r>
            <a:r>
              <a:rPr lang="en-US" sz="4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nội</a:t>
            </a:r>
            <a:r>
              <a:rPr lang="en-US" sz="4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dung </a:t>
            </a:r>
            <a:r>
              <a:rPr lang="en-US" sz="4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văn</a:t>
            </a:r>
            <a:r>
              <a:rPr lang="en-US" sz="4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bản</a:t>
            </a:r>
            <a:r>
              <a:rPr lang="en-US" sz="4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 </a:t>
            </a:r>
            <a:endParaRPr lang="vi-VN" sz="40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713900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195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0638" y="-20638"/>
            <a:ext cx="9086850" cy="6837363"/>
          </a:xfrm>
        </p:spPr>
      </p:pic>
      <p:sp>
        <p:nvSpPr>
          <p:cNvPr id="5" name="Heart 4"/>
          <p:cNvSpPr/>
          <p:nvPr/>
        </p:nvSpPr>
        <p:spPr>
          <a:xfrm rot="1015216">
            <a:off x="2089267" y="364065"/>
            <a:ext cx="5131910" cy="3600497"/>
          </a:xfrm>
          <a:prstGeom prst="hear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sz="3600" b="1" i="1" dirty="0" err="1">
                <a:solidFill>
                  <a:srgbClr val="FF0000"/>
                </a:solidFill>
              </a:rPr>
              <a:t>Chiếu</a:t>
            </a:r>
            <a:r>
              <a:rPr lang="en-US" sz="3600" b="1" i="1" dirty="0">
                <a:solidFill>
                  <a:srgbClr val="FF0000"/>
                </a:solidFill>
              </a:rPr>
              <a:t> </a:t>
            </a:r>
            <a:r>
              <a:rPr lang="en-US" sz="3600" b="1" i="1" dirty="0" err="1">
                <a:solidFill>
                  <a:srgbClr val="FF0000"/>
                </a:solidFill>
              </a:rPr>
              <a:t>bài</a:t>
            </a:r>
            <a:r>
              <a:rPr lang="en-US" sz="3600" b="1" i="1" dirty="0">
                <a:solidFill>
                  <a:srgbClr val="FF0000"/>
                </a:solidFill>
              </a:rPr>
              <a:t> </a:t>
            </a:r>
            <a:r>
              <a:rPr lang="en-US" sz="3600" b="1" i="1" dirty="0" err="1">
                <a:solidFill>
                  <a:srgbClr val="FF0000"/>
                </a:solidFill>
              </a:rPr>
              <a:t>của</a:t>
            </a:r>
            <a:r>
              <a:rPr lang="en-US" sz="3600" b="1" i="1" dirty="0">
                <a:solidFill>
                  <a:srgbClr val="FF0000"/>
                </a:solidFill>
              </a:rPr>
              <a:t> HS </a:t>
            </a:r>
            <a:r>
              <a:rPr lang="en-US" sz="3600" b="1" i="1" dirty="0" err="1">
                <a:solidFill>
                  <a:srgbClr val="FF0000"/>
                </a:solidFill>
              </a:rPr>
              <a:t>cho</a:t>
            </a:r>
            <a:r>
              <a:rPr lang="en-US" sz="3600" b="1" i="1" dirty="0">
                <a:solidFill>
                  <a:srgbClr val="FF0000"/>
                </a:solidFill>
              </a:rPr>
              <a:t> </a:t>
            </a:r>
            <a:r>
              <a:rPr lang="en-US" sz="3600" b="1" i="1" dirty="0" err="1">
                <a:solidFill>
                  <a:srgbClr val="FF0000"/>
                </a:solidFill>
              </a:rPr>
              <a:t>cả</a:t>
            </a:r>
            <a:r>
              <a:rPr lang="en-US" sz="3600" b="1" i="1" dirty="0">
                <a:solidFill>
                  <a:srgbClr val="FF0000"/>
                </a:solidFill>
              </a:rPr>
              <a:t> </a:t>
            </a:r>
            <a:r>
              <a:rPr lang="en-US" sz="3600" b="1" i="1" dirty="0" err="1">
                <a:solidFill>
                  <a:srgbClr val="FF0000"/>
                </a:solidFill>
              </a:rPr>
              <a:t>lớp</a:t>
            </a:r>
            <a:r>
              <a:rPr lang="en-US" sz="3600" b="1" i="1" dirty="0">
                <a:solidFill>
                  <a:srgbClr val="FF0000"/>
                </a:solidFill>
              </a:rPr>
              <a:t> </a:t>
            </a:r>
            <a:r>
              <a:rPr lang="en-US" sz="3600" b="1" i="1" dirty="0" err="1">
                <a:solidFill>
                  <a:srgbClr val="FF0000"/>
                </a:solidFill>
              </a:rPr>
              <a:t>quan</a:t>
            </a:r>
            <a:r>
              <a:rPr lang="en-US" sz="3600" b="1" i="1" dirty="0">
                <a:solidFill>
                  <a:srgbClr val="FF0000"/>
                </a:solidFill>
              </a:rPr>
              <a:t> </a:t>
            </a:r>
            <a:r>
              <a:rPr lang="en-US" sz="3600" b="1" i="1" dirty="0" err="1">
                <a:solidFill>
                  <a:srgbClr val="FF0000"/>
                </a:solidFill>
              </a:rPr>
              <a:t>sát</a:t>
            </a:r>
            <a:endParaRPr lang="en-US" sz="3600" b="1" i="1" dirty="0">
              <a:solidFill>
                <a:srgbClr val="FF0000"/>
              </a:solidFill>
            </a:endParaRPr>
          </a:p>
        </p:txBody>
      </p:sp>
      <p:sp>
        <p:nvSpPr>
          <p:cNvPr id="2" name="Freeform 1"/>
          <p:cNvSpPr/>
          <p:nvPr/>
        </p:nvSpPr>
        <p:spPr>
          <a:xfrm>
            <a:off x="2662774" y="3889611"/>
            <a:ext cx="1472498" cy="1241947"/>
          </a:xfrm>
          <a:custGeom>
            <a:avLst/>
            <a:gdLst>
              <a:gd name="connsiteX0" fmla="*/ 1472498 w 1472498"/>
              <a:gd name="connsiteY0" fmla="*/ 0 h 1241947"/>
              <a:gd name="connsiteX1" fmla="*/ 1049417 w 1472498"/>
              <a:gd name="connsiteY1" fmla="*/ 109183 h 1241947"/>
              <a:gd name="connsiteX2" fmla="*/ 994826 w 1472498"/>
              <a:gd name="connsiteY2" fmla="*/ 136478 h 1241947"/>
              <a:gd name="connsiteX3" fmla="*/ 953883 w 1472498"/>
              <a:gd name="connsiteY3" fmla="*/ 150126 h 1241947"/>
              <a:gd name="connsiteX4" fmla="*/ 912939 w 1472498"/>
              <a:gd name="connsiteY4" fmla="*/ 177421 h 1241947"/>
              <a:gd name="connsiteX5" fmla="*/ 831053 w 1472498"/>
              <a:gd name="connsiteY5" fmla="*/ 204717 h 1241947"/>
              <a:gd name="connsiteX6" fmla="*/ 790110 w 1472498"/>
              <a:gd name="connsiteY6" fmla="*/ 218365 h 1241947"/>
              <a:gd name="connsiteX7" fmla="*/ 653632 w 1472498"/>
              <a:gd name="connsiteY7" fmla="*/ 232012 h 1241947"/>
              <a:gd name="connsiteX8" fmla="*/ 558098 w 1472498"/>
              <a:gd name="connsiteY8" fmla="*/ 259308 h 1241947"/>
              <a:gd name="connsiteX9" fmla="*/ 517154 w 1472498"/>
              <a:gd name="connsiteY9" fmla="*/ 272956 h 1241947"/>
              <a:gd name="connsiteX10" fmla="*/ 435268 w 1472498"/>
              <a:gd name="connsiteY10" fmla="*/ 286603 h 1241947"/>
              <a:gd name="connsiteX11" fmla="*/ 394325 w 1472498"/>
              <a:gd name="connsiteY11" fmla="*/ 313899 h 1241947"/>
              <a:gd name="connsiteX12" fmla="*/ 353381 w 1472498"/>
              <a:gd name="connsiteY12" fmla="*/ 327547 h 1241947"/>
              <a:gd name="connsiteX13" fmla="*/ 326086 w 1472498"/>
              <a:gd name="connsiteY13" fmla="*/ 368490 h 1241947"/>
              <a:gd name="connsiteX14" fmla="*/ 285142 w 1472498"/>
              <a:gd name="connsiteY14" fmla="*/ 423081 h 1241947"/>
              <a:gd name="connsiteX15" fmla="*/ 230551 w 1472498"/>
              <a:gd name="connsiteY15" fmla="*/ 464024 h 1241947"/>
              <a:gd name="connsiteX16" fmla="*/ 175960 w 1472498"/>
              <a:gd name="connsiteY16" fmla="*/ 559559 h 1241947"/>
              <a:gd name="connsiteX17" fmla="*/ 135017 w 1472498"/>
              <a:gd name="connsiteY17" fmla="*/ 586854 h 1241947"/>
              <a:gd name="connsiteX18" fmla="*/ 39483 w 1472498"/>
              <a:gd name="connsiteY18" fmla="*/ 627797 h 1241947"/>
              <a:gd name="connsiteX19" fmla="*/ 25835 w 1472498"/>
              <a:gd name="connsiteY19" fmla="*/ 818866 h 1241947"/>
              <a:gd name="connsiteX20" fmla="*/ 80426 w 1472498"/>
              <a:gd name="connsiteY20" fmla="*/ 900753 h 1241947"/>
              <a:gd name="connsiteX21" fmla="*/ 107722 w 1472498"/>
              <a:gd name="connsiteY21" fmla="*/ 1078174 h 1241947"/>
              <a:gd name="connsiteX22" fmla="*/ 175960 w 1472498"/>
              <a:gd name="connsiteY22" fmla="*/ 1160060 h 1241947"/>
              <a:gd name="connsiteX23" fmla="*/ 175960 w 1472498"/>
              <a:gd name="connsiteY23" fmla="*/ 1241947 h 12419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1472498" h="1241947">
                <a:moveTo>
                  <a:pt x="1472498" y="0"/>
                </a:moveTo>
                <a:cubicBezTo>
                  <a:pt x="1324616" y="24647"/>
                  <a:pt x="1189036" y="39375"/>
                  <a:pt x="1049417" y="109183"/>
                </a:cubicBezTo>
                <a:cubicBezTo>
                  <a:pt x="1031220" y="118281"/>
                  <a:pt x="1013526" y="128464"/>
                  <a:pt x="994826" y="136478"/>
                </a:cubicBezTo>
                <a:cubicBezTo>
                  <a:pt x="981603" y="142145"/>
                  <a:pt x="966750" y="143692"/>
                  <a:pt x="953883" y="150126"/>
                </a:cubicBezTo>
                <a:cubicBezTo>
                  <a:pt x="939212" y="157461"/>
                  <a:pt x="927928" y="170759"/>
                  <a:pt x="912939" y="177421"/>
                </a:cubicBezTo>
                <a:cubicBezTo>
                  <a:pt x="886647" y="189106"/>
                  <a:pt x="858348" y="195618"/>
                  <a:pt x="831053" y="204717"/>
                </a:cubicBezTo>
                <a:cubicBezTo>
                  <a:pt x="817405" y="209266"/>
                  <a:pt x="804425" y="216934"/>
                  <a:pt x="790110" y="218365"/>
                </a:cubicBezTo>
                <a:lnTo>
                  <a:pt x="653632" y="232012"/>
                </a:lnTo>
                <a:lnTo>
                  <a:pt x="558098" y="259308"/>
                </a:lnTo>
                <a:cubicBezTo>
                  <a:pt x="544318" y="263442"/>
                  <a:pt x="531198" y="269835"/>
                  <a:pt x="517154" y="272956"/>
                </a:cubicBezTo>
                <a:cubicBezTo>
                  <a:pt x="490141" y="278959"/>
                  <a:pt x="462563" y="282054"/>
                  <a:pt x="435268" y="286603"/>
                </a:cubicBezTo>
                <a:cubicBezTo>
                  <a:pt x="421620" y="295702"/>
                  <a:pt x="408996" y="306563"/>
                  <a:pt x="394325" y="313899"/>
                </a:cubicBezTo>
                <a:cubicBezTo>
                  <a:pt x="381458" y="320333"/>
                  <a:pt x="364615" y="318560"/>
                  <a:pt x="353381" y="327547"/>
                </a:cubicBezTo>
                <a:cubicBezTo>
                  <a:pt x="340573" y="337793"/>
                  <a:pt x="335620" y="355143"/>
                  <a:pt x="326086" y="368490"/>
                </a:cubicBezTo>
                <a:cubicBezTo>
                  <a:pt x="312865" y="386999"/>
                  <a:pt x="301226" y="406997"/>
                  <a:pt x="285142" y="423081"/>
                </a:cubicBezTo>
                <a:cubicBezTo>
                  <a:pt x="269058" y="439165"/>
                  <a:pt x="248748" y="450376"/>
                  <a:pt x="230551" y="464024"/>
                </a:cubicBezTo>
                <a:cubicBezTo>
                  <a:pt x="219846" y="485434"/>
                  <a:pt x="195251" y="540268"/>
                  <a:pt x="175960" y="559559"/>
                </a:cubicBezTo>
                <a:cubicBezTo>
                  <a:pt x="164362" y="571157"/>
                  <a:pt x="149258" y="578716"/>
                  <a:pt x="135017" y="586854"/>
                </a:cubicBezTo>
                <a:cubicBezTo>
                  <a:pt x="87793" y="613839"/>
                  <a:pt x="85420" y="612485"/>
                  <a:pt x="39483" y="627797"/>
                </a:cubicBezTo>
                <a:cubicBezTo>
                  <a:pt x="-8024" y="699057"/>
                  <a:pt x="-12769" y="687612"/>
                  <a:pt x="25835" y="818866"/>
                </a:cubicBezTo>
                <a:cubicBezTo>
                  <a:pt x="35092" y="850338"/>
                  <a:pt x="80426" y="900753"/>
                  <a:pt x="80426" y="900753"/>
                </a:cubicBezTo>
                <a:cubicBezTo>
                  <a:pt x="80475" y="901145"/>
                  <a:pt x="97301" y="1057333"/>
                  <a:pt x="107722" y="1078174"/>
                </a:cubicBezTo>
                <a:cubicBezTo>
                  <a:pt x="127621" y="1117971"/>
                  <a:pt x="165700" y="1113888"/>
                  <a:pt x="175960" y="1160060"/>
                </a:cubicBezTo>
                <a:cubicBezTo>
                  <a:pt x="181881" y="1186706"/>
                  <a:pt x="175960" y="1214651"/>
                  <a:pt x="175960" y="1241947"/>
                </a:cubicBezTo>
              </a:path>
            </a:pathLst>
          </a:custGeom>
          <a:noFill/>
          <a:ln>
            <a:solidFill>
              <a:srgbClr val="000099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1952463"/>
      </p:ext>
    </p:extLst>
  </p:cSld>
  <p:clrMapOvr>
    <a:masterClrMapping/>
  </p:clrMapOvr>
  <p:transition spd="slow" advClick="0" advTm="6000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Heart 6"/>
          <p:cNvSpPr/>
          <p:nvPr/>
        </p:nvSpPr>
        <p:spPr>
          <a:xfrm rot="19179712">
            <a:off x="195225" y="316759"/>
            <a:ext cx="1387475" cy="1112838"/>
          </a:xfrm>
          <a:prstGeom prst="hear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8" name="Heart 7"/>
          <p:cNvSpPr/>
          <p:nvPr/>
        </p:nvSpPr>
        <p:spPr>
          <a:xfrm rot="3115030">
            <a:off x="7657852" y="332358"/>
            <a:ext cx="1341437" cy="1020763"/>
          </a:xfrm>
          <a:prstGeom prst="hear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3040011" y="177941"/>
            <a:ext cx="3063978" cy="71570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4051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Dặn</a:t>
            </a:r>
            <a:r>
              <a:rPr lang="en-US" sz="4051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en-US" sz="4051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dò</a:t>
            </a:r>
            <a:endParaRPr lang="en-US" sz="5401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10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24" t="36690" r="5989" b="4005"/>
          <a:stretch>
            <a:fillRect/>
          </a:stretch>
        </p:blipFill>
        <p:spPr bwMode="auto">
          <a:xfrm>
            <a:off x="8077200" y="6096000"/>
            <a:ext cx="577684" cy="457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609600" y="1078415"/>
            <a:ext cx="8153400" cy="1824923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Yêu</a:t>
            </a:r>
            <a:r>
              <a:rPr lang="en-US" sz="4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cầu</a:t>
            </a:r>
            <a:r>
              <a:rPr lang="en-US" sz="4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HS </a:t>
            </a:r>
            <a:r>
              <a:rPr lang="en-US" sz="4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vẽ</a:t>
            </a:r>
            <a:r>
              <a:rPr lang="en-US" sz="4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sơ</a:t>
            </a:r>
            <a:r>
              <a:rPr lang="en-US" sz="4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đồ</a:t>
            </a:r>
            <a:r>
              <a:rPr lang="en-US" sz="4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tư</a:t>
            </a:r>
            <a:r>
              <a:rPr lang="en-US" sz="4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duy</a:t>
            </a:r>
            <a:r>
              <a:rPr lang="en-US" sz="4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hệ</a:t>
            </a:r>
            <a:r>
              <a:rPr lang="en-US" sz="4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thống</a:t>
            </a:r>
            <a:r>
              <a:rPr lang="en-US" sz="4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nội</a:t>
            </a:r>
            <a:r>
              <a:rPr lang="en-US" sz="4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dung </a:t>
            </a:r>
            <a:r>
              <a:rPr lang="en-US" sz="4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bài</a:t>
            </a:r>
            <a:r>
              <a:rPr lang="en-US" sz="4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học</a:t>
            </a:r>
            <a:endParaRPr lang="vi-VN" sz="40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796068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1652" y="-457200"/>
            <a:ext cx="9175652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10" descr="Kết quả hình ảnh cho hình kết thúc slide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1143" y="4114800"/>
            <a:ext cx="2809875" cy="2676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4" descr="Kết quả hình ảnh cho hình kết thúc slide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991" y="1209675"/>
            <a:ext cx="1000125" cy="290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12" descr="Kết quả hình ảnh cho hình kết thúc slide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28600" y="5687"/>
            <a:ext cx="1828800" cy="1352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12" descr="Kết quả hình ảnh cho hình kết thúc slide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381000"/>
            <a:ext cx="1828800" cy="1352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12" descr="Kết quả hình ảnh cho hình kết thúc slide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5687"/>
            <a:ext cx="1828800" cy="1352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12" descr="Kết quả hình ảnh cho hình kết thúc slide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2800" y="0"/>
            <a:ext cx="1828800" cy="1352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9"/>
          <p:cNvSpPr/>
          <p:nvPr/>
        </p:nvSpPr>
        <p:spPr>
          <a:xfrm>
            <a:off x="1447800" y="2695303"/>
            <a:ext cx="692022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CHÚC CÁC EM HỌC TỐT</a:t>
            </a:r>
            <a:endParaRPr lang="en-US" sz="5400" b="1" cap="none" spc="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1045136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97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2667000" y="342900"/>
            <a:ext cx="40386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Mục</a:t>
            </a:r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tiêu</a:t>
            </a:r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endParaRPr lang="en-US" altLang="en-US" sz="4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838200" y="2209800"/>
            <a:ext cx="7315200" cy="31454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indent="0">
              <a:buNone/>
            </a:pPr>
            <a:r>
              <a:rPr lang="en-US" dirty="0"/>
              <a:t>- </a:t>
            </a:r>
            <a:r>
              <a:rPr lang="en-US" dirty="0" err="1"/>
              <a:t>Tạo</a:t>
            </a:r>
            <a:r>
              <a:rPr lang="en-US" dirty="0"/>
              <a:t> </a:t>
            </a:r>
            <a:r>
              <a:rPr lang="en-US" dirty="0" err="1"/>
              <a:t>được</a:t>
            </a:r>
            <a:r>
              <a:rPr lang="en-US" dirty="0"/>
              <a:t> </a:t>
            </a:r>
            <a:r>
              <a:rPr lang="en-US" dirty="0" err="1"/>
              <a:t>tệp</a:t>
            </a:r>
            <a:r>
              <a:rPr lang="en-US" dirty="0"/>
              <a:t> </a:t>
            </a:r>
            <a:r>
              <a:rPr lang="en-US" dirty="0" err="1"/>
              <a:t>trình</a:t>
            </a:r>
            <a:r>
              <a:rPr lang="en-US" dirty="0"/>
              <a:t> </a:t>
            </a:r>
            <a:r>
              <a:rPr lang="en-US" dirty="0" err="1"/>
              <a:t>chiếu</a:t>
            </a:r>
            <a:r>
              <a:rPr lang="en-US" dirty="0"/>
              <a:t> </a:t>
            </a:r>
            <a:r>
              <a:rPr lang="en-US" dirty="0" err="1"/>
              <a:t>đơn</a:t>
            </a:r>
            <a:r>
              <a:rPr lang="en-US" dirty="0"/>
              <a:t> </a:t>
            </a:r>
            <a:r>
              <a:rPr lang="en-US" dirty="0" err="1"/>
              <a:t>giản</a:t>
            </a:r>
            <a:r>
              <a:rPr lang="en-US" dirty="0"/>
              <a:t>, </a:t>
            </a:r>
            <a:r>
              <a:rPr lang="en-US" dirty="0" err="1"/>
              <a:t>có</a:t>
            </a:r>
            <a:r>
              <a:rPr lang="en-US" dirty="0"/>
              <a:t> </a:t>
            </a:r>
            <a:r>
              <a:rPr lang="en-US" dirty="0" err="1"/>
              <a:t>chữ</a:t>
            </a:r>
            <a:r>
              <a:rPr lang="en-US" dirty="0"/>
              <a:t> </a:t>
            </a:r>
            <a:r>
              <a:rPr lang="en-US" dirty="0" err="1"/>
              <a:t>hoa</a:t>
            </a:r>
            <a:r>
              <a:rPr lang="en-US" dirty="0"/>
              <a:t> </a:t>
            </a:r>
            <a:r>
              <a:rPr lang="en-US" dirty="0" err="1"/>
              <a:t>và</a:t>
            </a:r>
            <a:r>
              <a:rPr lang="en-US" dirty="0"/>
              <a:t> </a:t>
            </a:r>
            <a:r>
              <a:rPr lang="en-US" dirty="0" err="1"/>
              <a:t>chữ</a:t>
            </a:r>
            <a:r>
              <a:rPr lang="en-US" dirty="0"/>
              <a:t> </a:t>
            </a:r>
            <a:r>
              <a:rPr lang="en-US" dirty="0" err="1"/>
              <a:t>thường</a:t>
            </a:r>
            <a:r>
              <a:rPr lang="en-US" dirty="0"/>
              <a:t>, </a:t>
            </a:r>
            <a:r>
              <a:rPr lang="en-US" dirty="0" err="1"/>
              <a:t>có</a:t>
            </a:r>
            <a:r>
              <a:rPr lang="en-US" dirty="0"/>
              <a:t> </a:t>
            </a:r>
            <a:r>
              <a:rPr lang="en-US" dirty="0" err="1"/>
              <a:t>sử</a:t>
            </a:r>
            <a:r>
              <a:rPr lang="en-US" dirty="0"/>
              <a:t> </a:t>
            </a:r>
            <a:r>
              <a:rPr lang="en-US" dirty="0" err="1"/>
              <a:t>dụng</a:t>
            </a:r>
            <a:r>
              <a:rPr lang="en-US" dirty="0"/>
              <a:t> </a:t>
            </a:r>
            <a:r>
              <a:rPr lang="en-US" dirty="0" err="1"/>
              <a:t>công</a:t>
            </a:r>
            <a:r>
              <a:rPr lang="en-US" dirty="0"/>
              <a:t> </a:t>
            </a:r>
            <a:r>
              <a:rPr lang="en-US" dirty="0" err="1"/>
              <a:t>cụ</a:t>
            </a:r>
            <a:r>
              <a:rPr lang="en-US" dirty="0"/>
              <a:t> </a:t>
            </a:r>
            <a:r>
              <a:rPr lang="en-US" dirty="0" err="1"/>
              <a:t>gạch</a:t>
            </a:r>
            <a:r>
              <a:rPr lang="en-US" dirty="0"/>
              <a:t> </a:t>
            </a:r>
            <a:r>
              <a:rPr lang="en-US" dirty="0" err="1"/>
              <a:t>đầu</a:t>
            </a:r>
            <a:r>
              <a:rPr lang="en-US" dirty="0"/>
              <a:t> </a:t>
            </a:r>
            <a:r>
              <a:rPr lang="en-US" dirty="0" err="1"/>
              <a:t>dòng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- </a:t>
            </a:r>
            <a:r>
              <a:rPr lang="en-US" dirty="0" err="1"/>
              <a:t>Định</a:t>
            </a:r>
            <a:r>
              <a:rPr lang="en-US" dirty="0"/>
              <a:t> </a:t>
            </a:r>
            <a:r>
              <a:rPr lang="en-US" dirty="0" err="1"/>
              <a:t>dạng</a:t>
            </a:r>
            <a:r>
              <a:rPr lang="en-US" dirty="0"/>
              <a:t> </a:t>
            </a:r>
            <a:r>
              <a:rPr lang="en-US" dirty="0" err="1"/>
              <a:t>được</a:t>
            </a:r>
            <a:r>
              <a:rPr lang="en-US" dirty="0"/>
              <a:t> </a:t>
            </a:r>
            <a:r>
              <a:rPr lang="en-US" dirty="0" err="1"/>
              <a:t>kiểu</a:t>
            </a:r>
            <a:r>
              <a:rPr lang="en-US" dirty="0"/>
              <a:t> </a:t>
            </a:r>
            <a:r>
              <a:rPr lang="en-US" dirty="0" err="1"/>
              <a:t>chữ</a:t>
            </a:r>
            <a:r>
              <a:rPr lang="en-US" dirty="0"/>
              <a:t>, </a:t>
            </a:r>
            <a:r>
              <a:rPr lang="en-US" dirty="0" err="1"/>
              <a:t>phông</a:t>
            </a:r>
            <a:r>
              <a:rPr lang="en-US" dirty="0"/>
              <a:t> </a:t>
            </a:r>
            <a:r>
              <a:rPr lang="en-US" dirty="0" err="1"/>
              <a:t>chữ</a:t>
            </a:r>
            <a:r>
              <a:rPr lang="en-US" dirty="0"/>
              <a:t>, </a:t>
            </a:r>
            <a:r>
              <a:rPr lang="en-US" dirty="0" err="1"/>
              <a:t>màu</a:t>
            </a:r>
            <a:r>
              <a:rPr lang="en-US" dirty="0"/>
              <a:t> </a:t>
            </a:r>
            <a:r>
              <a:rPr lang="en-US" dirty="0" err="1"/>
              <a:t>chữ</a:t>
            </a:r>
            <a:r>
              <a:rPr lang="en-US" dirty="0"/>
              <a:t> </a:t>
            </a:r>
            <a:r>
              <a:rPr lang="en-US" dirty="0" err="1"/>
              <a:t>và</a:t>
            </a:r>
            <a:r>
              <a:rPr lang="en-US" dirty="0"/>
              <a:t> </a:t>
            </a:r>
            <a:r>
              <a:rPr lang="en-US" dirty="0" err="1"/>
              <a:t>kích</a:t>
            </a:r>
            <a:r>
              <a:rPr lang="en-US" dirty="0"/>
              <a:t> </a:t>
            </a:r>
            <a:r>
              <a:rPr lang="en-US" dirty="0" err="1"/>
              <a:t>thước</a:t>
            </a:r>
            <a:r>
              <a:rPr lang="en-US" dirty="0"/>
              <a:t> </a:t>
            </a:r>
            <a:r>
              <a:rPr lang="en-US" dirty="0" err="1"/>
              <a:t>chữ</a:t>
            </a:r>
            <a:r>
              <a:rPr lang="en-US" dirty="0"/>
              <a:t> </a:t>
            </a:r>
            <a:r>
              <a:rPr lang="en-US" dirty="0" err="1"/>
              <a:t>cho</a:t>
            </a:r>
            <a:r>
              <a:rPr lang="en-US" dirty="0"/>
              <a:t> </a:t>
            </a:r>
            <a:r>
              <a:rPr lang="en-US" dirty="0" err="1"/>
              <a:t>văn</a:t>
            </a:r>
            <a:r>
              <a:rPr lang="en-US" dirty="0"/>
              <a:t> </a:t>
            </a:r>
            <a:r>
              <a:rPr lang="en-US" dirty="0" err="1"/>
              <a:t>bản</a:t>
            </a:r>
            <a:r>
              <a:rPr lang="en-US" dirty="0"/>
              <a:t> </a:t>
            </a:r>
            <a:r>
              <a:rPr lang="en-US" dirty="0" err="1"/>
              <a:t>trên</a:t>
            </a:r>
            <a:r>
              <a:rPr lang="en-US" dirty="0"/>
              <a:t> </a:t>
            </a:r>
            <a:r>
              <a:rPr lang="en-US" dirty="0" err="1"/>
              <a:t>trang</a:t>
            </a:r>
            <a:r>
              <a:rPr lang="en-US" dirty="0"/>
              <a:t> </a:t>
            </a:r>
            <a:r>
              <a:rPr lang="en-US" dirty="0" err="1"/>
              <a:t>trình</a:t>
            </a:r>
            <a:r>
              <a:rPr lang="en-US" dirty="0"/>
              <a:t> </a:t>
            </a:r>
            <a:r>
              <a:rPr lang="en-US" dirty="0" err="1"/>
              <a:t>chiếu</a:t>
            </a:r>
            <a:r>
              <a:rPr lang="en-US" dirty="0"/>
              <a:t>.</a:t>
            </a:r>
            <a:endParaRPr lang="vi-VN" dirty="0"/>
          </a:p>
        </p:txBody>
      </p:sp>
    </p:spTree>
    <p:extLst>
      <p:ext uri="{BB962C8B-B14F-4D97-AF65-F5344CB8AC3E}">
        <p14:creationId xmlns:p14="http://schemas.microsoft.com/office/powerpoint/2010/main" val="22968143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3276600" y="791162"/>
            <a:ext cx="316625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5400" b="1" cap="none" spc="0" dirty="0" err="1">
                <a:ln/>
                <a:solidFill>
                  <a:srgbClr val="00CC00"/>
                </a:solidFill>
                <a:effectLst/>
              </a:rPr>
              <a:t>Khởi</a:t>
            </a:r>
            <a:r>
              <a:rPr lang="en-US" sz="5400" b="1" cap="none" spc="0" dirty="0">
                <a:ln/>
                <a:solidFill>
                  <a:srgbClr val="00CC00"/>
                </a:solidFill>
                <a:effectLst/>
              </a:rPr>
              <a:t> </a:t>
            </a:r>
            <a:r>
              <a:rPr lang="en-US" sz="5400" b="1" cap="none" spc="0" dirty="0" err="1">
                <a:ln/>
                <a:solidFill>
                  <a:srgbClr val="00CC00"/>
                </a:solidFill>
                <a:effectLst/>
              </a:rPr>
              <a:t>động</a:t>
            </a:r>
            <a:endParaRPr lang="en-US" sz="5400" b="1" cap="none" spc="0" dirty="0">
              <a:ln/>
              <a:solidFill>
                <a:srgbClr val="00CC00"/>
              </a:solidFill>
              <a:effectLst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52C640F-E245-51CE-1A89-29225A6790D4}"/>
              </a:ext>
            </a:extLst>
          </p:cNvPr>
          <p:cNvSpPr txBox="1"/>
          <p:nvPr/>
        </p:nvSpPr>
        <p:spPr>
          <a:xfrm>
            <a:off x="1447800" y="1828800"/>
            <a:ext cx="6476999" cy="282500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US" sz="2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Yêu</a:t>
            </a:r>
            <a:r>
              <a:rPr lang="en-US" sz="2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cầu</a:t>
            </a:r>
            <a:r>
              <a:rPr lang="en-US" sz="2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HS </a:t>
            </a:r>
            <a:r>
              <a:rPr lang="en-US" sz="2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tạo</a:t>
            </a:r>
            <a:r>
              <a:rPr lang="en-US" sz="2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một</a:t>
            </a:r>
            <a:r>
              <a:rPr lang="en-US" sz="2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trang</a:t>
            </a:r>
            <a:r>
              <a:rPr lang="en-US" sz="2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chiếu</a:t>
            </a:r>
            <a:r>
              <a:rPr lang="en-US" sz="2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và</a:t>
            </a:r>
            <a:r>
              <a:rPr lang="en-US" sz="2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nhập</a:t>
            </a:r>
            <a:r>
              <a:rPr lang="en-US" sz="2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một</a:t>
            </a:r>
            <a:r>
              <a:rPr lang="en-US" sz="2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nội</a:t>
            </a:r>
            <a:r>
              <a:rPr lang="en-US" sz="2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dung </a:t>
            </a:r>
            <a:r>
              <a:rPr lang="en-US" sz="2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cho</a:t>
            </a:r>
            <a:r>
              <a:rPr lang="en-US" sz="2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tiêu</a:t>
            </a:r>
            <a:r>
              <a:rPr lang="en-US" sz="2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đề</a:t>
            </a:r>
            <a:r>
              <a:rPr lang="en-US" sz="2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trên</a:t>
            </a:r>
            <a:r>
              <a:rPr lang="en-US" sz="2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trang</a:t>
            </a:r>
            <a:r>
              <a:rPr lang="en-US" sz="2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chiếu</a:t>
            </a:r>
            <a:r>
              <a:rPr lang="en-US" sz="2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 Theo </a:t>
            </a:r>
            <a:r>
              <a:rPr lang="en-US" sz="2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quan</a:t>
            </a:r>
            <a:r>
              <a:rPr lang="en-US" sz="2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sát</a:t>
            </a:r>
            <a:r>
              <a:rPr lang="en-US" sz="2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của</a:t>
            </a:r>
            <a:r>
              <a:rPr lang="en-US" sz="2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em</a:t>
            </a:r>
            <a:r>
              <a:rPr lang="en-US" sz="2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lang="en-US" sz="2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màu</a:t>
            </a:r>
            <a:r>
              <a:rPr lang="en-US" sz="2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chữ</a:t>
            </a:r>
            <a:r>
              <a:rPr lang="en-US" sz="2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trên</a:t>
            </a:r>
            <a:r>
              <a:rPr lang="en-US" sz="2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trang</a:t>
            </a:r>
            <a:r>
              <a:rPr lang="en-US" sz="2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chiếu</a:t>
            </a:r>
            <a:r>
              <a:rPr lang="en-US" sz="2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là</a:t>
            </a:r>
            <a:r>
              <a:rPr lang="en-US" sz="2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màu</a:t>
            </a:r>
            <a:r>
              <a:rPr lang="en-US" sz="2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gì</a:t>
            </a:r>
            <a:r>
              <a:rPr lang="en-US" sz="2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? </a:t>
            </a:r>
            <a:r>
              <a:rPr lang="en-US" sz="2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Màu</a:t>
            </a:r>
            <a:r>
              <a:rPr lang="en-US" sz="2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chữ</a:t>
            </a:r>
            <a:r>
              <a:rPr lang="en-US" sz="2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đó</a:t>
            </a:r>
            <a:r>
              <a:rPr lang="en-US" sz="2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có</a:t>
            </a:r>
            <a:r>
              <a:rPr lang="en-US" sz="2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thể</a:t>
            </a:r>
            <a:r>
              <a:rPr lang="en-US" sz="2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đổi</a:t>
            </a:r>
            <a:r>
              <a:rPr lang="en-US" sz="2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thành</a:t>
            </a:r>
            <a:r>
              <a:rPr lang="en-US" sz="2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các</a:t>
            </a:r>
            <a:r>
              <a:rPr lang="en-US" sz="2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màu</a:t>
            </a:r>
            <a:r>
              <a:rPr lang="en-US" sz="2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khác</a:t>
            </a:r>
            <a:r>
              <a:rPr lang="en-US" sz="2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được</a:t>
            </a:r>
            <a:r>
              <a:rPr lang="en-US" sz="2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hay </a:t>
            </a:r>
            <a:r>
              <a:rPr lang="en-US" sz="2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không</a:t>
            </a:r>
            <a:r>
              <a:rPr lang="en-US" sz="2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?</a:t>
            </a:r>
            <a:endParaRPr lang="vi-VN" sz="18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42530528"/>
      </p:ext>
    </p:extLst>
  </p:cSld>
  <p:clrMapOvr>
    <a:masterClrMapping/>
  </p:clrMapOvr>
  <p:transition spd="slow" advTm="3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2400" y="-177017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1295400" y="457200"/>
            <a:ext cx="74676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1. ĐỊNH DẠNG CHỮ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81000" y="1312990"/>
            <a:ext cx="7162800" cy="36715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hãy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thảo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luận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nhóm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bàn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cho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biết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bước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thực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hiện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định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dạng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chữ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2905511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2400" y="-177017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1295400" y="457200"/>
            <a:ext cx="74676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1. ĐỊNH DẠNG CHỮ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81000" y="1312990"/>
            <a:ext cx="7162800" cy="24826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 algn="just">
              <a:lnSpc>
                <a:spcPct val="150000"/>
              </a:lnSpc>
              <a:buFontTx/>
              <a:buChar char="-"/>
            </a:pP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B1: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Kéo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thả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chuột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để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định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dạng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khối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văn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bản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cần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định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dạng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pPr marL="571500" indent="-571500" algn="just">
              <a:lnSpc>
                <a:spcPct val="150000"/>
              </a:lnSpc>
              <a:buFontTx/>
              <a:buChar char="-"/>
            </a:pPr>
            <a:endParaRPr 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A358EA6-5643-92FE-CC07-0A4411F371B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5286" y="3361253"/>
            <a:ext cx="6638514" cy="10906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58970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2400" y="-101815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1295400" y="218960"/>
            <a:ext cx="74676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1. ĐỊNH DẠNG CHỮ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52400" y="813945"/>
            <a:ext cx="8534400" cy="1305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- B2: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Chọn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lệnh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định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dạng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cho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chữ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trên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trang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chiếu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pPr marL="571500" indent="-571500" algn="just">
              <a:lnSpc>
                <a:spcPct val="150000"/>
              </a:lnSpc>
              <a:buFontTx/>
              <a:buChar char="-"/>
            </a:pP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10AB666-C708-CE90-3BB2-D2F1EAE5BFB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33600" y="1866370"/>
            <a:ext cx="4827934" cy="209603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0D39B2E5-65C2-B318-D05E-12AA3284BA9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62000" y="2090055"/>
            <a:ext cx="1371600" cy="542925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3F88C178-A1C7-7A6F-9537-7D08BE4DC05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71832" y="2841410"/>
            <a:ext cx="1362075" cy="485775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E59D2503-A339-BA5F-A641-A635AD6945E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85850" y="3540686"/>
            <a:ext cx="1047750" cy="981075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8AAC32A8-4D69-0B3F-10C5-61957C5628DB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133600" y="3993007"/>
            <a:ext cx="1247775" cy="528753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4D323519-1508-1853-B3A7-D8110088E0EA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393259" y="3945590"/>
            <a:ext cx="1483541" cy="793302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99E8B753-0826-22CB-9751-D05D6517908F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642948" y="3953641"/>
            <a:ext cx="1171575" cy="561975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590FD995-227B-4787-6766-F29758361650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974599" y="2139905"/>
            <a:ext cx="1581150" cy="666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36171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2400" y="-101815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1219200" y="218960"/>
            <a:ext cx="74676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1. SỬ DỤNG CÔNG CỤ GẠCH ĐẦU DÒNG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52400" y="813945"/>
            <a:ext cx="8534400" cy="19514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hãy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quan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sát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sgk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tr31,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thích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cách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trình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bày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nào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hơn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?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Vì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sao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  <a:p>
            <a:pPr marL="571500" indent="-571500" algn="just">
              <a:lnSpc>
                <a:spcPct val="150000"/>
              </a:lnSpc>
              <a:buFontTx/>
              <a:buChar char="-"/>
            </a:pP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6" name="Picture 1">
            <a:extLst>
              <a:ext uri="{FF2B5EF4-FFF2-40B4-BE49-F238E27FC236}">
                <a16:creationId xmlns:a16="http://schemas.microsoft.com/office/drawing/2014/main" id="{213AEC10-4CF5-B91D-9A21-B8B28E0B49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199" y="2322871"/>
            <a:ext cx="7871919" cy="25539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014472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2400" y="-101815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1219200" y="218960"/>
            <a:ext cx="74676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1. SỬ DỤNG CÔNG CỤ GẠCH ĐẦU DÒNG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52400" y="813945"/>
            <a:ext cx="8534400" cy="1305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- Theo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dấu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đầu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dòng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tác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dụng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gì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  <a:p>
            <a:pPr marL="571500" indent="-571500" algn="just">
              <a:lnSpc>
                <a:spcPct val="150000"/>
              </a:lnSpc>
              <a:buFontTx/>
              <a:buChar char="-"/>
            </a:pP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8060A74-04B5-FFAE-B63B-C3B3FF21A7C1}"/>
              </a:ext>
            </a:extLst>
          </p:cNvPr>
          <p:cNvSpPr txBox="1"/>
          <p:nvPr/>
        </p:nvSpPr>
        <p:spPr>
          <a:xfrm>
            <a:off x="152400" y="2382287"/>
            <a:ext cx="8534400" cy="19514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8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en-US" sz="28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Dấu</a:t>
            </a:r>
            <a:r>
              <a:rPr lang="en-US" sz="28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đầu</a:t>
            </a:r>
            <a:r>
              <a:rPr lang="en-US" sz="28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dòng</a:t>
            </a:r>
            <a:r>
              <a:rPr lang="en-US" sz="28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thường</a:t>
            </a:r>
            <a:r>
              <a:rPr lang="en-US" sz="28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28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tác</a:t>
            </a:r>
            <a:r>
              <a:rPr lang="en-US" sz="28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dụng</a:t>
            </a:r>
            <a:r>
              <a:rPr lang="en-US" sz="28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liệt</a:t>
            </a:r>
            <a:r>
              <a:rPr lang="en-US" sz="28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kê</a:t>
            </a:r>
            <a:r>
              <a:rPr lang="en-US" sz="28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nội</a:t>
            </a:r>
            <a:r>
              <a:rPr lang="en-US" sz="28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dung </a:t>
            </a:r>
            <a:r>
              <a:rPr lang="en-US" sz="28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28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sz="28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danh</a:t>
            </a:r>
            <a:r>
              <a:rPr lang="en-US" sz="28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sách</a:t>
            </a:r>
            <a:r>
              <a:rPr lang="en-US" sz="28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pPr marL="571500" indent="-571500" algn="just">
              <a:lnSpc>
                <a:spcPct val="150000"/>
              </a:lnSpc>
              <a:buFontTx/>
              <a:buChar char="-"/>
            </a:pPr>
            <a:endParaRPr lang="en-US" sz="28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445030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7" grpId="0"/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2400" y="-101815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1219200" y="218960"/>
            <a:ext cx="74676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1. SỬ DỤNG CÔNG CỤ GẠCH ĐẦU DÒNG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52400" y="813945"/>
            <a:ext cx="8534400" cy="1305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hãy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thảo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luận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nhóm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đưa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ra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bước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thực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hiện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tạo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dấu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đầu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dòng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cho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văn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bản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D1078EFF-9B48-0125-EB4A-9C2B6B64220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99994" y="4486400"/>
            <a:ext cx="1371600" cy="80010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E29895EA-AB26-BB34-EAC7-996AE10E5D33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r="2098"/>
          <a:stretch/>
        </p:blipFill>
        <p:spPr>
          <a:xfrm>
            <a:off x="2447926" y="2190875"/>
            <a:ext cx="2667000" cy="2295525"/>
          </a:xfrm>
          <a:prstGeom prst="rect">
            <a:avLst/>
          </a:prstGeom>
        </p:spPr>
      </p:pic>
      <p:grpSp>
        <p:nvGrpSpPr>
          <p:cNvPr id="23" name="Group 22">
            <a:extLst>
              <a:ext uri="{FF2B5EF4-FFF2-40B4-BE49-F238E27FC236}">
                <a16:creationId xmlns:a16="http://schemas.microsoft.com/office/drawing/2014/main" id="{C05A279C-A96A-6B78-00DE-FFFE37A2BFFE}"/>
              </a:ext>
            </a:extLst>
          </p:cNvPr>
          <p:cNvGrpSpPr/>
          <p:nvPr/>
        </p:nvGrpSpPr>
        <p:grpSpPr>
          <a:xfrm>
            <a:off x="3771594" y="4161197"/>
            <a:ext cx="3391206" cy="904875"/>
            <a:chOff x="3771594" y="4161197"/>
            <a:chExt cx="3391206" cy="904875"/>
          </a:xfrm>
        </p:grpSpPr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9817D202-E1DC-25A3-0B46-918C67CE7DC1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5362575" y="4161197"/>
              <a:ext cx="1800225" cy="904875"/>
            </a:xfrm>
            <a:prstGeom prst="rect">
              <a:avLst/>
            </a:prstGeom>
          </p:spPr>
        </p:pic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024721D0-8C37-971A-A9B5-F199BB0E4CB4}"/>
                </a:ext>
              </a:extLst>
            </p:cNvPr>
            <p:cNvCxnSpPr>
              <a:stCxn id="12" idx="2"/>
            </p:cNvCxnSpPr>
            <p:nvPr/>
          </p:nvCxnSpPr>
          <p:spPr>
            <a:xfrm>
              <a:off x="3781426" y="4486400"/>
              <a:ext cx="0" cy="542800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2FE9EAD2-3D1E-B7D5-8352-A287BE911ABB}"/>
                </a:ext>
              </a:extLst>
            </p:cNvPr>
            <p:cNvCxnSpPr>
              <a:cxnSpLocks/>
            </p:cNvCxnSpPr>
            <p:nvPr/>
          </p:nvCxnSpPr>
          <p:spPr>
            <a:xfrm>
              <a:off x="3771594" y="5029200"/>
              <a:ext cx="1600814" cy="0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97F11231-5FCF-CE9D-E1DD-B53CDD521651}"/>
              </a:ext>
            </a:extLst>
          </p:cNvPr>
          <p:cNvGrpSpPr/>
          <p:nvPr/>
        </p:nvGrpSpPr>
        <p:grpSpPr>
          <a:xfrm>
            <a:off x="5114926" y="2190875"/>
            <a:ext cx="2333624" cy="1543050"/>
            <a:chOff x="5114926" y="2190875"/>
            <a:chExt cx="2333624" cy="1543050"/>
          </a:xfrm>
        </p:grpSpPr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605DD111-A3FE-F6A1-ECE7-BC8C3C79C1C8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5638800" y="2190875"/>
              <a:ext cx="1809750" cy="1543050"/>
            </a:xfrm>
            <a:prstGeom prst="rect">
              <a:avLst/>
            </a:prstGeom>
          </p:spPr>
        </p:pic>
        <p:cxnSp>
          <p:nvCxnSpPr>
            <p:cNvPr id="25" name="Straight Arrow Connector 24">
              <a:extLst>
                <a:ext uri="{FF2B5EF4-FFF2-40B4-BE49-F238E27FC236}">
                  <a16:creationId xmlns:a16="http://schemas.microsoft.com/office/drawing/2014/main" id="{04C37554-2599-3156-DA8B-F8816EA17526}"/>
                </a:ext>
              </a:extLst>
            </p:cNvPr>
            <p:cNvCxnSpPr>
              <a:cxnSpLocks/>
              <a:endCxn id="10" idx="0"/>
            </p:cNvCxnSpPr>
            <p:nvPr/>
          </p:nvCxnSpPr>
          <p:spPr>
            <a:xfrm flipV="1">
              <a:off x="5114926" y="2190875"/>
              <a:ext cx="1428749" cy="18925"/>
            </a:xfrm>
            <a:prstGeom prst="straightConnector1">
              <a:avLst/>
            </a:prstGeom>
            <a:ln w="28575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8597980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7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915</TotalTime>
  <Words>492</Words>
  <Application>Microsoft Office PowerPoint</Application>
  <PresentationFormat>On-screen Show (4:3)</PresentationFormat>
  <Paragraphs>71</Paragraphs>
  <Slides>19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4" baseType="lpstr">
      <vt:lpstr>Arial</vt:lpstr>
      <vt:lpstr>Calibri</vt:lpstr>
      <vt:lpstr>Calibri Light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WELCOME</dc:creator>
  <cp:lastModifiedBy>Admin</cp:lastModifiedBy>
  <cp:revision>108</cp:revision>
  <dcterms:created xsi:type="dcterms:W3CDTF">2017-10-03T01:20:28Z</dcterms:created>
  <dcterms:modified xsi:type="dcterms:W3CDTF">2023-06-15T02:17:34Z</dcterms:modified>
</cp:coreProperties>
</file>