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1"/>
  </p:notesMasterIdLst>
  <p:sldIdLst>
    <p:sldId id="1800" r:id="rId3"/>
    <p:sldId id="258" r:id="rId4"/>
    <p:sldId id="1798" r:id="rId5"/>
    <p:sldId id="256" r:id="rId6"/>
    <p:sldId id="267" r:id="rId7"/>
    <p:sldId id="1783" r:id="rId8"/>
    <p:sldId id="1804" r:id="rId9"/>
    <p:sldId id="1803" r:id="rId10"/>
    <p:sldId id="260" r:id="rId11"/>
    <p:sldId id="264" r:id="rId12"/>
    <p:sldId id="276" r:id="rId13"/>
    <p:sldId id="1788" r:id="rId14"/>
    <p:sldId id="1785" r:id="rId15"/>
    <p:sldId id="1802" r:id="rId16"/>
    <p:sldId id="1781" r:id="rId17"/>
    <p:sldId id="266" r:id="rId18"/>
    <p:sldId id="269" r:id="rId19"/>
    <p:sldId id="27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FAFA-477C-40C8-A995-243E04178B05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ABCB-88B0-42BF-BAF2-C80303A8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27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2026/4/15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2026/4/15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39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audio" Target="../media/media2.wma"/><Relationship Id="rId7" Type="http://schemas.openxmlformats.org/officeDocument/2006/relationships/image" Target="../media/image6.png"/><Relationship Id="rId12" Type="http://schemas.openxmlformats.org/officeDocument/2006/relationships/image" Target="../media/image23.jpeg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22.jpeg"/><Relationship Id="rId5" Type="http://schemas.openxmlformats.org/officeDocument/2006/relationships/image" Target="../media/image7.png"/><Relationship Id="rId15" Type="http://schemas.openxmlformats.org/officeDocument/2006/relationships/image" Target="../media/image2.png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jpe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9" y="-132477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084732" y="1706814"/>
            <a:ext cx="100970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452" y="6237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98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669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KIẾN TẠO KIẾN THỨC – KĨ NĂNG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9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4679513" y="2538377"/>
            <a:ext cx="6575540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video,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khuôn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được</a:t>
            </a:r>
            <a:endParaRPr lang="vi-VN" sz="28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54">
            <a:off x="739263" y="1741137"/>
            <a:ext cx="3075601" cy="3555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5069" y="-702429"/>
            <a:ext cx="330431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925" y="-70351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492519" y="3584347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45590" y="4930233"/>
              <a:ext cx="25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#9Slide03 Ample" panose="02000000000000000000" pitchFamily="2" charset="0"/>
                </a:rPr>
                <a:t>B1: </a:t>
              </a:r>
              <a:r>
                <a:rPr lang="en-US" sz="2000" dirty="0" err="1">
                  <a:latin typeface="#9Slide03 Ample" panose="02000000000000000000" pitchFamily="2" charset="0"/>
                </a:rPr>
                <a:t>Tạo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hình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khuôn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mặt</a:t>
              </a:r>
              <a:r>
                <a:rPr lang="en-US" sz="2000" dirty="0">
                  <a:latin typeface="#9Slide03 Ample" panose="02000000000000000000" pitchFamily="2" charset="0"/>
                </a:rPr>
                <a:t> (</a:t>
              </a:r>
              <a:r>
                <a:rPr lang="en-US" sz="2000" dirty="0" err="1">
                  <a:latin typeface="#9Slide03 Ample" panose="02000000000000000000" pitchFamily="2" charset="0"/>
                </a:rPr>
                <a:t>Giấy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>
                  <a:latin typeface="#9Slide03 Ample" panose="02000000000000000000" pitchFamily="2" charset="0"/>
                </a:rPr>
                <a:t>bìa</a:t>
              </a:r>
              <a:r>
                <a:rPr lang="en-US" sz="2000" dirty="0">
                  <a:latin typeface="#9Slide03 Ample" panose="02000000000000000000" pitchFamily="2" charset="0"/>
                </a:rPr>
                <a:t>, </a:t>
              </a:r>
              <a:r>
                <a:rPr lang="en-US" sz="2000" dirty="0" err="1">
                  <a:latin typeface="#9Slide03 Ample" panose="02000000000000000000" pitchFamily="2" charset="0"/>
                </a:rPr>
                <a:t>hộp</a:t>
              </a:r>
              <a:r>
                <a:rPr lang="en-US" sz="2000" dirty="0">
                  <a:latin typeface="#9Slide03 Ample" panose="02000000000000000000" pitchFamily="2" charset="0"/>
                </a:rPr>
                <a:t>…)</a:t>
              </a:r>
              <a:endParaRPr lang="vi-VN" sz="20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4523187" y="3584347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49551" y="4792464"/>
              <a:ext cx="2561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bộ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phận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trên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khuôn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mặt</a:t>
              </a:r>
              <a:r>
                <a:rPr lang="en-US" dirty="0">
                  <a:latin typeface="#9Slide03 Ample" panose="02000000000000000000" pitchFamily="2" charset="0"/>
                </a:rPr>
                <a:t> ( </a:t>
              </a:r>
              <a:r>
                <a:rPr lang="en-US" dirty="0" err="1">
                  <a:latin typeface="#9Slide03 Ample" panose="02000000000000000000" pitchFamily="2" charset="0"/>
                </a:rPr>
                <a:t>cúc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áo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nắp</a:t>
              </a:r>
              <a:r>
                <a:rPr lang="en-US" dirty="0">
                  <a:latin typeface="#9Slide03 Ample" panose="02000000000000000000" pitchFamily="2" charset="0"/>
                </a:rPr>
                <a:t> chai…)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553855" y="3623096"/>
            <a:ext cx="3347491" cy="2444690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261825" y="4755966"/>
              <a:ext cx="2639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tóc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bằng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vật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liệu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dạng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nét</a:t>
              </a:r>
              <a:r>
                <a:rPr lang="en-US" dirty="0">
                  <a:latin typeface="#9Slide03 Ample" panose="02000000000000000000" pitchFamily="2" charset="0"/>
                </a:rPr>
                <a:t> (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loại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sợi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rơm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len</a:t>
              </a:r>
              <a:r>
                <a:rPr lang="en-US" dirty="0">
                  <a:latin typeface="#9Slide03 Ample" panose="02000000000000000000" pitchFamily="2" charset="0"/>
                </a:rPr>
                <a:t>).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71399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738131" y="386560"/>
            <a:ext cx="296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GỢI Ý CÁC BƯỚC THỰC HIỆN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5" y="1980201"/>
            <a:ext cx="3075981" cy="219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3" y="1956885"/>
            <a:ext cx="2713086" cy="22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9" y="1917619"/>
            <a:ext cx="2710865" cy="234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601599" y="-418219"/>
            <a:ext cx="3305631" cy="2973170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8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" y="457146"/>
            <a:ext cx="11217215" cy="63096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3381" y="5189026"/>
            <a:ext cx="109211" cy="1420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81965">
            <a:off x="1511406" y="5729100"/>
            <a:ext cx="277281" cy="2394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2404150" y="1506143"/>
            <a:ext cx="70104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b="1" spc="104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Ghi</a:t>
            </a:r>
            <a:r>
              <a:rPr lang="en-GB" sz="5400" b="1" spc="104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 </a:t>
            </a:r>
            <a:r>
              <a:rPr lang="en-GB" sz="5400" b="1" spc="104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nhớ</a:t>
            </a:r>
            <a:endParaRPr lang="en-US" sz="5400" b="1" spc="104" dirty="0">
              <a:solidFill>
                <a:srgbClr val="C0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514240"/>
            <a:ext cx="726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2541445" y="3229764"/>
            <a:ext cx="726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chi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ngộ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nghĩnh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dán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keo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398767"/>
            <a:ext cx="690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78759" y="-408144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877" y="511894"/>
            <a:ext cx="625325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khảo</a:t>
            </a:r>
            <a:endParaRPr lang="en-US" sz="5400" spc="104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94" y="1414222"/>
            <a:ext cx="343310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0" y="1395997"/>
            <a:ext cx="3436290" cy="485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64" y="1381646"/>
            <a:ext cx="372803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145986" y="-66944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980" r="6070" b="7379"/>
          <a:stretch/>
        </p:blipFill>
        <p:spPr>
          <a:xfrm>
            <a:off x="1364251" y="257787"/>
            <a:ext cx="9769914" cy="638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9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368455" y="2661840"/>
            <a:ext cx="5450122" cy="14122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294" y="-311330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214" y="-881977"/>
            <a:ext cx="6131678" cy="30112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132892" y="398484"/>
            <a:ext cx="524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4 </a:t>
            </a:r>
          </a:p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PHÂN TÍCH – ĐÁNH GIÁ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1" y="2344032"/>
            <a:ext cx="6764318" cy="18877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69622" y="-36119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VẬN DỤNG – PHÁT TRIỂN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18904" y="3242910"/>
            <a:ext cx="517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2005" y="-642849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714"/>
    </mc:Choice>
    <mc:Fallback xmlns="">
      <p:transition advClick="0" advTm="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0917BD-BFDE-4A92-9A04-BFC0415FF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8602" y="385450"/>
            <a:ext cx="1154796" cy="1162774"/>
            <a:chOff x="1983909" y="2663640"/>
            <a:chExt cx="1657350" cy="1668463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4D42903-1834-4616-ACBE-EEF9AF790D04}"/>
                </a:ext>
              </a:extLst>
            </p:cNvPr>
            <p:cNvSpPr/>
            <p:nvPr/>
          </p:nvSpPr>
          <p:spPr bwMode="auto">
            <a:xfrm>
              <a:off x="1983909" y="3062103"/>
              <a:ext cx="1216025" cy="1270000"/>
            </a:xfrm>
            <a:custGeom>
              <a:avLst/>
              <a:gdLst>
                <a:gd name="T0" fmla="*/ 71 w 540"/>
                <a:gd name="T1" fmla="*/ 536 h 564"/>
                <a:gd name="T2" fmla="*/ 24 w 540"/>
                <a:gd name="T3" fmla="*/ 488 h 564"/>
                <a:gd name="T4" fmla="*/ 24 w 540"/>
                <a:gd name="T5" fmla="*/ 0 h 564"/>
                <a:gd name="T6" fmla="*/ 0 w 540"/>
                <a:gd name="T7" fmla="*/ 0 h 564"/>
                <a:gd name="T8" fmla="*/ 0 w 540"/>
                <a:gd name="T9" fmla="*/ 489 h 564"/>
                <a:gd name="T10" fmla="*/ 72 w 540"/>
                <a:gd name="T11" fmla="*/ 564 h 564"/>
                <a:gd name="T12" fmla="*/ 540 w 540"/>
                <a:gd name="T13" fmla="*/ 564 h 564"/>
                <a:gd name="T14" fmla="*/ 540 w 540"/>
                <a:gd name="T15" fmla="*/ 536 h 564"/>
                <a:gd name="T16" fmla="*/ 71 w 540"/>
                <a:gd name="T17" fmla="*/ 53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64">
                  <a:moveTo>
                    <a:pt x="71" y="536"/>
                  </a:moveTo>
                  <a:cubicBezTo>
                    <a:pt x="44" y="536"/>
                    <a:pt x="24" y="515"/>
                    <a:pt x="24" y="48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529"/>
                    <a:pt x="32" y="564"/>
                    <a:pt x="72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0" y="536"/>
                    <a:pt x="540" y="536"/>
                    <a:pt x="540" y="536"/>
                  </a:cubicBezTo>
                  <a:lnTo>
                    <a:pt x="71" y="536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26161E1-3C4C-4D5F-9DD9-6E7737864CCA}"/>
                </a:ext>
              </a:extLst>
            </p:cNvPr>
            <p:cNvSpPr/>
            <p:nvPr/>
          </p:nvSpPr>
          <p:spPr bwMode="auto">
            <a:xfrm>
              <a:off x="2433171" y="2674753"/>
              <a:ext cx="1208088" cy="1243013"/>
            </a:xfrm>
            <a:custGeom>
              <a:avLst/>
              <a:gdLst>
                <a:gd name="T0" fmla="*/ 461 w 536"/>
                <a:gd name="T1" fmla="*/ 24 h 552"/>
                <a:gd name="T2" fmla="*/ 508 w 536"/>
                <a:gd name="T3" fmla="*/ 70 h 552"/>
                <a:gd name="T4" fmla="*/ 508 w 536"/>
                <a:gd name="T5" fmla="*/ 552 h 552"/>
                <a:gd name="T6" fmla="*/ 536 w 536"/>
                <a:gd name="T7" fmla="*/ 552 h 552"/>
                <a:gd name="T8" fmla="*/ 536 w 536"/>
                <a:gd name="T9" fmla="*/ 72 h 552"/>
                <a:gd name="T10" fmla="*/ 462 w 536"/>
                <a:gd name="T11" fmla="*/ 0 h 552"/>
                <a:gd name="T12" fmla="*/ 0 w 536"/>
                <a:gd name="T13" fmla="*/ 0 h 552"/>
                <a:gd name="T14" fmla="*/ 0 w 536"/>
                <a:gd name="T15" fmla="*/ 24 h 552"/>
                <a:gd name="T16" fmla="*/ 461 w 536"/>
                <a:gd name="T17" fmla="*/ 2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" h="552">
                  <a:moveTo>
                    <a:pt x="461" y="24"/>
                  </a:moveTo>
                  <a:cubicBezTo>
                    <a:pt x="488" y="24"/>
                    <a:pt x="508" y="44"/>
                    <a:pt x="508" y="70"/>
                  </a:cubicBezTo>
                  <a:cubicBezTo>
                    <a:pt x="508" y="552"/>
                    <a:pt x="508" y="552"/>
                    <a:pt x="508" y="552"/>
                  </a:cubicBezTo>
                  <a:cubicBezTo>
                    <a:pt x="536" y="552"/>
                    <a:pt x="536" y="552"/>
                    <a:pt x="536" y="552"/>
                  </a:cubicBezTo>
                  <a:cubicBezTo>
                    <a:pt x="536" y="72"/>
                    <a:pt x="536" y="72"/>
                    <a:pt x="536" y="72"/>
                  </a:cubicBezTo>
                  <a:cubicBezTo>
                    <a:pt x="536" y="32"/>
                    <a:pt x="502" y="0"/>
                    <a:pt x="4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461" y="24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63E7B15-4187-49E3-81E4-06BCB29AECCF}"/>
                </a:ext>
              </a:extLst>
            </p:cNvPr>
            <p:cNvSpPr/>
            <p:nvPr/>
          </p:nvSpPr>
          <p:spPr bwMode="auto">
            <a:xfrm>
              <a:off x="3277721" y="4006665"/>
              <a:ext cx="358775" cy="315913"/>
            </a:xfrm>
            <a:custGeom>
              <a:avLst/>
              <a:gdLst>
                <a:gd name="T0" fmla="*/ 43 w 159"/>
                <a:gd name="T1" fmla="*/ 69 h 140"/>
                <a:gd name="T2" fmla="*/ 34 w 159"/>
                <a:gd name="T3" fmla="*/ 61 h 140"/>
                <a:gd name="T4" fmla="*/ 24 w 159"/>
                <a:gd name="T5" fmla="*/ 61 h 140"/>
                <a:gd name="T6" fmla="*/ 7 w 159"/>
                <a:gd name="T7" fmla="*/ 52 h 140"/>
                <a:gd name="T8" fmla="*/ 0 w 159"/>
                <a:gd name="T9" fmla="*/ 32 h 140"/>
                <a:gd name="T10" fmla="*/ 10 w 159"/>
                <a:gd name="T11" fmla="*/ 9 h 140"/>
                <a:gd name="T12" fmla="*/ 34 w 159"/>
                <a:gd name="T13" fmla="*/ 0 h 140"/>
                <a:gd name="T14" fmla="*/ 61 w 159"/>
                <a:gd name="T15" fmla="*/ 13 h 140"/>
                <a:gd name="T16" fmla="*/ 72 w 159"/>
                <a:gd name="T17" fmla="*/ 47 h 140"/>
                <a:gd name="T18" fmla="*/ 42 w 159"/>
                <a:gd name="T19" fmla="*/ 126 h 140"/>
                <a:gd name="T20" fmla="*/ 23 w 159"/>
                <a:gd name="T21" fmla="*/ 140 h 140"/>
                <a:gd name="T22" fmla="*/ 13 w 159"/>
                <a:gd name="T23" fmla="*/ 131 h 140"/>
                <a:gd name="T24" fmla="*/ 18 w 159"/>
                <a:gd name="T25" fmla="*/ 120 h 140"/>
                <a:gd name="T26" fmla="*/ 36 w 159"/>
                <a:gd name="T27" fmla="*/ 92 h 140"/>
                <a:gd name="T28" fmla="*/ 43 w 159"/>
                <a:gd name="T29" fmla="*/ 69 h 140"/>
                <a:gd name="T30" fmla="*/ 130 w 159"/>
                <a:gd name="T31" fmla="*/ 69 h 140"/>
                <a:gd name="T32" fmla="*/ 121 w 159"/>
                <a:gd name="T33" fmla="*/ 61 h 140"/>
                <a:gd name="T34" fmla="*/ 112 w 159"/>
                <a:gd name="T35" fmla="*/ 61 h 140"/>
                <a:gd name="T36" fmla="*/ 94 w 159"/>
                <a:gd name="T37" fmla="*/ 52 h 140"/>
                <a:gd name="T38" fmla="*/ 87 w 159"/>
                <a:gd name="T39" fmla="*/ 32 h 140"/>
                <a:gd name="T40" fmla="*/ 96 w 159"/>
                <a:gd name="T41" fmla="*/ 9 h 140"/>
                <a:gd name="T42" fmla="*/ 120 w 159"/>
                <a:gd name="T43" fmla="*/ 0 h 140"/>
                <a:gd name="T44" fmla="*/ 148 w 159"/>
                <a:gd name="T45" fmla="*/ 13 h 140"/>
                <a:gd name="T46" fmla="*/ 159 w 159"/>
                <a:gd name="T47" fmla="*/ 47 h 140"/>
                <a:gd name="T48" fmla="*/ 129 w 159"/>
                <a:gd name="T49" fmla="*/ 126 h 140"/>
                <a:gd name="T50" fmla="*/ 109 w 159"/>
                <a:gd name="T51" fmla="*/ 140 h 140"/>
                <a:gd name="T52" fmla="*/ 100 w 159"/>
                <a:gd name="T53" fmla="*/ 131 h 140"/>
                <a:gd name="T54" fmla="*/ 106 w 159"/>
                <a:gd name="T55" fmla="*/ 120 h 140"/>
                <a:gd name="T56" fmla="*/ 122 w 159"/>
                <a:gd name="T57" fmla="*/ 92 h 140"/>
                <a:gd name="T58" fmla="*/ 130 w 159"/>
                <a:gd name="T59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9" h="140">
                  <a:moveTo>
                    <a:pt x="43" y="69"/>
                  </a:moveTo>
                  <a:cubicBezTo>
                    <a:pt x="43" y="64"/>
                    <a:pt x="40" y="61"/>
                    <a:pt x="3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8" y="60"/>
                    <a:pt x="12" y="57"/>
                    <a:pt x="7" y="52"/>
                  </a:cubicBezTo>
                  <a:cubicBezTo>
                    <a:pt x="2" y="46"/>
                    <a:pt x="0" y="40"/>
                    <a:pt x="0" y="32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4" y="0"/>
                  </a:cubicBezTo>
                  <a:cubicBezTo>
                    <a:pt x="44" y="0"/>
                    <a:pt x="54" y="4"/>
                    <a:pt x="61" y="13"/>
                  </a:cubicBezTo>
                  <a:cubicBezTo>
                    <a:pt x="68" y="22"/>
                    <a:pt x="72" y="33"/>
                    <a:pt x="72" y="47"/>
                  </a:cubicBezTo>
                  <a:cubicBezTo>
                    <a:pt x="72" y="73"/>
                    <a:pt x="62" y="99"/>
                    <a:pt x="42" y="126"/>
                  </a:cubicBezTo>
                  <a:cubicBezTo>
                    <a:pt x="34" y="136"/>
                    <a:pt x="28" y="140"/>
                    <a:pt x="23" y="140"/>
                  </a:cubicBezTo>
                  <a:cubicBezTo>
                    <a:pt x="16" y="140"/>
                    <a:pt x="13" y="137"/>
                    <a:pt x="13" y="131"/>
                  </a:cubicBezTo>
                  <a:cubicBezTo>
                    <a:pt x="13" y="128"/>
                    <a:pt x="15" y="125"/>
                    <a:pt x="18" y="120"/>
                  </a:cubicBezTo>
                  <a:cubicBezTo>
                    <a:pt x="25" y="112"/>
                    <a:pt x="30" y="103"/>
                    <a:pt x="36" y="92"/>
                  </a:cubicBezTo>
                  <a:cubicBezTo>
                    <a:pt x="41" y="82"/>
                    <a:pt x="43" y="74"/>
                    <a:pt x="43" y="69"/>
                  </a:cubicBezTo>
                  <a:close/>
                  <a:moveTo>
                    <a:pt x="130" y="69"/>
                  </a:moveTo>
                  <a:cubicBezTo>
                    <a:pt x="130" y="64"/>
                    <a:pt x="127" y="61"/>
                    <a:pt x="121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5" y="60"/>
                    <a:pt x="99" y="57"/>
                    <a:pt x="94" y="52"/>
                  </a:cubicBezTo>
                  <a:cubicBezTo>
                    <a:pt x="89" y="46"/>
                    <a:pt x="87" y="40"/>
                    <a:pt x="87" y="32"/>
                  </a:cubicBezTo>
                  <a:cubicBezTo>
                    <a:pt x="87" y="23"/>
                    <a:pt x="90" y="15"/>
                    <a:pt x="96" y="9"/>
                  </a:cubicBezTo>
                  <a:cubicBezTo>
                    <a:pt x="103" y="3"/>
                    <a:pt x="111" y="0"/>
                    <a:pt x="120" y="0"/>
                  </a:cubicBezTo>
                  <a:cubicBezTo>
                    <a:pt x="132" y="0"/>
                    <a:pt x="141" y="4"/>
                    <a:pt x="148" y="13"/>
                  </a:cubicBezTo>
                  <a:cubicBezTo>
                    <a:pt x="155" y="22"/>
                    <a:pt x="159" y="33"/>
                    <a:pt x="159" y="47"/>
                  </a:cubicBezTo>
                  <a:cubicBezTo>
                    <a:pt x="159" y="73"/>
                    <a:pt x="149" y="99"/>
                    <a:pt x="129" y="126"/>
                  </a:cubicBezTo>
                  <a:cubicBezTo>
                    <a:pt x="121" y="136"/>
                    <a:pt x="115" y="140"/>
                    <a:pt x="109" y="140"/>
                  </a:cubicBezTo>
                  <a:cubicBezTo>
                    <a:pt x="103" y="140"/>
                    <a:pt x="100" y="137"/>
                    <a:pt x="100" y="131"/>
                  </a:cubicBezTo>
                  <a:cubicBezTo>
                    <a:pt x="100" y="128"/>
                    <a:pt x="102" y="125"/>
                    <a:pt x="106" y="120"/>
                  </a:cubicBezTo>
                  <a:cubicBezTo>
                    <a:pt x="112" y="112"/>
                    <a:pt x="117" y="103"/>
                    <a:pt x="122" y="92"/>
                  </a:cubicBezTo>
                  <a:cubicBezTo>
                    <a:pt x="127" y="82"/>
                    <a:pt x="130" y="74"/>
                    <a:pt x="130" y="69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450CCEF-75AC-463C-9C1B-0E5473850385}"/>
                </a:ext>
              </a:extLst>
            </p:cNvPr>
            <p:cNvSpPr/>
            <p:nvPr/>
          </p:nvSpPr>
          <p:spPr bwMode="auto">
            <a:xfrm>
              <a:off x="1983909" y="2663640"/>
              <a:ext cx="355600" cy="317500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903983" y="2466020"/>
            <a:ext cx="646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XIN CHÀO VÀ HẸN GẶP LẠI CÁC EM!</a:t>
            </a:r>
            <a:endParaRPr lang="vi-VN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AutoShape 2" descr="Ảnh động Powerpoint tạm biệ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Ảnh động Powerpoint tạm biệt đẹp nhất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851" y="-1050304"/>
            <a:ext cx="7155745" cy="53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0462" y="2551822"/>
            <a:ext cx="3305631" cy="297317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25332">
            <a:off x="9607029" y="5337310"/>
            <a:ext cx="2894105" cy="247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765" y="2652715"/>
            <a:ext cx="2855084" cy="2408977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828124">
            <a:off x="2321874" y="3159440"/>
            <a:ext cx="3523757" cy="2973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852">
            <a:off x="-27361" y="156965"/>
            <a:ext cx="1742847" cy="144549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8407">
            <a:off x="5977410" y="4628119"/>
            <a:ext cx="1483598" cy="153343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709102">
            <a:off x="9439057" y="-54187"/>
            <a:ext cx="2749326" cy="23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148"/>
    </mc:Choice>
    <mc:Fallback xmlns="">
      <p:transition advClick="0" advTm="1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 rot="21440120">
            <a:off x="3599153" y="537889"/>
            <a:ext cx="4672722" cy="1812260"/>
            <a:chOff x="636318" y="-1697321"/>
            <a:chExt cx="3659473" cy="1443247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821" y="-1697321"/>
              <a:ext cx="3483973" cy="1443247"/>
            </a:xfrm>
            <a:prstGeom prst="rect">
              <a:avLst/>
            </a:prstGeom>
          </p:spPr>
        </p:pic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318" y="-1420427"/>
              <a:ext cx="3659473" cy="8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6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Đố</a:t>
              </a:r>
              <a:r>
                <a:rPr lang="en-US" altLang="zh-CN" sz="6600" b="1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66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vui</a:t>
              </a:r>
              <a:endParaRPr lang="en-US" altLang="zh-CN" sz="6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513877" y="201521"/>
            <a:ext cx="694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ĐỐ VỀ CÁC BỘ PHẬN TRÊN KHUÔN MẶT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948511" y="832860"/>
            <a:ext cx="5132396" cy="1518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2060"/>
              </a:solidFill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648418" y="5857263"/>
            <a:ext cx="212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vi-VN" sz="24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6621069" y="839623"/>
            <a:ext cx="4937896" cy="1511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8472380" y="5857263"/>
            <a:ext cx="15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40" y="3401475"/>
            <a:ext cx="4735736" cy="23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2" y="3374972"/>
            <a:ext cx="4404749" cy="239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815">
            <a:off x="6256405" y="-346528"/>
            <a:ext cx="5955117" cy="20226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3755">
            <a:off x="10935191" y="-91867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128946" y="1069255"/>
            <a:ext cx="7425442" cy="4600240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151" y="2235522"/>
              <a:ext cx="3698771" cy="57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Chỉ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ra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kết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hợp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chất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nhau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để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khuôn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mặt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194" y="3518880"/>
              <a:ext cx="3676685" cy="81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khuôn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mặt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tìm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Phân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tích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sự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hài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hòa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tỉ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lệ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cân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và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màu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lang="en-US" altLang="zh-CN" sz="1800" dirty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647122" y="4643567"/>
            <a:ext cx="61698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-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Nêu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trạng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thái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biểu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khuôn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trong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sản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phẩm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-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Xác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định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giá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trị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đồ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vật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qua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sử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dụng</a:t>
            </a:r>
            <a:r>
              <a:rPr lang="en-US" altLang="zh-CN" dirty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329258" y="5669131"/>
            <a:ext cx="5809411" cy="6814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Yêu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cầu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cần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đạt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Ample" panose="02000000000000000000" pitchFamily="2" charset="0"/>
              </a:rPr>
              <a:t>tiết</a:t>
            </a:r>
            <a:r>
              <a:rPr lang="en-US" sz="2000" dirty="0">
                <a:solidFill>
                  <a:srgbClr val="C00000"/>
                </a:solidFill>
                <a:latin typeface="#9Slide03 Ample" panose="02000000000000000000" pitchFamily="2" charset="0"/>
              </a:rPr>
              <a:t>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465489">
            <a:off x="7057532" y="609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18591" y="-1007184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857103" y="-56427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3965686" y="1933576"/>
            <a:ext cx="5429736" cy="1079107"/>
            <a:chOff x="3965686" y="1933576"/>
            <a:chExt cx="5429736" cy="107910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11146" y="2181686"/>
              <a:ext cx="33745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ĐỒ DÙNG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3965686" y="1933576"/>
              <a:ext cx="1208281" cy="715097"/>
              <a:chOff x="3566161" y="1328266"/>
              <a:chExt cx="1929658" cy="114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6161" y="1328266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339" y="1677815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763783" y="2035792"/>
              <a:ext cx="1631639" cy="698292"/>
              <a:chOff x="5123717" y="1491509"/>
              <a:chExt cx="2605772" cy="1115191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009" y="1814220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3717" y="1491509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5" y="2794567"/>
            <a:ext cx="5518114" cy="228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0883" y="-375986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03" y="-281278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60252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274438">
            <a:off x="338665" y="512038"/>
            <a:ext cx="337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CHÚNG MÌNH</a:t>
            </a:r>
          </a:p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CÓ BIẾT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4981" y="856033"/>
            <a:ext cx="56937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Nexa Bold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#9Slide03 Nexa Bold" panose="02000000000000000000" pitchFamily="2" charset="0"/>
              </a:rPr>
              <a:t> ?</a:t>
            </a:r>
          </a:p>
        </p:txBody>
      </p:sp>
      <p:pic>
        <p:nvPicPr>
          <p:cNvPr id="2050" name="Picture 2" descr="Hình ảnh em bé đẹp, dễ thương, ngộ nghĩnh - Du Học Mỹ 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9" y="2265798"/>
            <a:ext cx="299144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Khuôn mặt trái xoan là gì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3" t="-1727" r="6733" b="30397"/>
          <a:stretch/>
        </p:blipFill>
        <p:spPr bwMode="auto">
          <a:xfrm>
            <a:off x="4480561" y="2265799"/>
            <a:ext cx="2965618" cy="317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8" descr="Khuôn mặt chữ điền là thế nào? Người mặt vuông chữ điền xấu hay đẹp?Khắc 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Khuôn mặt chữ điền là thế nào? Người mặt vuông chữ điền xấu hay đẹp?Khắc  phụ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19" y="2286561"/>
            <a:ext cx="3152234" cy="3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36421" y="5537712"/>
            <a:ext cx="31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Ample" panose="02000000000000000000" pitchFamily="2" charset="0"/>
              </a:rPr>
              <a:t>Khuôn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mặt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dạng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hình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tròn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905" y="5594400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Ample" panose="02000000000000000000" pitchFamily="2" charset="0"/>
              </a:rPr>
              <a:t>Khuôn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mặt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hình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bầu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dục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5338" y="5602729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Ample" panose="02000000000000000000" pitchFamily="2" charset="0"/>
              </a:rPr>
              <a:t>Khuôn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mặt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hình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vuông</a:t>
            </a:r>
            <a:endParaRPr lang="en-US" dirty="0">
              <a:latin typeface="#9Slide03 Ample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21508" y="-45263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3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779"/>
    </mc:Choice>
    <mc:Fallback xmlns="">
      <p:transition advClick="0" advTm="2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7945675" y="10898375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099" y="98389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" y="-570485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067322">
            <a:off x="636435" y="455634"/>
            <a:ext cx="2962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CHÚNG MÌNH CÓ BIẾT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981" y="856033"/>
            <a:ext cx="61241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khuôn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#9Slide03 Ample" panose="02000000000000000000" pitchFamily="2" charset="0"/>
              </a:rPr>
              <a:t> ?</a:t>
            </a:r>
          </a:p>
        </p:txBody>
      </p:sp>
      <p:pic>
        <p:nvPicPr>
          <p:cNvPr id="1026" name="Picture 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1894331"/>
            <a:ext cx="2992844" cy="209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9241" y="1894330"/>
            <a:ext cx="2827199" cy="20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iáo Dục Cảm Xúc Tích Cực Cho Trẻ 1-3 Tuổ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1894329"/>
            <a:ext cx="2466154" cy="20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9 sắc thái cảm xúc của tr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97176"/>
            <a:ext cx="299284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42" y="4197176"/>
            <a:ext cx="283958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4197176"/>
            <a:ext cx="2517081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1" y="5785740"/>
            <a:ext cx="12192000" cy="1021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711488" y="-337836"/>
            <a:ext cx="3305631" cy="2973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392" y="3648722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32088" y="5963493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947" y="5902407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870" y="5893815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4592" y="359198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4892" y="361645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9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446790" y="5685199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8" y="5752218"/>
            <a:ext cx="1237300" cy="1164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512" y="-53430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689356"/>
            <a:ext cx="3515201" cy="2195024"/>
            <a:chOff x="4338399" y="-197535"/>
            <a:chExt cx="3515201" cy="21950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197535"/>
              <a:ext cx="3515201" cy="21950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 KHÁM PHÁ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446790" y="1722129"/>
            <a:ext cx="5971206" cy="1389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ra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chất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đặc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biệt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Nét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biểu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cảm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?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89452" y="3375859"/>
            <a:ext cx="6483705" cy="2309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/>
              <a:t>- </a:t>
            </a:r>
            <a:r>
              <a:rPr lang="en-US" dirty="0">
                <a:latin typeface="#9Slide03 AmpleSoft" panose="02000000000000000000" pitchFamily="2" charset="0"/>
              </a:rPr>
              <a:t>H1: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ra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giấy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bìa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kết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hợp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với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vật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(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vẽ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dây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sạc</a:t>
            </a:r>
            <a:r>
              <a:rPr lang="en-US" dirty="0">
                <a:latin typeface="#9Slide03 AmpleSoft" panose="02000000000000000000" pitchFamily="2" charset="0"/>
              </a:rPr>
              <a:t> pin, </a:t>
            </a:r>
            <a:r>
              <a:rPr lang="en-US" dirty="0" err="1">
                <a:latin typeface="#9Slide03 AmpleSoft" panose="02000000000000000000" pitchFamily="2" charset="0"/>
              </a:rPr>
              <a:t>tẩy</a:t>
            </a:r>
            <a:r>
              <a:rPr lang="en-US" dirty="0">
                <a:latin typeface="#9Slide03 AmpleSoft" panose="02000000000000000000" pitchFamily="2" charset="0"/>
              </a:rPr>
              <a:t>), </a:t>
            </a:r>
            <a:r>
              <a:rPr lang="en-US" dirty="0" err="1">
                <a:latin typeface="#9Slide03 AmpleSoft" panose="02000000000000000000" pitchFamily="2" charset="0"/>
              </a:rPr>
              <a:t>nắp</a:t>
            </a:r>
            <a:r>
              <a:rPr lang="en-US" dirty="0">
                <a:latin typeface="#9Slide03 AmpleSoft" panose="02000000000000000000" pitchFamily="2" charset="0"/>
              </a:rPr>
              <a:t> chai)…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latin typeface="#9Slide03 AmpleSoft" panose="02000000000000000000" pitchFamily="2" charset="0"/>
              </a:rPr>
              <a:t>H2: </a:t>
            </a:r>
            <a:r>
              <a:rPr lang="en-US" dirty="0" err="1">
                <a:latin typeface="#9Slide03 AmpleSoft" panose="02000000000000000000" pitchFamily="2" charset="0"/>
              </a:rPr>
              <a:t>Vỏ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hộp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vật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… 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latin typeface="#9Slide03 AmpleSoft" panose="02000000000000000000" pitchFamily="2" charset="0"/>
              </a:rPr>
              <a:t>H3: </a:t>
            </a:r>
            <a:r>
              <a:rPr lang="en-US" dirty="0" err="1">
                <a:latin typeface="#9Slide03 AmpleSoft" panose="02000000000000000000" pitchFamily="2" charset="0"/>
              </a:rPr>
              <a:t>Nắp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hộp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nam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châm</a:t>
            </a:r>
            <a:r>
              <a:rPr lang="en-US" dirty="0">
                <a:latin typeface="#9Slide03 AmpleSoft" panose="02000000000000000000" pitchFamily="2" charset="0"/>
              </a:rPr>
              <a:t>, pin, </a:t>
            </a:r>
            <a:r>
              <a:rPr lang="en-US" dirty="0" err="1">
                <a:latin typeface="#9Slide03 AmpleSoft" panose="02000000000000000000" pitchFamily="2" charset="0"/>
              </a:rPr>
              <a:t>sợi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len</a:t>
            </a:r>
            <a:r>
              <a:rPr lang="en-US" dirty="0">
                <a:latin typeface="#9Slide03 AmpleSoft" panose="02000000000000000000" pitchFamily="2" charset="0"/>
              </a:rPr>
              <a:t>…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ra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vật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tìm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xung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quanh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Nét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biểu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cảm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mỗi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khuôn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mặt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sự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7761909" y="3429467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483789" y="5098483"/>
            <a:ext cx="320888" cy="33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10169149" y="3305454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13" y="281727"/>
            <a:ext cx="2615328" cy="30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3" y="177905"/>
            <a:ext cx="1610017" cy="308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33" y="3651283"/>
            <a:ext cx="2600000" cy="241904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024659" y="5477240"/>
            <a:ext cx="7225017" cy="10827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7597" y="5716262"/>
            <a:ext cx="622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qua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tạo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ngộ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nghĩnh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đáng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656" y="493077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109762" y="-602536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4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1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2.9|8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688</Words>
  <Application>Microsoft Office PowerPoint</Application>
  <PresentationFormat>Widescreen</PresentationFormat>
  <Paragraphs>87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宋体</vt:lpstr>
      <vt:lpstr>#9Slide03 AllRoundGothic</vt:lpstr>
      <vt:lpstr>#9Slide03 Ample</vt:lpstr>
      <vt:lpstr>#9Slide03 AmpleSoft</vt:lpstr>
      <vt:lpstr>#9Slide03 Arima Madurai</vt:lpstr>
      <vt:lpstr>#9Slide03 Nexa Bold</vt:lpstr>
      <vt:lpstr>Arial</vt:lpstr>
      <vt:lpstr>Be Vietnam Pro</vt:lpstr>
      <vt:lpstr>Calibri</vt:lpstr>
      <vt:lpstr>Montserrat Semi</vt:lpstr>
      <vt:lpstr>Times New Roman</vt:lpstr>
      <vt:lpstr>Times New Roman</vt:lpstr>
      <vt:lpstr>UVN Huong Que Nang</vt:lpstr>
      <vt:lpstr>方正卡通简体</vt:lpstr>
      <vt:lpstr>方正大标宋简体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DL010326</cp:lastModifiedBy>
  <cp:revision>101</cp:revision>
  <dcterms:created xsi:type="dcterms:W3CDTF">2020-01-29T09:42:18Z</dcterms:created>
  <dcterms:modified xsi:type="dcterms:W3CDTF">2026-04-15T07:21:09Z</dcterms:modified>
</cp:coreProperties>
</file>