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57" r:id="rId5"/>
    <p:sldId id="279" r:id="rId6"/>
    <p:sldId id="281" r:id="rId7"/>
    <p:sldId id="270" r:id="rId8"/>
    <p:sldId id="271" r:id="rId9"/>
    <p:sldId id="286" r:id="rId10"/>
    <p:sldId id="285" r:id="rId11"/>
    <p:sldId id="287" r:id="rId12"/>
    <p:sldId id="283" r:id="rId13"/>
    <p:sldId id="272" r:id="rId14"/>
    <p:sldId id="273" r:id="rId15"/>
    <p:sldId id="274" r:id="rId16"/>
    <p:sldId id="277" r:id="rId17"/>
    <p:sldId id="278" r:id="rId18"/>
    <p:sldId id="267" r:id="rId19"/>
    <p:sldId id="269" r:id="rId20"/>
    <p:sldId id="32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t="-95000" b="-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7FC8-B7B2-4A0E-B0CD-2808479D142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37D5-B030-45EC-A17A-B5A6AC3FE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44C0199-96FB-33E5-222B-58837C85C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05" y="2535345"/>
            <a:ext cx="2075041" cy="1086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B2669-C150-88DD-434A-42A4C00C2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8" t="24210"/>
          <a:stretch/>
        </p:blipFill>
        <p:spPr>
          <a:xfrm>
            <a:off x="10605862" y="4084320"/>
            <a:ext cx="11811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C240F-0EF2-D33D-BCC2-765756F36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4" y="3429000"/>
            <a:ext cx="3619500" cy="361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203CD-4E14-5608-BD5E-347B9E6EE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3" y="3321831"/>
            <a:ext cx="6458851" cy="350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A1EAE0-61C1-ED00-B43F-A330330F3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2"/>
          <a:stretch/>
        </p:blipFill>
        <p:spPr>
          <a:xfrm>
            <a:off x="6037949" y="6598676"/>
            <a:ext cx="6458851" cy="228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399EB-9ACD-1986-7BD3-B0D1F4778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6"/>
          <a:stretch/>
        </p:blipFill>
        <p:spPr>
          <a:xfrm>
            <a:off x="6206661" y="3188848"/>
            <a:ext cx="1647376" cy="3619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203E12-7F4E-FFC2-2B40-AE4BAF9C557F}"/>
              </a:ext>
            </a:extLst>
          </p:cNvPr>
          <p:cNvSpPr/>
          <p:nvPr/>
        </p:nvSpPr>
        <p:spPr>
          <a:xfrm>
            <a:off x="2864401" y="762000"/>
            <a:ext cx="66845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Đô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thị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ngày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CF3098-CB83-BAE6-2D53-5461A0A25424}"/>
              </a:ext>
            </a:extLst>
          </p:cNvPr>
          <p:cNvSpPr txBox="1"/>
          <p:nvPr/>
        </p:nvSpPr>
        <p:spPr>
          <a:xfrm>
            <a:off x="2358560" y="160919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67578-AC28-81E6-AE7F-8852752875D7}"/>
              </a:ext>
            </a:extLst>
          </p:cNvPr>
          <p:cNvSpPr txBox="1"/>
          <p:nvPr/>
        </p:nvSpPr>
        <p:spPr>
          <a:xfrm>
            <a:off x="5473598" y="2675500"/>
            <a:ext cx="146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51FBF-5D5A-21EB-3BD5-B0E05B8CA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259">
            <a:off x="9754900" y="216142"/>
            <a:ext cx="2143379" cy="21433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5D04FB-59A3-BCDF-31D3-ADA4F387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99"/>
            <a:ext cx="2364390" cy="151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66CDF9-6BAA-4BFB-5FC1-77D69BEAC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E41D6-BBCD-875F-F2B5-09489CF02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9" y="-15240"/>
            <a:ext cx="11483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389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555" y="255998"/>
            <a:ext cx="2244081" cy="3173001"/>
          </a:xfrm>
          <a:prstGeom prst="rect">
            <a:avLst/>
          </a:prstGeom>
        </p:spPr>
      </p:pic>
      <p:pic>
        <p:nvPicPr>
          <p:cNvPr id="17" name="image392.jpe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5636" y="3810000"/>
            <a:ext cx="1558636" cy="2572831"/>
          </a:xfrm>
          <a:prstGeom prst="rect">
            <a:avLst/>
          </a:prstGeom>
        </p:spPr>
      </p:pic>
      <p:pic>
        <p:nvPicPr>
          <p:cNvPr id="18" name="image393.jpe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923" y="3809999"/>
            <a:ext cx="1475513" cy="2572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1DE4A7-AAF4-F621-EE1D-7D571FB7BB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84" y="255998"/>
            <a:ext cx="2274561" cy="3188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AC680-6B3F-C8B3-07C2-C32F5E2FF8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6889" b="6707"/>
          <a:stretch/>
        </p:blipFill>
        <p:spPr>
          <a:xfrm>
            <a:off x="4829357" y="255998"/>
            <a:ext cx="2274561" cy="31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7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7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13716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8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8765" y="800100"/>
            <a:ext cx="715447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399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900112"/>
            <a:ext cx="7620000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7DE1F-4F21-D7FE-3389-F9449EB3BAA9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110159-AB13-4B10-6666-D5134A65437A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71695E7C-5801-ECBF-EF52-78321A496FC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836F2D-FF96-744C-188C-7E353D484055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E2CF806-7882-951A-7B52-2D1A940FA551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F6D7D-D267-EFF7-14C0-AFF752D6B306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79865C-D583-1C46-D64C-1814925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282468C-0FEC-871D-5411-DFC8F390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6D71B3-396E-11CF-60A7-ED93668D4B89}"/>
              </a:ext>
            </a:extLst>
          </p:cNvPr>
          <p:cNvSpPr/>
          <p:nvPr/>
        </p:nvSpPr>
        <p:spPr>
          <a:xfrm>
            <a:off x="1524000" y="2483302"/>
            <a:ext cx="8686800" cy="3078673"/>
          </a:xfrm>
          <a:prstGeom prst="roundRect">
            <a:avLst>
              <a:gd name="adj" fmla="val 1221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9A1FA-A675-165D-8E02-981F0BBFF986}"/>
              </a:ext>
            </a:extLst>
          </p:cNvPr>
          <p:cNvSpPr txBox="1"/>
          <p:nvPr/>
        </p:nvSpPr>
        <p:spPr>
          <a:xfrm>
            <a:off x="3939540" y="49021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A7645-E0C9-A00C-9B47-B203952EF2CF}"/>
              </a:ext>
            </a:extLst>
          </p:cNvPr>
          <p:cNvSpPr txBox="1"/>
          <p:nvPr/>
        </p:nvSpPr>
        <p:spPr>
          <a:xfrm>
            <a:off x="2400300" y="129602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5FEE4-53AC-AE9C-9129-2550A6D3B11A}"/>
              </a:ext>
            </a:extLst>
          </p:cNvPr>
          <p:cNvSpPr/>
          <p:nvPr/>
        </p:nvSpPr>
        <p:spPr>
          <a:xfrm>
            <a:off x="1844040" y="2634323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36343-3684-F842-6F75-90338B000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14" y="2893597"/>
            <a:ext cx="2826886" cy="287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101E-6E63-B242-243C-B5129CA75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1077" flipH="1">
            <a:off x="319894" y="245464"/>
            <a:ext cx="1738099" cy="1735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3FF65-4FA3-E15F-C276-F47EBE1CB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876800"/>
            <a:ext cx="3606026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p dễ thương - Phụ Kiện MacBook Chính Hãng">
            <a:extLst>
              <a:ext uri="{FF2B5EF4-FFF2-40B4-BE49-F238E27FC236}">
                <a16:creationId xmlns:a16="http://schemas.microsoft.com/office/drawing/2014/main" id="{8E7D7262-17E4-4A75-82EF-464EC320B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6EB648-A304-0A94-D9EF-1B6E31AEA347}"/>
              </a:ext>
            </a:extLst>
          </p:cNvPr>
          <p:cNvSpPr/>
          <p:nvPr/>
        </p:nvSpPr>
        <p:spPr>
          <a:xfrm>
            <a:off x="1600200" y="2620030"/>
            <a:ext cx="8229600" cy="2695158"/>
          </a:xfrm>
          <a:prstGeom prst="roundRect">
            <a:avLst>
              <a:gd name="adj" fmla="val 11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600" y="119762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890391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D042B-2570-D151-9246-6F499F8DB249}"/>
              </a:ext>
            </a:extLst>
          </p:cNvPr>
          <p:cNvSpPr txBox="1"/>
          <p:nvPr/>
        </p:nvSpPr>
        <p:spPr>
          <a:xfrm>
            <a:off x="3931920" y="337201"/>
            <a:ext cx="452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ĐÁNH GIÁ</a:t>
            </a:r>
          </a:p>
        </p:txBody>
      </p:sp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0F3E2-1E04-4501-C947-2BE14CC2B4D8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889CFD-6AE8-9746-570B-51B4ABB17233}"/>
                </a:ext>
              </a:extLst>
            </p:cNvPr>
            <p:cNvSpPr txBox="1"/>
            <p:nvPr/>
          </p:nvSpPr>
          <p:spPr>
            <a:xfrm>
              <a:off x="2438400" y="2213228"/>
              <a:ext cx="685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1BC04FDE-CC4A-01CB-4EF8-DA326B9C9707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7C722E-B0C9-FD35-0078-3AE6F94D3650}"/>
                </a:ext>
              </a:extLst>
            </p:cNvPr>
            <p:cNvGrpSpPr/>
            <p:nvPr/>
          </p:nvGrpSpPr>
          <p:grpSpPr>
            <a:xfrm>
              <a:off x="1143000" y="884938"/>
              <a:ext cx="3548521" cy="1029529"/>
              <a:chOff x="1486687" y="766059"/>
              <a:chExt cx="3548521" cy="102952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46B4A04-5FB6-F6E6-83BA-B5BAF406EC08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585735-4FFE-3B23-5EBD-6B236262B082}"/>
                  </a:ext>
                </a:extLst>
              </p:cNvPr>
              <p:cNvSpPr txBox="1"/>
              <p:nvPr/>
            </p:nvSpPr>
            <p:spPr>
              <a:xfrm>
                <a:off x="1639087" y="898850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đấy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6A4361-915B-5088-C953-F9B40FE8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C6A9E0A-0772-2DD2-2BB7-599557C6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552934"/>
            <a:ext cx="4191002" cy="23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ự án : Nhà ở chung cư cao tầng D2- Lô CT2">
            <a:extLst>
              <a:ext uri="{FF2B5EF4-FFF2-40B4-BE49-F238E27FC236}">
                <a16:creationId xmlns:a16="http://schemas.microsoft.com/office/drawing/2014/main" id="{4AE17539-0EEF-1BFF-5B23-FF440E4D4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1"/>
          <a:stretch/>
        </p:blipFill>
        <p:spPr bwMode="auto">
          <a:xfrm>
            <a:off x="481063" y="797651"/>
            <a:ext cx="3633737" cy="3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kiến trúc nhà phố 5 tầng - Xây Dựng Thiên Hoàng Long">
            <a:extLst>
              <a:ext uri="{FF2B5EF4-FFF2-40B4-BE49-F238E27FC236}">
                <a16:creationId xmlns:a16="http://schemas.microsoft.com/office/drawing/2014/main" id="{482E5CDA-1EAF-6853-3D67-B19E260E73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959DE-2F4B-782B-EC62-DB648F7FC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97651"/>
            <a:ext cx="4124593" cy="3926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6D7BE-79E0-D14A-CEFA-99B8EB7759C2}"/>
              </a:ext>
            </a:extLst>
          </p:cNvPr>
          <p:cNvSpPr txBox="1"/>
          <p:nvPr/>
        </p:nvSpPr>
        <p:spPr>
          <a:xfrm>
            <a:off x="4876800" y="15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5E7FD-138F-5C45-971A-7ECCD73AB58D}"/>
              </a:ext>
            </a:extLst>
          </p:cNvPr>
          <p:cNvSpPr txBox="1"/>
          <p:nvPr/>
        </p:nvSpPr>
        <p:spPr>
          <a:xfrm>
            <a:off x="1981200" y="4889718"/>
            <a:ext cx="975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Thiết kế nhà phố tân cổ điển 5 tầng 3,5x14m có thang máy">
            <a:extLst>
              <a:ext uri="{FF2B5EF4-FFF2-40B4-BE49-F238E27FC236}">
                <a16:creationId xmlns:a16="http://schemas.microsoft.com/office/drawing/2014/main" id="{BA0CECDB-3DAD-631B-E295-C39C2754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73" y="797651"/>
            <a:ext cx="2986084" cy="39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2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B826CA6B-3414-8F48-56D3-492E7DD0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13">
            <a:extLst>
              <a:ext uri="{FF2B5EF4-FFF2-40B4-BE49-F238E27FC236}">
                <a16:creationId xmlns:a16="http://schemas.microsoft.com/office/drawing/2014/main" id="{978CECBF-B088-5EA0-0644-AFF3858C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2313"/>
            <a:ext cx="10134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81275506-0CC0-D698-DE87-976189CE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7037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EBB56713-A9B4-3605-15AD-7EF9B3D3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62400"/>
            <a:ext cx="746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4FFA31-AE0D-8059-C3FE-B7AE8011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7" y="4544918"/>
            <a:ext cx="2720227" cy="272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D0E643-BFCE-496D-D58B-F14448C95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22" y="5150074"/>
            <a:ext cx="1979555" cy="1979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38AA57-7B2B-BE3D-3A2D-8F3DF5C38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99" y="5049373"/>
            <a:ext cx="2130311" cy="2130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ABE2C5-FE98-90C3-BCEB-1CCDFE5D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529677"/>
            <a:ext cx="2720227" cy="2720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2E6708-2665-9454-9312-B2F98BCE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94" y="4973173"/>
            <a:ext cx="2206511" cy="22065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9A7F6D9-F8E3-E178-4814-D86D7F96A01B}"/>
              </a:ext>
            </a:extLst>
          </p:cNvPr>
          <p:cNvGrpSpPr/>
          <p:nvPr/>
        </p:nvGrpSpPr>
        <p:grpSpPr>
          <a:xfrm>
            <a:off x="1143000" y="884938"/>
            <a:ext cx="10430528" cy="4000193"/>
            <a:chOff x="1143000" y="884938"/>
            <a:chExt cx="10430528" cy="40001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6CEFB9-B44F-FD72-81E8-8869A201E9A8}"/>
                </a:ext>
              </a:extLst>
            </p:cNvPr>
            <p:cNvSpPr txBox="1"/>
            <p:nvPr/>
          </p:nvSpPr>
          <p:spPr>
            <a:xfrm>
              <a:off x="2286000" y="1720785"/>
              <a:ext cx="6858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3F585262-325C-AB0A-7346-817CA948209A}"/>
                </a:ext>
              </a:extLst>
            </p:cNvPr>
            <p:cNvSpPr/>
            <p:nvPr/>
          </p:nvSpPr>
          <p:spPr>
            <a:xfrm flipH="1">
              <a:off x="1676400" y="1512158"/>
              <a:ext cx="8077200" cy="2971800"/>
            </a:xfrm>
            <a:prstGeom prst="round2DiagRect">
              <a:avLst>
                <a:gd name="adj1" fmla="val 35641"/>
                <a:gd name="adj2" fmla="val 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2890AD-E181-797F-0754-047E6A8D0BF6}"/>
                </a:ext>
              </a:extLst>
            </p:cNvPr>
            <p:cNvGrpSpPr/>
            <p:nvPr/>
          </p:nvGrpSpPr>
          <p:grpSpPr>
            <a:xfrm>
              <a:off x="1143000" y="884938"/>
              <a:ext cx="3558766" cy="1029529"/>
              <a:chOff x="1486687" y="766059"/>
              <a:chExt cx="3558766" cy="102952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3A725EB-81DA-E0F4-53B2-A77882F386FD}"/>
                  </a:ext>
                </a:extLst>
              </p:cNvPr>
              <p:cNvSpPr/>
              <p:nvPr/>
            </p:nvSpPr>
            <p:spPr>
              <a:xfrm rot="188002">
                <a:off x="1486687" y="766059"/>
                <a:ext cx="3548521" cy="1029529"/>
              </a:xfrm>
              <a:custGeom>
                <a:avLst/>
                <a:gdLst>
                  <a:gd name="connsiteX0" fmla="*/ 2429313 w 3548521"/>
                  <a:gd name="connsiteY0" fmla="*/ 3830 h 1029529"/>
                  <a:gd name="connsiteX1" fmla="*/ 2769923 w 3548521"/>
                  <a:gd name="connsiteY1" fmla="*/ 89828 h 1029529"/>
                  <a:gd name="connsiteX2" fmla="*/ 3276681 w 3548521"/>
                  <a:gd name="connsiteY2" fmla="*/ 178242 h 1029529"/>
                  <a:gd name="connsiteX3" fmla="*/ 3498427 w 3548521"/>
                  <a:gd name="connsiteY3" fmla="*/ 269701 h 1029529"/>
                  <a:gd name="connsiteX4" fmla="*/ 3448292 w 3548521"/>
                  <a:gd name="connsiteY4" fmla="*/ 386080 h 1029529"/>
                  <a:gd name="connsiteX5" fmla="*/ 3546704 w 3548521"/>
                  <a:gd name="connsiteY5" fmla="*/ 508515 h 1029529"/>
                  <a:gd name="connsiteX6" fmla="*/ 3360361 w 3548521"/>
                  <a:gd name="connsiteY6" fmla="*/ 611795 h 1029529"/>
                  <a:gd name="connsiteX7" fmla="*/ 3358542 w 3548521"/>
                  <a:gd name="connsiteY7" fmla="*/ 614580 h 1029529"/>
                  <a:gd name="connsiteX8" fmla="*/ 3273389 w 3548521"/>
                  <a:gd name="connsiteY8" fmla="*/ 766586 h 1029529"/>
                  <a:gd name="connsiteX9" fmla="*/ 2873567 w 3548521"/>
                  <a:gd name="connsiteY9" fmla="*/ 793611 h 1029529"/>
                  <a:gd name="connsiteX10" fmla="*/ 2873477 w 3548521"/>
                  <a:gd name="connsiteY10" fmla="*/ 793669 h 1029529"/>
                  <a:gd name="connsiteX11" fmla="*/ 2793037 w 3548521"/>
                  <a:gd name="connsiteY11" fmla="*/ 844862 h 1029529"/>
                  <a:gd name="connsiteX12" fmla="*/ 2470433 w 3548521"/>
                  <a:gd name="connsiteY12" fmla="*/ 821908 h 1029529"/>
                  <a:gd name="connsiteX13" fmla="*/ 2468978 w 3548521"/>
                  <a:gd name="connsiteY13" fmla="*/ 822872 h 1029529"/>
                  <a:gd name="connsiteX14" fmla="*/ 2405057 w 3548521"/>
                  <a:gd name="connsiteY14" fmla="*/ 865266 h 1029529"/>
                  <a:gd name="connsiteX15" fmla="*/ 2312288 w 3548521"/>
                  <a:gd name="connsiteY15" fmla="*/ 885281 h 1029529"/>
                  <a:gd name="connsiteX16" fmla="*/ 2157467 w 3548521"/>
                  <a:gd name="connsiteY16" fmla="*/ 858245 h 1029529"/>
                  <a:gd name="connsiteX17" fmla="*/ 2121031 w 3548521"/>
                  <a:gd name="connsiteY17" fmla="*/ 835766 h 1029529"/>
                  <a:gd name="connsiteX18" fmla="*/ 2118778 w 3548521"/>
                  <a:gd name="connsiteY18" fmla="*/ 834377 h 1029529"/>
                  <a:gd name="connsiteX19" fmla="*/ 1921787 w 3548521"/>
                  <a:gd name="connsiteY19" fmla="*/ 877923 h 1029529"/>
                  <a:gd name="connsiteX20" fmla="*/ 1849958 w 3548521"/>
                  <a:gd name="connsiteY20" fmla="*/ 865826 h 1029529"/>
                  <a:gd name="connsiteX21" fmla="*/ 1761251 w 3548521"/>
                  <a:gd name="connsiteY21" fmla="*/ 823748 h 1029529"/>
                  <a:gd name="connsiteX22" fmla="*/ 1759251 w 3548521"/>
                  <a:gd name="connsiteY22" fmla="*/ 821037 h 1029529"/>
                  <a:gd name="connsiteX23" fmla="*/ 1757592 w 3548521"/>
                  <a:gd name="connsiteY23" fmla="*/ 825379 h 1029529"/>
                  <a:gd name="connsiteX24" fmla="*/ 1687429 w 3548521"/>
                  <a:gd name="connsiteY24" fmla="*/ 880025 h 1029529"/>
                  <a:gd name="connsiteX25" fmla="*/ 1361674 w 3548521"/>
                  <a:gd name="connsiteY25" fmla="*/ 894729 h 1029529"/>
                  <a:gd name="connsiteX26" fmla="*/ 1128883 w 3548521"/>
                  <a:gd name="connsiteY26" fmla="*/ 1024291 h 1029529"/>
                  <a:gd name="connsiteX27" fmla="*/ 786602 w 3548521"/>
                  <a:gd name="connsiteY27" fmla="*/ 945207 h 1029529"/>
                  <a:gd name="connsiteX28" fmla="*/ 278158 w 3548521"/>
                  <a:gd name="connsiteY28" fmla="*/ 867070 h 1029529"/>
                  <a:gd name="connsiteX29" fmla="*/ 54606 w 3548521"/>
                  <a:gd name="connsiteY29" fmla="*/ 780119 h 1029529"/>
                  <a:gd name="connsiteX30" fmla="*/ 102374 w 3548521"/>
                  <a:gd name="connsiteY30" fmla="*/ 662750 h 1029529"/>
                  <a:gd name="connsiteX31" fmla="*/ 1504 w 3548521"/>
                  <a:gd name="connsiteY31" fmla="*/ 542332 h 1029529"/>
                  <a:gd name="connsiteX32" fmla="*/ 185718 w 3548521"/>
                  <a:gd name="connsiteY32" fmla="*/ 435301 h 1029529"/>
                  <a:gd name="connsiteX33" fmla="*/ 187480 w 3548521"/>
                  <a:gd name="connsiteY33" fmla="*/ 432479 h 1029529"/>
                  <a:gd name="connsiteX34" fmla="*/ 269538 w 3548521"/>
                  <a:gd name="connsiteY34" fmla="*/ 278780 h 1029529"/>
                  <a:gd name="connsiteX35" fmla="*/ 668730 w 3548521"/>
                  <a:gd name="connsiteY35" fmla="*/ 243666 h 1029529"/>
                  <a:gd name="connsiteX36" fmla="*/ 668819 w 3548521"/>
                  <a:gd name="connsiteY36" fmla="*/ 243607 h 1029529"/>
                  <a:gd name="connsiteX37" fmla="*/ 748207 w 3548521"/>
                  <a:gd name="connsiteY37" fmla="*/ 190795 h 1029529"/>
                  <a:gd name="connsiteX38" fmla="*/ 1071209 w 3548521"/>
                  <a:gd name="connsiteY38" fmla="*/ 207213 h 1029529"/>
                  <a:gd name="connsiteX39" fmla="*/ 1072643 w 3548521"/>
                  <a:gd name="connsiteY39" fmla="*/ 206220 h 1029529"/>
                  <a:gd name="connsiteX40" fmla="*/ 1135693 w 3548521"/>
                  <a:gd name="connsiteY40" fmla="*/ 162541 h 1029529"/>
                  <a:gd name="connsiteX41" fmla="*/ 1228038 w 3548521"/>
                  <a:gd name="connsiteY41" fmla="*/ 140651 h 1029529"/>
                  <a:gd name="connsiteX42" fmla="*/ 1383374 w 3548521"/>
                  <a:gd name="connsiteY42" fmla="*/ 164547 h 1029529"/>
                  <a:gd name="connsiteX43" fmla="*/ 1420259 w 3548521"/>
                  <a:gd name="connsiteY43" fmla="*/ 186284 h 1029529"/>
                  <a:gd name="connsiteX44" fmla="*/ 1422539 w 3548521"/>
                  <a:gd name="connsiteY44" fmla="*/ 187628 h 1029529"/>
                  <a:gd name="connsiteX45" fmla="*/ 1618608 w 3548521"/>
                  <a:gd name="connsiteY45" fmla="*/ 140102 h 1029529"/>
                  <a:gd name="connsiteX46" fmla="*/ 1690667 w 3548521"/>
                  <a:gd name="connsiteY46" fmla="*/ 150742 h 1029529"/>
                  <a:gd name="connsiteX47" fmla="*/ 1780208 w 3548521"/>
                  <a:gd name="connsiteY47" fmla="*/ 191016 h 1029529"/>
                  <a:gd name="connsiteX48" fmla="*/ 1790736 w 3548521"/>
                  <a:gd name="connsiteY48" fmla="*/ 204700 h 1029529"/>
                  <a:gd name="connsiteX49" fmla="*/ 1796705 w 3548521"/>
                  <a:gd name="connsiteY49" fmla="*/ 189973 h 1029529"/>
                  <a:gd name="connsiteX50" fmla="*/ 1867961 w 3548521"/>
                  <a:gd name="connsiteY50" fmla="*/ 136759 h 1029529"/>
                  <a:gd name="connsiteX51" fmla="*/ 2193947 w 3548521"/>
                  <a:gd name="connsiteY51" fmla="*/ 128652 h 1029529"/>
                  <a:gd name="connsiteX52" fmla="*/ 2429313 w 3548521"/>
                  <a:gd name="connsiteY52" fmla="*/ 3830 h 102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548521" h="1029529">
                    <a:moveTo>
                      <a:pt x="2429313" y="3830"/>
                    </a:moveTo>
                    <a:cubicBezTo>
                      <a:pt x="2560535" y="-12031"/>
                      <a:pt x="2696456" y="22279"/>
                      <a:pt x="2769923" y="89828"/>
                    </a:cubicBezTo>
                    <a:cubicBezTo>
                      <a:pt x="2947749" y="30725"/>
                      <a:pt x="3176351" y="70599"/>
                      <a:pt x="3276681" y="178242"/>
                    </a:cubicBezTo>
                    <a:cubicBezTo>
                      <a:pt x="3377480" y="173341"/>
                      <a:pt x="3471252" y="212009"/>
                      <a:pt x="3498427" y="269701"/>
                    </a:cubicBezTo>
                    <a:cubicBezTo>
                      <a:pt x="3518112" y="311442"/>
                      <a:pt x="3499067" y="355674"/>
                      <a:pt x="3448292" y="386080"/>
                    </a:cubicBezTo>
                    <a:cubicBezTo>
                      <a:pt x="3518930" y="412167"/>
                      <a:pt x="3557588" y="460266"/>
                      <a:pt x="3546704" y="508515"/>
                    </a:cubicBezTo>
                    <a:cubicBezTo>
                      <a:pt x="3533936" y="565007"/>
                      <a:pt x="3456567" y="607893"/>
                      <a:pt x="3360361" y="611795"/>
                    </a:cubicBezTo>
                    <a:cubicBezTo>
                      <a:pt x="3359770" y="612730"/>
                      <a:pt x="3359132" y="613644"/>
                      <a:pt x="3358542" y="614580"/>
                    </a:cubicBezTo>
                    <a:cubicBezTo>
                      <a:pt x="3370314" y="670704"/>
                      <a:pt x="3339080" y="726430"/>
                      <a:pt x="3273389" y="766586"/>
                    </a:cubicBezTo>
                    <a:cubicBezTo>
                      <a:pt x="3169595" y="830010"/>
                      <a:pt x="3003170" y="841244"/>
                      <a:pt x="2873567" y="793611"/>
                    </a:cubicBezTo>
                    <a:lnTo>
                      <a:pt x="2873477" y="793669"/>
                    </a:lnTo>
                    <a:lnTo>
                      <a:pt x="2793037" y="844862"/>
                    </a:lnTo>
                    <a:cubicBezTo>
                      <a:pt x="2696236" y="882055"/>
                      <a:pt x="2560145" y="876407"/>
                      <a:pt x="2470433" y="821908"/>
                    </a:cubicBezTo>
                    <a:lnTo>
                      <a:pt x="2468978" y="822872"/>
                    </a:lnTo>
                    <a:lnTo>
                      <a:pt x="2405057" y="865266"/>
                    </a:lnTo>
                    <a:cubicBezTo>
                      <a:pt x="2377899" y="876151"/>
                      <a:pt x="2346176" y="883146"/>
                      <a:pt x="2312288" y="885281"/>
                    </a:cubicBezTo>
                    <a:cubicBezTo>
                      <a:pt x="2256341" y="888814"/>
                      <a:pt x="2200723" y="878751"/>
                      <a:pt x="2157467" y="858245"/>
                    </a:cubicBezTo>
                    <a:lnTo>
                      <a:pt x="2121031" y="835766"/>
                    </a:lnTo>
                    <a:lnTo>
                      <a:pt x="2118778" y="834377"/>
                    </a:lnTo>
                    <a:cubicBezTo>
                      <a:pt x="2068733" y="867568"/>
                      <a:pt x="1994824" y="883046"/>
                      <a:pt x="1921787" y="877923"/>
                    </a:cubicBezTo>
                    <a:cubicBezTo>
                      <a:pt x="1897442" y="876215"/>
                      <a:pt x="1873193" y="872219"/>
                      <a:pt x="1849958" y="865826"/>
                    </a:cubicBezTo>
                    <a:cubicBezTo>
                      <a:pt x="1814548" y="856086"/>
                      <a:pt x="1784274" y="841517"/>
                      <a:pt x="1761251" y="823748"/>
                    </a:cubicBezTo>
                    <a:lnTo>
                      <a:pt x="1759251" y="821037"/>
                    </a:lnTo>
                    <a:lnTo>
                      <a:pt x="1757592" y="825379"/>
                    </a:lnTo>
                    <a:cubicBezTo>
                      <a:pt x="1741269" y="846095"/>
                      <a:pt x="1717504" y="864785"/>
                      <a:pt x="1687429" y="880025"/>
                    </a:cubicBezTo>
                    <a:cubicBezTo>
                      <a:pt x="1596037" y="926342"/>
                      <a:pt x="1464020" y="932294"/>
                      <a:pt x="1361674" y="894729"/>
                    </a:cubicBezTo>
                    <a:cubicBezTo>
                      <a:pt x="1328575" y="959253"/>
                      <a:pt x="1239944" y="1008577"/>
                      <a:pt x="1128883" y="1024291"/>
                    </a:cubicBezTo>
                    <a:cubicBezTo>
                      <a:pt x="998009" y="1042806"/>
                      <a:pt x="861421" y="1011255"/>
                      <a:pt x="786602" y="945207"/>
                    </a:cubicBezTo>
                    <a:cubicBezTo>
                      <a:pt x="610008" y="1007898"/>
                      <a:pt x="380647" y="972660"/>
                      <a:pt x="278158" y="867070"/>
                    </a:cubicBezTo>
                    <a:cubicBezTo>
                      <a:pt x="177478" y="874011"/>
                      <a:pt x="82943" y="837249"/>
                      <a:pt x="54606" y="780119"/>
                    </a:cubicBezTo>
                    <a:cubicBezTo>
                      <a:pt x="34080" y="738786"/>
                      <a:pt x="52225" y="694177"/>
                      <a:pt x="102374" y="662750"/>
                    </a:cubicBezTo>
                    <a:cubicBezTo>
                      <a:pt x="31222" y="638098"/>
                      <a:pt x="-8402" y="590791"/>
                      <a:pt x="1504" y="542332"/>
                    </a:cubicBezTo>
                    <a:cubicBezTo>
                      <a:pt x="13125" y="485593"/>
                      <a:pt x="89610" y="441150"/>
                      <a:pt x="185718" y="435301"/>
                    </a:cubicBezTo>
                    <a:cubicBezTo>
                      <a:pt x="186289" y="434353"/>
                      <a:pt x="186908" y="433427"/>
                      <a:pt x="187480" y="432479"/>
                    </a:cubicBezTo>
                    <a:cubicBezTo>
                      <a:pt x="174573" y="376606"/>
                      <a:pt x="204672" y="320258"/>
                      <a:pt x="269538" y="278780"/>
                    </a:cubicBezTo>
                    <a:cubicBezTo>
                      <a:pt x="372026" y="213268"/>
                      <a:pt x="538190" y="198666"/>
                      <a:pt x="668730" y="243666"/>
                    </a:cubicBezTo>
                    <a:lnTo>
                      <a:pt x="668819" y="243607"/>
                    </a:lnTo>
                    <a:lnTo>
                      <a:pt x="748207" y="190795"/>
                    </a:lnTo>
                    <a:cubicBezTo>
                      <a:pt x="844234" y="151650"/>
                      <a:pt x="980412" y="154542"/>
                      <a:pt x="1071209" y="207213"/>
                    </a:cubicBezTo>
                    <a:lnTo>
                      <a:pt x="1072643" y="206220"/>
                    </a:lnTo>
                    <a:lnTo>
                      <a:pt x="1135693" y="162541"/>
                    </a:lnTo>
                    <a:cubicBezTo>
                      <a:pt x="1162625" y="151108"/>
                      <a:pt x="1194200" y="143472"/>
                      <a:pt x="1228038" y="140651"/>
                    </a:cubicBezTo>
                    <a:cubicBezTo>
                      <a:pt x="1283902" y="135986"/>
                      <a:pt x="1339713" y="144922"/>
                      <a:pt x="1383374" y="164547"/>
                    </a:cubicBezTo>
                    <a:lnTo>
                      <a:pt x="1420259" y="186284"/>
                    </a:lnTo>
                    <a:lnTo>
                      <a:pt x="1422539" y="187628"/>
                    </a:lnTo>
                    <a:cubicBezTo>
                      <a:pt x="1471902" y="153430"/>
                      <a:pt x="1545483" y="136459"/>
                      <a:pt x="1618608" y="140102"/>
                    </a:cubicBezTo>
                    <a:cubicBezTo>
                      <a:pt x="1642983" y="141316"/>
                      <a:pt x="1667307" y="144821"/>
                      <a:pt x="1690667" y="150742"/>
                    </a:cubicBezTo>
                    <a:cubicBezTo>
                      <a:pt x="1726267" y="159763"/>
                      <a:pt x="1756830" y="173716"/>
                      <a:pt x="1780208" y="191016"/>
                    </a:cubicBezTo>
                    <a:lnTo>
                      <a:pt x="1790736" y="204700"/>
                    </a:lnTo>
                    <a:lnTo>
                      <a:pt x="1796705" y="189973"/>
                    </a:lnTo>
                    <a:cubicBezTo>
                      <a:pt x="1813445" y="169592"/>
                      <a:pt x="1837583" y="151387"/>
                      <a:pt x="1867961" y="136759"/>
                    </a:cubicBezTo>
                    <a:cubicBezTo>
                      <a:pt x="1960272" y="92301"/>
                      <a:pt x="2092382" y="89023"/>
                      <a:pt x="2193947" y="128652"/>
                    </a:cubicBezTo>
                    <a:cubicBezTo>
                      <a:pt x="2228346" y="64812"/>
                      <a:pt x="2317956" y="17292"/>
                      <a:pt x="2429313" y="383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0681D7-A3F8-0671-4289-4EE0CB61CC40}"/>
                  </a:ext>
                </a:extLst>
              </p:cNvPr>
              <p:cNvSpPr txBox="1"/>
              <p:nvPr/>
            </p:nvSpPr>
            <p:spPr>
              <a:xfrm>
                <a:off x="1768853" y="906646"/>
                <a:ext cx="327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nhé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BF62B8-E19E-345B-3AB0-FF98489DB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642" y="2006847"/>
              <a:ext cx="2826886" cy="2878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6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C5915-F908-9A91-0B9C-8B42DE366090}"/>
              </a:ext>
            </a:extLst>
          </p:cNvPr>
          <p:cNvSpPr txBox="1"/>
          <p:nvPr/>
        </p:nvSpPr>
        <p:spPr>
          <a:xfrm>
            <a:off x="31242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KĨ NĂNG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CB5B4-9F5D-4B9A-A2DD-7C02A7645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109942"/>
            <a:ext cx="3549754" cy="1996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7F4FC-506A-22F8-EFCE-C65B46B9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90600"/>
            <a:ext cx="3549755" cy="1996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9F6392-8CEA-DEB6-06F5-7D81ABC8C2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09942"/>
            <a:ext cx="3549754" cy="19967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32364D-B73F-0561-E2C4-AC98644BF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3549754" cy="1996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B328C5-A74B-95C3-964B-3DA17DB8E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990600"/>
            <a:ext cx="3549754" cy="19967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42372B-CF83-3DDE-AADE-33A19C2DA1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45" y="3109941"/>
            <a:ext cx="3549755" cy="19967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23B6C4-519C-3AE1-16A6-A838EA711FE4}"/>
              </a:ext>
            </a:extLst>
          </p:cNvPr>
          <p:cNvSpPr txBox="1"/>
          <p:nvPr/>
        </p:nvSpPr>
        <p:spPr>
          <a:xfrm>
            <a:off x="865140" y="5257800"/>
            <a:ext cx="339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520888-2FBA-CDD7-A810-4B4CD508C0A3}"/>
              </a:ext>
            </a:extLst>
          </p:cNvPr>
          <p:cNvSpPr txBox="1"/>
          <p:nvPr/>
        </p:nvSpPr>
        <p:spPr>
          <a:xfrm>
            <a:off x="4532152" y="5257799"/>
            <a:ext cx="339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BF0BB-2B23-A495-51BD-2BE605368097}"/>
              </a:ext>
            </a:extLst>
          </p:cNvPr>
          <p:cNvSpPr txBox="1"/>
          <p:nvPr/>
        </p:nvSpPr>
        <p:spPr>
          <a:xfrm>
            <a:off x="8153400" y="5257800"/>
            <a:ext cx="391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83117-E284-BB5A-AD73-79B4E8E1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878681"/>
            <a:ext cx="9067800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77.png"/>
          <p:cNvPicPr/>
          <p:nvPr/>
        </p:nvPicPr>
        <p:blipFill rotWithShape="1">
          <a:blip r:embed="rId2" cstate="print"/>
          <a:srcRect t="4165"/>
          <a:stretch/>
        </p:blipFill>
        <p:spPr>
          <a:xfrm>
            <a:off x="1720388" y="2427055"/>
            <a:ext cx="2758282" cy="1677985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1720388" y="1303627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60689" y="2428737"/>
            <a:ext cx="2783412" cy="1738305"/>
            <a:chOff x="4905" y="382"/>
            <a:chExt cx="2745" cy="10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" y="381"/>
              <a:ext cx="246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786"/>
              <a:ext cx="243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" y="1266"/>
              <a:ext cx="274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05" y="381"/>
              <a:ext cx="2730" cy="1020"/>
            </a:xfrm>
            <a:prstGeom prst="rect">
              <a:avLst/>
            </a:prstGeom>
            <a:solidFill>
              <a:srgbClr val="D8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dirty="0"/>
            </a:p>
          </p:txBody>
        </p:sp>
      </p:grpSp>
      <p:pic>
        <p:nvPicPr>
          <p:cNvPr id="14" name="image381.jpe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200" y="2427056"/>
            <a:ext cx="1828800" cy="18288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5C51319-037A-0784-46AE-A6F61CB35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57200"/>
            <a:ext cx="8663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76401" y="457200"/>
            <a:ext cx="8663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cơ </a:t>
            </a:r>
            <a:r>
              <a:rPr lang="vi-VN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691641" y="1300491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38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637" y="2469573"/>
            <a:ext cx="3559697" cy="2307320"/>
          </a:xfrm>
          <a:prstGeom prst="rect">
            <a:avLst/>
          </a:prstGeom>
        </p:spPr>
      </p:pic>
      <p:pic>
        <p:nvPicPr>
          <p:cNvPr id="10" name="image38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450" y="2667002"/>
            <a:ext cx="3045662" cy="2030440"/>
          </a:xfrm>
          <a:prstGeom prst="rect">
            <a:avLst/>
          </a:prstGeom>
        </p:spPr>
      </p:pic>
      <p:pic>
        <p:nvPicPr>
          <p:cNvPr id="11" name="image38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00" y="2500053"/>
            <a:ext cx="1753563" cy="25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889918" y="762001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0058" y="2286532"/>
            <a:ext cx="2651688" cy="2431493"/>
            <a:chOff x="1695" y="148"/>
            <a:chExt cx="1830" cy="17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48"/>
              <a:ext cx="1830" cy="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95" y="148"/>
              <a:ext cx="1815" cy="1755"/>
            </a:xfrm>
            <a:prstGeom prst="rect">
              <a:avLst/>
            </a:prstGeom>
            <a:solidFill>
              <a:srgbClr val="D8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1" name="image38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1562" y="2330046"/>
            <a:ext cx="2440087" cy="2410885"/>
          </a:xfrm>
          <a:prstGeom prst="rect">
            <a:avLst/>
          </a:prstGeom>
        </p:spPr>
      </p:pic>
      <p:pic>
        <p:nvPicPr>
          <p:cNvPr id="12" name="image38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2365236"/>
            <a:ext cx="3053504" cy="2274087"/>
          </a:xfrm>
          <a:prstGeom prst="rect">
            <a:avLst/>
          </a:prstGeom>
        </p:spPr>
      </p:pic>
      <p:pic>
        <p:nvPicPr>
          <p:cNvPr id="13" name="image388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0" y="2314806"/>
            <a:ext cx="2572860" cy="23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06C8B-0D6A-397A-65FB-88C431D4C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8001000" cy="60007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1C64956-2AF8-8804-8DD4-3E57CCD4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"/>
            <a:ext cx="532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405</Words>
  <Application>Microsoft Office PowerPoint</Application>
  <PresentationFormat>Widescreen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Nhung Nguyễn</cp:lastModifiedBy>
  <cp:revision>21</cp:revision>
  <dcterms:created xsi:type="dcterms:W3CDTF">2021-09-13T02:48:03Z</dcterms:created>
  <dcterms:modified xsi:type="dcterms:W3CDTF">2022-10-04T03:47:37Z</dcterms:modified>
</cp:coreProperties>
</file>