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4" r:id="rId3"/>
    <p:sldId id="395" r:id="rId4"/>
    <p:sldId id="396" r:id="rId5"/>
    <p:sldId id="263" r:id="rId6"/>
    <p:sldId id="266" r:id="rId7"/>
    <p:sldId id="265" r:id="rId8"/>
    <p:sldId id="275" r:id="rId9"/>
    <p:sldId id="313" r:id="rId10"/>
    <p:sldId id="276" r:id="rId11"/>
    <p:sldId id="314" r:id="rId12"/>
    <p:sldId id="288" r:id="rId13"/>
    <p:sldId id="267" r:id="rId14"/>
    <p:sldId id="391" r:id="rId15"/>
    <p:sldId id="277" r:id="rId16"/>
    <p:sldId id="269" r:id="rId17"/>
    <p:sldId id="310" r:id="rId18"/>
    <p:sldId id="271" r:id="rId19"/>
    <p:sldId id="270" r:id="rId20"/>
    <p:sldId id="302" r:id="rId21"/>
    <p:sldId id="392" r:id="rId22"/>
    <p:sldId id="306" r:id="rId23"/>
    <p:sldId id="305" r:id="rId24"/>
    <p:sldId id="307" r:id="rId25"/>
    <p:sldId id="393" r:id="rId26"/>
    <p:sldId id="309" r:id="rId27"/>
    <p:sldId id="394" r:id="rId28"/>
    <p:sldId id="311" r:id="rId29"/>
    <p:sldId id="312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2" autoAdjust="0"/>
  </p:normalViewPr>
  <p:slideViewPr>
    <p:cSldViewPr>
      <p:cViewPr varScale="1">
        <p:scale>
          <a:sx n="86" d="100"/>
          <a:sy n="86" d="100"/>
        </p:scale>
        <p:origin x="564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1B0A-BB4F-47A2-9A4B-06726BF1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0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1140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2264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2522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930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13/02/2026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3" y="162645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5" name="Lop chung ta doan ket - Nhac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19200" y="4763152"/>
            <a:ext cx="487364" cy="365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3" y="905266"/>
            <a:ext cx="579967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372601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13335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KIẾN TẠO KIẾN THỨC- KỸ NĂNG</a:t>
            </a:r>
          </a:p>
        </p:txBody>
      </p:sp>
    </p:spTree>
    <p:extLst>
      <p:ext uri="{BB962C8B-B14F-4D97-AF65-F5344CB8AC3E}">
        <p14:creationId xmlns:p14="http://schemas.microsoft.com/office/powerpoint/2010/main" val="41844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0626-B19C-4C0F-8761-41279203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42950"/>
            <a:ext cx="8229600" cy="3394472"/>
          </a:xfrm>
        </p:spPr>
        <p:txBody>
          <a:bodyPr/>
          <a:lstStyle/>
          <a:p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mô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vật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phục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tộc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bao </a:t>
            </a:r>
            <a:r>
              <a:rPr lang="en-US" i="1" dirty="0" err="1"/>
              <a:t>nhiêu</a:t>
            </a:r>
            <a:r>
              <a:rPr lang="en-US" i="1" dirty="0"/>
              <a:t> </a:t>
            </a:r>
            <a:r>
              <a:rPr lang="en-US" i="1" dirty="0" err="1"/>
              <a:t>bước</a:t>
            </a:r>
            <a:r>
              <a:rPr lang="en-US" i="1" dirty="0"/>
              <a:t>?</a:t>
            </a:r>
            <a:endParaRPr lang="en-US" dirty="0"/>
          </a:p>
          <a:p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minh</a:t>
            </a:r>
            <a:r>
              <a:rPr lang="en-US" i="1" dirty="0"/>
              <a:t> </a:t>
            </a:r>
            <a:r>
              <a:rPr lang="en-US" i="1" dirty="0" err="1"/>
              <a:t>họa</a:t>
            </a:r>
            <a:r>
              <a:rPr lang="en-US" i="1" dirty="0"/>
              <a:t>,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nêu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bước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4301" y="-17972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712A41-9399-444E-8697-48566C1A4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0543"/>
            <a:ext cx="46196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4A1ED-EEA4-409D-AE99-8C9F7CED8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39368"/>
            <a:ext cx="4619625" cy="2133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F07DA-C748-4EC5-9569-866622813499}"/>
              </a:ext>
            </a:extLst>
          </p:cNvPr>
          <p:cNvSpPr/>
          <p:nvPr/>
        </p:nvSpPr>
        <p:spPr>
          <a:xfrm>
            <a:off x="5105400" y="510543"/>
            <a:ext cx="3733800" cy="4162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504950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704" y="249555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020" y="94559"/>
            <a:ext cx="3257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0A213-6ECA-458D-8F89-C13091E6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96949"/>
            <a:ext cx="6115097" cy="4313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6" y="209551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" y="908007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31CCD3-5EC2-4227-AE0A-6C5FC56FD384}"/>
              </a:ext>
            </a:extLst>
          </p:cNvPr>
          <p:cNvSpPr/>
          <p:nvPr/>
        </p:nvSpPr>
        <p:spPr>
          <a:xfrm>
            <a:off x="1143000" y="1047750"/>
            <a:ext cx="6705600" cy="2667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1462" y="1428986"/>
            <a:ext cx="686193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4941" y="1615440"/>
            <a:ext cx="655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4836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2438400" y="1962150"/>
            <a:ext cx="4038600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màu, bìa màu,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251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9835" y="-15321"/>
            <a:ext cx="9424551" cy="5166551"/>
            <a:chOff x="-59839" y="-15321"/>
            <a:chExt cx="9424552" cy="5166551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-4" y="7730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4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ĐẤT NƯỚC</a:t>
              </a:r>
              <a:endPara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</a:t>
              </a:r>
              <a:r>
                <a:rPr lang="vi-VN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với trang phục dân tộc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3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9327" y="211954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9839" y="-15321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4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ĐẤT NƯỚC</a:t>
              </a:r>
              <a:endPara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</a:t>
              </a:r>
              <a:r>
                <a:rPr lang="vi-VN" sz="4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với trang phục dân tộc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6597" y="171532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" y="1107933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-496788" y="1316895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929F-1467-4F33-B612-1ACDC1AD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81747"/>
            <a:ext cx="2975479" cy="241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46787-2796-4EAA-BBB8-767A7512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7" y="1181747"/>
            <a:ext cx="1896467" cy="12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6005F-0D3B-40E9-87F5-C4C14B0D3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0" b="11481"/>
          <a:stretch/>
        </p:blipFill>
        <p:spPr>
          <a:xfrm>
            <a:off x="1097731" y="2530757"/>
            <a:ext cx="203799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C1798-A4AC-4080-8BFC-569E6353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905" y="256710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" y="0"/>
            <a:ext cx="9165635" cy="513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2857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KHÁM PHÁ</a:t>
            </a:r>
          </a:p>
        </p:txBody>
      </p:sp>
      <p:sp>
        <p:nvSpPr>
          <p:cNvPr id="2" name="AutoShape 2" descr="Mĩ Thuật 3| Bài 1 - Những Chữ Cái Đáng Yêu (Tiết 2)| Trang Trí Tên Của Em |  Học Vẽ Thật Là Vu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564881-3ECC-4FD5-9CF3-B0950C054CE1}"/>
              </a:ext>
            </a:extLst>
          </p:cNvPr>
          <p:cNvSpPr/>
          <p:nvPr/>
        </p:nvSpPr>
        <p:spPr>
          <a:xfrm>
            <a:off x="1012031" y="1047750"/>
            <a:ext cx="6629400" cy="2895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02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-80853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4398"/>
            <a:ext cx="828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0591" y="3255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KIẾN TẠO KIẾN THỨC- KỸ NĂNG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48085-CA74-4F8E-AED5-C5C3A7E44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6" t="-106"/>
          <a:stretch/>
        </p:blipFill>
        <p:spPr>
          <a:xfrm>
            <a:off x="64968" y="915253"/>
            <a:ext cx="4430835" cy="2030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57E63-729A-445B-811C-EE32B4846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6"/>
          <a:stretch/>
        </p:blipFill>
        <p:spPr>
          <a:xfrm>
            <a:off x="4690305" y="2929047"/>
            <a:ext cx="4430835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B8C4ABA-ECED-4824-9406-02C4AF1A2EB5}"/>
              </a:ext>
            </a:extLst>
          </p:cNvPr>
          <p:cNvSpPr/>
          <p:nvPr/>
        </p:nvSpPr>
        <p:spPr>
          <a:xfrm>
            <a:off x="4648197" y="1834804"/>
            <a:ext cx="262695" cy="152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7BB024-9FA4-41C1-AAC0-398C7B11A8E6}"/>
              </a:ext>
            </a:extLst>
          </p:cNvPr>
          <p:cNvSpPr/>
          <p:nvPr/>
        </p:nvSpPr>
        <p:spPr>
          <a:xfrm>
            <a:off x="4991750" y="895349"/>
            <a:ext cx="3847444" cy="18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C40E5-647B-4377-9515-B3C849AF6FD6}"/>
              </a:ext>
            </a:extLst>
          </p:cNvPr>
          <p:cNvSpPr/>
          <p:nvPr/>
        </p:nvSpPr>
        <p:spPr>
          <a:xfrm>
            <a:off x="317472" y="3090802"/>
            <a:ext cx="3861536" cy="18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524C94-7B00-4DA3-B933-C28E53DAA420}"/>
              </a:ext>
            </a:extLst>
          </p:cNvPr>
          <p:cNvSpPr/>
          <p:nvPr/>
        </p:nvSpPr>
        <p:spPr>
          <a:xfrm rot="10800000">
            <a:off x="4220066" y="3889657"/>
            <a:ext cx="262695" cy="152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6" y="209551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19731-0F03-4631-AE66-6A25943A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668"/>
            <a:ext cx="8229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Hình ảnh 4">
            <a:extLst>
              <a:ext uri="{FF2B5EF4-FFF2-40B4-BE49-F238E27FC236}">
                <a16:creationId xmlns:a16="http://schemas.microsoft.com/office/drawing/2014/main" id="{82F79CF7-1F25-4EC0-9B12-4834C589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49"/>
            <a:ext cx="9144000" cy="4579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914D2-5B99-463D-A1C3-A65E3A2A63F9}"/>
              </a:ext>
            </a:extLst>
          </p:cNvPr>
          <p:cNvSpPr/>
          <p:nvPr/>
        </p:nvSpPr>
        <p:spPr>
          <a:xfrm>
            <a:off x="990600" y="2677191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1462" y="1428986"/>
            <a:ext cx="686193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0179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097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3921" y="185171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533" y="789417"/>
            <a:ext cx="776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0970-0536-4C11-B40F-65A3D4D39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545" y="1398727"/>
            <a:ext cx="46196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0"/>
            <a:ext cx="7010400" cy="53326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1158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46" y="2635813"/>
            <a:ext cx="1746491" cy="2507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73" y="2635810"/>
            <a:ext cx="1720228" cy="2507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99" y="2635813"/>
            <a:ext cx="1721811" cy="2507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73" y="0"/>
            <a:ext cx="1731134" cy="2507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46" y="-2"/>
            <a:ext cx="1704910" cy="25076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64" y="-173325"/>
            <a:ext cx="1744946" cy="25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44" y="-236226"/>
            <a:ext cx="1647429" cy="2412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06" y="-93092"/>
            <a:ext cx="1663660" cy="2412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54" y="2453054"/>
            <a:ext cx="1654810" cy="2412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1" y="-22753"/>
            <a:ext cx="1660611" cy="2412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71" y="2523392"/>
            <a:ext cx="1641804" cy="2412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4" y="2608082"/>
            <a:ext cx="1663660" cy="24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" y="1107933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-496788" y="1316895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929F-1467-4F33-B612-1ACDC1AD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81747"/>
            <a:ext cx="2975479" cy="241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46787-2796-4EAA-BBB8-767A7512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7" y="1181747"/>
            <a:ext cx="1896467" cy="12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6005F-0D3B-40E9-87F5-C4C14B0D3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0" b="11481"/>
          <a:stretch/>
        </p:blipFill>
        <p:spPr>
          <a:xfrm>
            <a:off x="1097731" y="2530757"/>
            <a:ext cx="203799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C1798-A4AC-4080-8BFC-569E6353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905" y="256710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D0FFE7-AE4A-4A84-BBD6-01AE296D05BD}"/>
              </a:ext>
            </a:extLst>
          </p:cNvPr>
          <p:cNvSpPr/>
          <p:nvPr/>
        </p:nvSpPr>
        <p:spPr>
          <a:xfrm>
            <a:off x="830006" y="972359"/>
            <a:ext cx="7962894" cy="31262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20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674022" y="103165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72432"/>
            <a:ext cx="74559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27709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B3A740-39DF-4A1C-89BB-FD978B508D73}"/>
              </a:ext>
            </a:extLst>
          </p:cNvPr>
          <p:cNvSpPr/>
          <p:nvPr/>
        </p:nvSpPr>
        <p:spPr>
          <a:xfrm>
            <a:off x="5565711" y="729199"/>
            <a:ext cx="3200400" cy="3229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6497" y="188566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496" y="1063705"/>
            <a:ext cx="3037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A3340-AC8C-49AA-8049-DB44184C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22341"/>
            <a:ext cx="4992877" cy="31611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3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362847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40514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798</Words>
  <Application>Microsoft Office PowerPoint</Application>
  <PresentationFormat>On-screen Show (16:9)</PresentationFormat>
  <Paragraphs>92</Paragraphs>
  <Slides>29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Arial</vt:lpstr>
      <vt:lpstr>Calibri</vt:lpstr>
      <vt:lpstr>等线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10D200922</cp:lastModifiedBy>
  <cp:revision>92</cp:revision>
  <dcterms:created xsi:type="dcterms:W3CDTF">2021-08-23T13:19:13Z</dcterms:created>
  <dcterms:modified xsi:type="dcterms:W3CDTF">2026-02-13T07:23:27Z</dcterms:modified>
</cp:coreProperties>
</file>