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6" r:id="rId3"/>
    <p:sldMasterId id="2147483688" r:id="rId4"/>
    <p:sldMasterId id="2147483698" r:id="rId5"/>
    <p:sldMasterId id="2147483724" r:id="rId6"/>
    <p:sldMasterId id="2147483737" r:id="rId7"/>
    <p:sldMasterId id="2147483750" r:id="rId8"/>
    <p:sldMasterId id="2147483762" r:id="rId9"/>
    <p:sldMasterId id="2147483774" r:id="rId10"/>
  </p:sldMasterIdLst>
  <p:notesMasterIdLst>
    <p:notesMasterId r:id="rId37"/>
  </p:notesMasterIdLst>
  <p:sldIdLst>
    <p:sldId id="359" r:id="rId11"/>
    <p:sldId id="358" r:id="rId12"/>
    <p:sldId id="257" r:id="rId13"/>
    <p:sldId id="577" r:id="rId14"/>
    <p:sldId id="265" r:id="rId15"/>
    <p:sldId id="583" r:id="rId16"/>
    <p:sldId id="581" r:id="rId17"/>
    <p:sldId id="614" r:id="rId18"/>
    <p:sldId id="606" r:id="rId19"/>
    <p:sldId id="262" r:id="rId20"/>
    <p:sldId id="615" r:id="rId21"/>
    <p:sldId id="616" r:id="rId22"/>
    <p:sldId id="617" r:id="rId23"/>
    <p:sldId id="618" r:id="rId24"/>
    <p:sldId id="258" r:id="rId25"/>
    <p:sldId id="595" r:id="rId26"/>
    <p:sldId id="599" r:id="rId27"/>
    <p:sldId id="619" r:id="rId28"/>
    <p:sldId id="620" r:id="rId29"/>
    <p:sldId id="621" r:id="rId30"/>
    <p:sldId id="598" r:id="rId31"/>
    <p:sldId id="600" r:id="rId32"/>
    <p:sldId id="601" r:id="rId33"/>
    <p:sldId id="602" r:id="rId34"/>
    <p:sldId id="604" r:id="rId35"/>
    <p:sldId id="294" r:id="rId36"/>
  </p:sldIdLst>
  <p:sldSz cx="9144000" cy="5143500" type="screen16x9"/>
  <p:notesSz cx="6858000" cy="9144000"/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966" autoAdjust="0"/>
  </p:normalViewPr>
  <p:slideViewPr>
    <p:cSldViewPr snapToGrid="0">
      <p:cViewPr varScale="1">
        <p:scale>
          <a:sx n="61" d="100"/>
          <a:sy n="61" d="100"/>
        </p:scale>
        <p:origin x="14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2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063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65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7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5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1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61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2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2026/2/13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MỸ THUẬT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5559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 spd="slow" advTm="14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733" y="-148185"/>
            <a:ext cx="7886700" cy="994172"/>
          </a:xfrm>
        </p:spPr>
        <p:txBody>
          <a:bodyPr/>
          <a:lstStyle/>
          <a:p>
            <a:r>
              <a:rPr lang="en-US" smtClean="0"/>
              <a:t>Hướng dẫn cách vẽ con chim</a:t>
            </a:r>
            <a:endParaRPr lang="vi-VN"/>
          </a:p>
        </p:txBody>
      </p:sp>
      <p:pic>
        <p:nvPicPr>
          <p:cNvPr id="4" name="Hướng dẫn cách vẽ con chim trên cành cây đơn giản - How to draw a bird easy - Vẽ con chim đơn giản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545" y="946195"/>
            <a:ext cx="5715230" cy="3788644"/>
          </a:xfrm>
        </p:spPr>
      </p:pic>
    </p:spTree>
    <p:extLst>
      <p:ext uri="{BB962C8B-B14F-4D97-AF65-F5344CB8AC3E}">
        <p14:creationId xmlns:p14="http://schemas.microsoft.com/office/powerpoint/2010/main" val="426601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1: Vẽ con chim</a:t>
            </a:r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935" y="1133533"/>
            <a:ext cx="5086349" cy="34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2: Vẽ chi tiết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280" y="1111595"/>
            <a:ext cx="5163439" cy="37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3: Vẽ màu, hoàn thiện bài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26" y="1010968"/>
            <a:ext cx="5314807" cy="38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88" y="-424038"/>
            <a:ext cx="7608419" cy="37541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9925" y="1825130"/>
            <a:ext cx="6601027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 thể vẽ </a:t>
            </a:r>
            <a:r>
              <a:rPr lang="vi-VN" sz="20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 hình chú chim sinh động và </a:t>
            </a:r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đáng </a:t>
            </a:r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yêu từ 3 bước: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B1: vẽ hình dáng con chim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B2: vẽ chi tiết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B3: Vẽ màu, hoàn thiện bài.</a:t>
            </a:r>
            <a:endParaRPr lang="vi-VN" sz="2000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6023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303" y="160741"/>
            <a:ext cx="83494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hoặc nhiều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hình dáng khác nhau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26" y="1618267"/>
            <a:ext cx="4525433" cy="339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90" y="1618267"/>
            <a:ext cx="4102818" cy="30492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6">
        <p:checker/>
      </p:transition>
    </mc:Choice>
    <mc:Fallback xmlns="">
      <p:transition spd="slow" advTm="170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1" y="27444"/>
            <a:ext cx="3636792" cy="511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3" y="342188"/>
            <a:ext cx="4222652" cy="44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7" y="381457"/>
            <a:ext cx="3221502" cy="4263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63" y="223947"/>
            <a:ext cx="3434860" cy="45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783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4" name="Google Shape;84;p1"/>
          <p:cNvSpPr txBox="1"/>
          <p:nvPr/>
        </p:nvSpPr>
        <p:spPr>
          <a:xfrm>
            <a:off x="1051560" y="4143861"/>
            <a:ext cx="723251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Khu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rừng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nhiệt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đới</a:t>
            </a:r>
            <a:endParaRPr sz="6000" kern="0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3368" y="-54109"/>
            <a:ext cx="2531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Chủ</a:t>
            </a:r>
            <a:r>
              <a:rPr lang="en-US" sz="5400" b="1" kern="0" dirty="0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đề</a:t>
            </a:r>
            <a:endParaRPr lang="en-US" sz="5400" b="1" kern="0" dirty="0">
              <a:solidFill>
                <a:schemeClr val="bg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30"/>
    </mc:Choice>
    <mc:Fallback xmlns="">
      <p:transition advTm="121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27" y="984738"/>
            <a:ext cx="4422433" cy="3310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98" y="659219"/>
            <a:ext cx="3983502" cy="39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676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7572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Màu sắc, đường nét trong hình chú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2347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045585" y="2216785"/>
            <a:ext cx="4796155" cy="977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3921978" y="2351920"/>
            <a:ext cx="4920259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VẬN DỤNG – PHÁT TRIỂN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 advTm="53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876" y="33177"/>
            <a:ext cx="7178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vẽ cách điệu chú chim từ những đường nét cơ bản.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04" y="1553076"/>
            <a:ext cx="2247900" cy="336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28" y="1429842"/>
            <a:ext cx="2538864" cy="348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0" y="1110395"/>
            <a:ext cx="3173657" cy="3805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719">
        <p:checker/>
      </p:transition>
    </mc:Choice>
    <mc:Fallback xmlns="">
      <p:transition spd="slow" advTm="771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11859" y="590550"/>
            <a:ext cx="8641641" cy="34671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35" y="1260475"/>
            <a:ext cx="6477000" cy="212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 advTm="12047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0400" y="1852295"/>
            <a:ext cx="5993765" cy="117094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vi-VN" sz="18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4400" b="1" spc="-30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400" b="1" spc="-300" smtClean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2)</a:t>
            </a:r>
            <a:endParaRPr lang="en-US" altLang="zh-CN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40"/>
    </mc:Choice>
    <mc:Fallback xmlns="">
      <p:transition advTm="874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5299281" y="1386749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28" y="2916770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0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830" y="3310212"/>
            <a:ext cx="3942448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0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hình dáng và màu sắc của những chú chim</a:t>
            </a:r>
            <a:r>
              <a:rPr lang="vi-VN" sz="20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3830" y="242373"/>
            <a:ext cx="3783718" cy="239268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42415" y="242373"/>
            <a:ext cx="3803730" cy="2392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78" y="2805042"/>
            <a:ext cx="3684803" cy="2303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031" y="351936"/>
            <a:ext cx="7886700" cy="995363"/>
          </a:xfrm>
        </p:spPr>
        <p:txBody>
          <a:bodyPr>
            <a:no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1. Em thấy hình dáng và </a:t>
            </a:r>
            <a:r>
              <a:rPr lang="vi-VN" sz="2800">
                <a:solidFill>
                  <a:srgbClr val="FF0000"/>
                </a:solidFill>
              </a:rPr>
              <a:t>m</a:t>
            </a:r>
            <a:r>
              <a:rPr lang="vi-VN" sz="2800" smtClean="0">
                <a:solidFill>
                  <a:srgbClr val="FF0000"/>
                </a:solidFill>
              </a:rPr>
              <a:t>àu sắc của những chú chim trong tranh như thế nào?</a:t>
            </a:r>
            <a:br>
              <a:rPr lang="vi-VN" sz="2800" smtClean="0">
                <a:solidFill>
                  <a:srgbClr val="FF0000"/>
                </a:solidFill>
              </a:rPr>
            </a:br>
            <a:r>
              <a:rPr lang="vi-VN" sz="2800" smtClean="0">
                <a:solidFill>
                  <a:srgbClr val="FF0000"/>
                </a:solidFill>
              </a:rPr>
              <a:t>2. Các bức tranh được thể hiện bắng hình thức gì? 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11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38" y="1887851"/>
            <a:ext cx="4016596" cy="2730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26" y="1550226"/>
            <a:ext cx="2818224" cy="33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028885" y="1047096"/>
            <a:ext cx="7086230" cy="39898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- Có nhiều loài chim với hình dáng và màu sắc khác nhau.</a:t>
            </a:r>
          </a:p>
          <a:p>
            <a:pPr algn="ctr"/>
            <a:r>
              <a:rPr lang="en-US" sz="2800" smtClean="0"/>
              <a:t>- Từ hình thức vẽ, có thể tạo được hình ảnh chú chim sinh động và đáng yêu.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281</Words>
  <Application>Microsoft Office PowerPoint</Application>
  <PresentationFormat>On-screen Show (16:9)</PresentationFormat>
  <Paragraphs>48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8" baseType="lpstr">
      <vt:lpstr>Microsoft YaHei</vt:lpstr>
      <vt:lpstr>Microsoft YaHei</vt:lpstr>
      <vt:lpstr>SimSun</vt:lpstr>
      <vt:lpstr>SimSun</vt:lpstr>
      <vt:lpstr>【苹果】迟暮朝朝醉晚灯</vt:lpstr>
      <vt:lpstr>Arial</vt:lpstr>
      <vt:lpstr>Arial Black</vt:lpstr>
      <vt:lpstr>Calibri</vt:lpstr>
      <vt:lpstr>Calibri Light</vt:lpstr>
      <vt:lpstr>等线</vt:lpstr>
      <vt:lpstr>等线 Light</vt:lpstr>
      <vt:lpstr>iCiel Soup of Justice</vt:lpstr>
      <vt:lpstr>inpin heiti</vt:lpstr>
      <vt:lpstr>Lato Hairline</vt:lpstr>
      <vt:lpstr>Lato Light</vt:lpstr>
      <vt:lpstr>Lato Regular</vt:lpstr>
      <vt:lpstr>Times New Roman</vt:lpstr>
      <vt:lpstr>印品黑体</vt:lpstr>
      <vt:lpstr>方正卡通简体</vt:lpstr>
      <vt:lpstr>方正少儿简体</vt:lpstr>
      <vt:lpstr>方正黑体简体</vt:lpstr>
      <vt:lpstr>迷你简细行楷</vt:lpstr>
      <vt:lpstr>1_Office 主题​​</vt:lpstr>
      <vt:lpstr>Office 主题</vt:lpstr>
      <vt:lpstr>6_Office 主题​​</vt:lpstr>
      <vt:lpstr>3_Office 主题</vt:lpstr>
      <vt:lpstr>7_Office 主题​​</vt:lpstr>
      <vt:lpstr>9_Office 主题​​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thấy hình dáng và màu sắc của những chú chim trong tranh như thế nào? 2. Các bức tranh được thể hiện bắng hình thức gì? </vt:lpstr>
      <vt:lpstr>PowerPoint Presentation</vt:lpstr>
      <vt:lpstr>PowerPoint Presentation</vt:lpstr>
      <vt:lpstr>Hướng dẫn cách vẽ con chim</vt:lpstr>
      <vt:lpstr>Bước 1: Vẽ con chim</vt:lpstr>
      <vt:lpstr>Bước 2: Vẽ chi tiết</vt:lpstr>
      <vt:lpstr>Bước 3: Vẽ màu, hoàn thiện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10D200922</cp:lastModifiedBy>
  <cp:revision>139</cp:revision>
  <dcterms:created xsi:type="dcterms:W3CDTF">2016-12-25T02:27:00Z</dcterms:created>
  <dcterms:modified xsi:type="dcterms:W3CDTF">2026-02-13T07:19:35Z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