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71" r:id="rId4"/>
    <p:sldId id="272" r:id="rId5"/>
    <p:sldId id="273" r:id="rId6"/>
    <p:sldId id="27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93E"/>
    <a:srgbClr val="ED3D38"/>
    <a:srgbClr val="3A0751"/>
    <a:srgbClr val="4472C4"/>
    <a:srgbClr val="F2C85B"/>
    <a:srgbClr val="7D9EA3"/>
    <a:srgbClr val="C0D0D2"/>
    <a:srgbClr val="FF5050"/>
    <a:srgbClr val="7281BF"/>
    <a:srgbClr val="75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60467E-16AA-4E59-8B80-4767A19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9B5764-14E3-44F6-9E1A-96508FE0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C09826-FF61-4092-BD49-88D6D1A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1FD369-5776-4396-B29E-2D6458A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338DE8-2995-4814-8A9C-C0AB1956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57869-975F-45BA-A968-2FAA7218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F46FF0-DB6B-4FF4-A74B-ED79FA60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AEF5CB-82AE-4D22-8B8B-714331F9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46A9E-860B-4D7D-94E9-AA45A8B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7B3B35-D71E-46C3-A452-B6219C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CD300D-9CF7-4147-AC48-BBCF42CDE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87C617-46E3-4EF2-888E-ADF904C1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6972FD-D380-48AC-8948-9C34E92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280B0-CB8A-49C6-BBFE-6DF49334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E3928-E510-4931-BDE8-E56D025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F5898-0061-4DF2-BD9B-E8C2AB0B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D1D73A-C5DF-41F3-AC27-F58A18E08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A055B1-F7E8-4A79-8812-41DECC3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1606E7-CFAA-4E66-A000-C99C824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F063F5-5C86-4A40-BCCF-B196F52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E08E0-4767-4E5F-8A6F-20E463A1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1D7F39-15BD-4094-B007-36B45BED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86F48F-9BBB-46E4-B4B9-97FB4A27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75295-61F2-4F23-BF6D-8DA59207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B1D56C-AE8E-4A86-87AC-AF8A44A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3805FD-AD31-4AEB-AB34-F9E8AEDF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08C0B3-5722-41F8-AA05-0E28F044C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EA6107-9B27-4B50-8290-B0DFC607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3B3A8F-9360-496D-9A9E-8F2F78B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A8F0EE-29E8-4DE6-8FFE-C853DB3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6E474E-3F62-446F-973B-CA23764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0C05A-9C07-40FB-944B-06F08E5A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5AC1C7-20B0-4FD1-8771-D7B08CA0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DD3705-59DD-442B-9E71-E175A52A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776ABB-1ECE-4E44-9DB0-4AEACFDEE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DD3736-041A-4F2C-A841-1A593C1ED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0AD3DD7-E5FC-428F-A2F2-9653E95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3D7A3D-1382-404A-A335-6BC71AA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71A8DA-A56B-44F2-BDCA-A064E1CB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E2A96-A88F-43B3-B0B6-9C5C8DA4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B8926E-D879-44CE-84A6-3A752143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58991F-0792-4F77-A034-66331B49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C33E0A-F4F2-438E-B7CE-0C9230A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AE5A622-CE5E-4FB6-9ACB-5A8CA6B7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659EC3-BF7C-44DB-92B4-711B055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593A4B-B872-453F-A9A2-A4D92242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469E4-DF8D-4EF8-9901-9C7B967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255AB0-71FC-4C02-8982-931434BA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72F5B1-7B74-4E4A-ACE6-F7435186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F0CB19-5147-4B35-B20D-132D15BD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1FE294-7E74-4CD4-8739-BEB16F88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7E7E7-0441-4C76-A9B8-43F3343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D78F5-AA5B-4427-A420-ACD4D27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C68C049-A04D-45DA-A6DD-44572AD9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AC88A5-D7D9-4449-A86F-ACF94CD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97DFBF-66BB-4EF9-8C13-B482F9A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187E93-03A7-4A61-938E-520E2374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171B31-628C-4CE6-8067-60DF103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62B1B6E4-6835-42E3-8AA7-F272928DE09D}"/>
              </a:ext>
            </a:extLst>
          </p:cNvPr>
          <p:cNvSpPr/>
          <p:nvPr/>
        </p:nvSpPr>
        <p:spPr>
          <a:xfrm>
            <a:off x="375222" y="3099165"/>
            <a:ext cx="11371424" cy="3187335"/>
          </a:xfrm>
          <a:custGeom>
            <a:avLst/>
            <a:gdLst>
              <a:gd name="connsiteX0" fmla="*/ 0 w 11371424"/>
              <a:gd name="connsiteY0" fmla="*/ 279816 h 3187335"/>
              <a:gd name="connsiteX1" fmla="*/ 279816 w 11371424"/>
              <a:gd name="connsiteY1" fmla="*/ 0 h 3187335"/>
              <a:gd name="connsiteX2" fmla="*/ 11091608 w 11371424"/>
              <a:gd name="connsiteY2" fmla="*/ 0 h 3187335"/>
              <a:gd name="connsiteX3" fmla="*/ 11371424 w 11371424"/>
              <a:gd name="connsiteY3" fmla="*/ 279816 h 3187335"/>
              <a:gd name="connsiteX4" fmla="*/ 11371424 w 11371424"/>
              <a:gd name="connsiteY4" fmla="*/ 2907519 h 3187335"/>
              <a:gd name="connsiteX5" fmla="*/ 11091608 w 11371424"/>
              <a:gd name="connsiteY5" fmla="*/ 3187335 h 3187335"/>
              <a:gd name="connsiteX6" fmla="*/ 279816 w 11371424"/>
              <a:gd name="connsiteY6" fmla="*/ 3187335 h 3187335"/>
              <a:gd name="connsiteX7" fmla="*/ 0 w 11371424"/>
              <a:gd name="connsiteY7" fmla="*/ 2907519 h 3187335"/>
              <a:gd name="connsiteX8" fmla="*/ 0 w 11371424"/>
              <a:gd name="connsiteY8" fmla="*/ 279816 h 31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1424" h="3187335" fill="none" extrusionOk="0">
                <a:moveTo>
                  <a:pt x="0" y="279816"/>
                </a:moveTo>
                <a:cubicBezTo>
                  <a:pt x="-8526" y="131388"/>
                  <a:pt x="124013" y="24175"/>
                  <a:pt x="279816" y="0"/>
                </a:cubicBezTo>
                <a:cubicBezTo>
                  <a:pt x="3842606" y="-85425"/>
                  <a:pt x="8747537" y="-73734"/>
                  <a:pt x="11091608" y="0"/>
                </a:cubicBezTo>
                <a:cubicBezTo>
                  <a:pt x="11243851" y="-9061"/>
                  <a:pt x="11396289" y="118804"/>
                  <a:pt x="11371424" y="279816"/>
                </a:cubicBezTo>
                <a:cubicBezTo>
                  <a:pt x="11293549" y="597057"/>
                  <a:pt x="11391194" y="2158822"/>
                  <a:pt x="11371424" y="2907519"/>
                </a:cubicBezTo>
                <a:cubicBezTo>
                  <a:pt x="11351119" y="3078238"/>
                  <a:pt x="11230265" y="3183221"/>
                  <a:pt x="11091608" y="3187335"/>
                </a:cubicBezTo>
                <a:cubicBezTo>
                  <a:pt x="9005765" y="3333181"/>
                  <a:pt x="3746044" y="3100832"/>
                  <a:pt x="279816" y="3187335"/>
                </a:cubicBezTo>
                <a:cubicBezTo>
                  <a:pt x="127095" y="3184383"/>
                  <a:pt x="-1692" y="3072985"/>
                  <a:pt x="0" y="2907519"/>
                </a:cubicBezTo>
                <a:cubicBezTo>
                  <a:pt x="54814" y="1765355"/>
                  <a:pt x="158129" y="794353"/>
                  <a:pt x="0" y="279816"/>
                </a:cubicBezTo>
                <a:close/>
              </a:path>
              <a:path w="11371424" h="3187335" stroke="0" extrusionOk="0">
                <a:moveTo>
                  <a:pt x="0" y="279816"/>
                </a:moveTo>
                <a:cubicBezTo>
                  <a:pt x="-23262" y="130437"/>
                  <a:pt x="127201" y="-26915"/>
                  <a:pt x="279816" y="0"/>
                </a:cubicBezTo>
                <a:cubicBezTo>
                  <a:pt x="5632776" y="-93257"/>
                  <a:pt x="9844941" y="-167925"/>
                  <a:pt x="11091608" y="0"/>
                </a:cubicBezTo>
                <a:cubicBezTo>
                  <a:pt x="11256283" y="3147"/>
                  <a:pt x="11387663" y="103453"/>
                  <a:pt x="11371424" y="279816"/>
                </a:cubicBezTo>
                <a:cubicBezTo>
                  <a:pt x="11511495" y="1129021"/>
                  <a:pt x="11236452" y="2192504"/>
                  <a:pt x="11371424" y="2907519"/>
                </a:cubicBezTo>
                <a:cubicBezTo>
                  <a:pt x="11392289" y="3048100"/>
                  <a:pt x="11247817" y="3183179"/>
                  <a:pt x="11091608" y="3187335"/>
                </a:cubicBezTo>
                <a:cubicBezTo>
                  <a:pt x="9690422" y="3018755"/>
                  <a:pt x="3907092" y="3071744"/>
                  <a:pt x="279816" y="3187335"/>
                </a:cubicBezTo>
                <a:cubicBezTo>
                  <a:pt x="143677" y="3189109"/>
                  <a:pt x="-43" y="3049849"/>
                  <a:pt x="0" y="2907519"/>
                </a:cubicBezTo>
                <a:cubicBezTo>
                  <a:pt x="52263" y="2122156"/>
                  <a:pt x="-92254" y="690275"/>
                  <a:pt x="0" y="279816"/>
                </a:cubicBezTo>
                <a:close/>
              </a:path>
            </a:pathLst>
          </a:custGeom>
          <a:solidFill>
            <a:srgbClr val="FCF6E8">
              <a:alpha val="74000"/>
            </a:srgbClr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xmlns="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xmlns="" id="{2E7BD60E-1FD1-401C-9DD9-23D6CFFF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02454" y="2885449"/>
            <a:ext cx="1619787" cy="750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97" y="4331330"/>
            <a:ext cx="11083489" cy="1627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38" y="520663"/>
            <a:ext cx="4663844" cy="2542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2" y="3276631"/>
            <a:ext cx="2036240" cy="1054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63" y="-28628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7EE312-E9A7-44B3-8D2B-577CDFA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C96ED9-FE6D-48AA-8DF1-8FAAF207C50F}"/>
              </a:ext>
            </a:extLst>
          </p:cNvPr>
          <p:cNvSpPr txBox="1"/>
          <p:nvPr/>
        </p:nvSpPr>
        <p:spPr>
          <a:xfrm>
            <a:off x="1624557" y="2177612"/>
            <a:ext cx="705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H</a:t>
            </a:r>
            <a:r>
              <a:rPr lang="vi-VN" sz="3600" dirty="0">
                <a:latin typeface="UTM Avo" panose="02040603050506020204" pitchFamily="18" charset="0"/>
              </a:rPr>
              <a:t>ư</a:t>
            </a:r>
            <a:r>
              <a:rPr lang="en-US" sz="3600" dirty="0" err="1">
                <a:latin typeface="UTM Avo" panose="02040603050506020204" pitchFamily="18" charset="0"/>
              </a:rPr>
              <a:t>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m</a:t>
            </a:r>
            <a:r>
              <a:rPr lang="vi-VN" sz="3600" dirty="0">
                <a:latin typeface="UTM Avo" panose="02040603050506020204" pitchFamily="18" charset="0"/>
              </a:rPr>
              <a:t>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DCF44B0-0AF5-49C8-AFB3-332E97A86F9C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xmlns="" id="{0FCDB342-C315-4E2F-9FE2-76C299EF644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BD0A87B-7657-46A9-BCD1-C28D72A91D10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xuân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C622F6-EDFE-40D8-85CE-3DCC68D5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47AD79C5-DE30-490D-810C-2DFAFA806177}"/>
              </a:ext>
            </a:extLst>
          </p:cNvPr>
          <p:cNvGrpSpPr/>
          <p:nvPr/>
        </p:nvGrpSpPr>
        <p:grpSpPr>
          <a:xfrm>
            <a:off x="6877040" y="1512977"/>
            <a:ext cx="7151819" cy="6980749"/>
            <a:chOff x="6877040" y="1512977"/>
            <a:chExt cx="7151819" cy="69807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99636FD-BF9D-4F27-AA08-034C4932257E}"/>
                </a:ext>
              </a:extLst>
            </p:cNvPr>
            <p:cNvGrpSpPr/>
            <p:nvPr/>
          </p:nvGrpSpPr>
          <p:grpSpPr>
            <a:xfrm>
              <a:off x="8362692" y="1512977"/>
              <a:ext cx="4696473" cy="4330296"/>
              <a:chOff x="7857838" y="1741577"/>
              <a:chExt cx="4696473" cy="4330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2AD5E9E5-0BAD-43C5-9AE5-71D421C1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F37000F-54AC-4D06-A58F-DE9F178B8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D01A9AF-35AE-49D2-8C5F-3888CFFA3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AA8006B-5CEC-427D-9F01-5F7A438C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F1ABEDC-8D98-454C-A95F-BC941ADEF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E6ADD67B-DC7A-42D2-82CC-B669A450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ADA1C89A-5A80-407C-989B-98C683AD9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FAD4302-A8CE-4240-A441-B52EBAF15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58B44A0E-CB23-4100-9C12-33F3E39F7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43DD76BD-6113-4C70-9FE3-A30A548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C3C34DC4-5847-44B1-BD07-C72EBCF5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99534437-100A-4D86-9A96-E708340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50FA21C9-E35F-412F-A110-0A086EE3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5E80D143-FB92-49FB-99B0-E1D3FED94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D85A1078-9456-4DD3-98F3-23BB5E72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39330DB5-4A49-4EA9-962B-F938FEFEB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39C8D877-648E-4A2D-A677-F0B951C767DC}"/>
                </a:ext>
              </a:extLst>
            </p:cNvPr>
            <p:cNvGrpSpPr/>
            <p:nvPr/>
          </p:nvGrpSpPr>
          <p:grpSpPr>
            <a:xfrm rot="18737669">
              <a:off x="6693951" y="3011895"/>
              <a:ext cx="4696473" cy="4330296"/>
              <a:chOff x="7857838" y="1741577"/>
              <a:chExt cx="4696473" cy="433029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07D9A949-876E-449D-93B8-1360512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85BF40AC-380F-47B2-864A-14747897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EE77BDA6-11ED-4FDC-B2ED-0D1136DA0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0A364E1-ED76-4AA8-862F-697D80CDE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ABA5738B-BAC5-409D-81B9-017948406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4F4AFEA9-F1EA-4285-941D-FEEB301E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2D2B0EA8-F9EB-445C-9D60-3938C23A2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8151583C-E199-4C77-BCD9-3F914C4FD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BFD94DDA-E6F0-4B8A-BC72-C36E556D8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02866D99-2A45-44ED-A331-F32D3560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4D7B18EC-5CFA-43AE-992B-D4BF3219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8436070C-538C-46E1-BD02-5B51EC7C6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F75BE63D-FF1C-4342-B697-3C57E0EE6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35C9476E-9711-41FA-8448-974801430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A29EC8D8-54EE-45C8-AD6D-F8D6F368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285A703E-5B78-48C9-A46A-B5D238252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07A6563-A89A-4872-A114-3AD9852590C5}"/>
                </a:ext>
              </a:extLst>
            </p:cNvPr>
            <p:cNvGrpSpPr/>
            <p:nvPr/>
          </p:nvGrpSpPr>
          <p:grpSpPr>
            <a:xfrm rot="18558158">
              <a:off x="9515474" y="3980342"/>
              <a:ext cx="4696473" cy="4330296"/>
              <a:chOff x="7857838" y="1741577"/>
              <a:chExt cx="4696473" cy="433029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3F71F2C6-5B9F-46E5-97EB-21BFAAA8B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39966126-9782-40E5-B7EC-291A94D1C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B8F6A6D1-3252-4A64-AA84-3DE5E93E5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47D10B57-9723-4C51-B6C1-5E3531596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4F946B79-CBA0-4FF0-89E4-343E58C6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EBF6D68B-04B9-41C7-AEF8-0F5D2CC1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6217CF6E-2DFC-4E64-9785-2C75C10B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FC53E696-5DA7-4FBA-8378-CD4FFC279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680844A6-97B9-4E54-B85E-A7D7203F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DD0B27EA-106F-46B3-B3D5-DB513CFAD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A75286A0-9BAC-4CF6-9ACD-8DB8D1021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F1CB930E-BE95-47B8-B0EF-DE6C18055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61288001-0463-4968-A961-670E70C5A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D2CC2419-5090-4C42-A3DF-F1B570F9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1615FA8E-71E9-4321-8B0A-FBFB8339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xmlns="" id="{594681FA-F8B2-432A-A40E-3DE25E0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9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BA349-3CD0-4185-9B35-C65AB696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289A1C-075B-4056-A452-77BAA752FCC5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xmlns="" id="{1C8BFC77-6AEE-4F3E-B78B-1E40A467D256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7C43FC-E8D4-4C6D-AE42-5C4D6A6CDAA1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ng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vui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E66681-74FB-4421-853A-8C9EB968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4744546"/>
            <a:ext cx="5955226" cy="252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50B9B7-1449-4B42-AE01-A257FDC6B044}"/>
              </a:ext>
            </a:extLst>
          </p:cNvPr>
          <p:cNvSpPr txBox="1"/>
          <p:nvPr/>
        </p:nvSpPr>
        <p:spPr>
          <a:xfrm>
            <a:off x="1272246" y="2218785"/>
            <a:ext cx="9052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Nườm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;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bỗng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hóa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Freeform 39">
            <a:extLst>
              <a:ext uri="{FF2B5EF4-FFF2-40B4-BE49-F238E27FC236}">
                <a16:creationId xmlns:a16="http://schemas.microsoft.com/office/drawing/2014/main" xmlns="" id="{DE146903-DE73-4CDB-8572-E15EEB820DFB}"/>
              </a:ext>
            </a:extLst>
          </p:cNvPr>
          <p:cNvSpPr/>
          <p:nvPr/>
        </p:nvSpPr>
        <p:spPr>
          <a:xfrm>
            <a:off x="10120322" y="-609600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xmlns="" id="{ADB75406-06EF-4466-9ECD-2664CE3F027D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9D846F9-9EF6-4B87-A169-684F3B115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751342" y="3497495"/>
            <a:ext cx="2209690" cy="351165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48461433-E51D-4C00-8BBE-A998D1B37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801741" y="3773797"/>
            <a:ext cx="2530059" cy="32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52D21A58-DADA-4CE7-B69E-537C576097DF}"/>
              </a:ext>
            </a:extLst>
          </p:cNvPr>
          <p:cNvSpPr/>
          <p:nvPr/>
        </p:nvSpPr>
        <p:spPr>
          <a:xfrm>
            <a:off x="-2893786" y="2943734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86A4E7-862F-4A43-8A1B-757AD0B9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24E2F6-7160-43F1-B125-C2EE2CD48233}"/>
              </a:ext>
            </a:extLst>
          </p:cNvPr>
          <p:cNvGrpSpPr/>
          <p:nvPr/>
        </p:nvGrpSpPr>
        <p:grpSpPr>
          <a:xfrm>
            <a:off x="316882" y="437297"/>
            <a:ext cx="10884517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xmlns="" id="{237DFCDB-7430-42E0-A0E5-0CD4AA15C39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C1477A9-E894-4188-BFB7-AF114172F28D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Niềm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ớc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8BB4A4-ADB5-40B3-BE8F-C3B62C7D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3874269"/>
            <a:ext cx="7111967" cy="336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E52FEF-E1B8-473E-B38C-4A2DFC04355E}"/>
              </a:ext>
            </a:extLst>
          </p:cNvPr>
          <p:cNvSpPr txBox="1"/>
          <p:nvPr/>
        </p:nvSpPr>
        <p:spPr>
          <a:xfrm>
            <a:off x="43786" y="214748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Niềm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CA4C77-1A68-46DD-98DB-2B5445BC6533}"/>
              </a:ext>
            </a:extLst>
          </p:cNvPr>
          <p:cNvSpPr/>
          <p:nvPr/>
        </p:nvSpPr>
        <p:spPr>
          <a:xfrm>
            <a:off x="6372741" y="3083149"/>
            <a:ext cx="681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thanh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lịch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thơ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Phật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mới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Chùa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Hương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thương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xmlns="" id="{CB9C9DAE-F501-40BF-92C1-2E46D1ADFAB9}"/>
              </a:ext>
            </a:extLst>
          </p:cNvPr>
          <p:cNvSpPr/>
          <p:nvPr/>
        </p:nvSpPr>
        <p:spPr>
          <a:xfrm>
            <a:off x="-438150" y="6179655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xmlns="" id="{5007C32D-4122-41D8-8740-E38DDE951EF5}"/>
              </a:ext>
            </a:extLst>
          </p:cNvPr>
          <p:cNvSpPr/>
          <p:nvPr/>
        </p:nvSpPr>
        <p:spPr>
          <a:xfrm>
            <a:off x="109842" y="6257991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23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B017D0-744B-42B0-B840-226921DA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CBA239B4-D355-426A-8435-207550407656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4A8DD77-8CB4-4AF6-9427-5F0393DB6128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xmlns="" id="{4A71AA9E-EB2D-4D28-8106-22DE81472B83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A490B20-1A11-4203-8069-E6BA79F22E13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4. Theo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cuối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6CCC6F-CFC5-46BA-8C74-7E747D337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908" y="4533900"/>
            <a:ext cx="6451549" cy="2738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9278BC-4522-4E4F-9976-82BAF20DE6A9}"/>
              </a:ext>
            </a:extLst>
          </p:cNvPr>
          <p:cNvSpPr txBox="1"/>
          <p:nvPr/>
        </p:nvSpPr>
        <p:spPr>
          <a:xfrm>
            <a:off x="1695535" y="2236498"/>
            <a:ext cx="8081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Theo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latin typeface="UTM Avo" panose="02040603050506020204" pitchFamily="18" charset="0"/>
              </a:rPr>
              <a:t>khổ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Phật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 may,…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xmlns="" id="{972B8A7A-5EB2-423F-BD62-9E6D28523DA4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9FD957ED-5932-4BF5-86C1-D03FA8E1B6A0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0">
            <a:extLst>
              <a:ext uri="{FF2B5EF4-FFF2-40B4-BE49-F238E27FC236}">
                <a16:creationId xmlns:a16="http://schemas.microsoft.com/office/drawing/2014/main" xmlns="" id="{799E90F2-15B2-4F1B-880B-9CAAD1F371B9}"/>
              </a:ext>
            </a:extLst>
          </p:cNvPr>
          <p:cNvSpPr/>
          <p:nvPr/>
        </p:nvSpPr>
        <p:spPr>
          <a:xfrm>
            <a:off x="2804898" y="159403"/>
            <a:ext cx="7056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ED3D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kashi" panose="02040603050506020204" pitchFamily="18" charset="0"/>
                <a:ea typeface="造字工房悦黑演示版常规体" pitchFamily="50" charset="-122"/>
                <a:cs typeface="文泉驿微米黑" panose="020B0606030804020204" pitchFamily="34" charset="-122"/>
              </a:rPr>
              <a:t>NỘI DUNG BÀI HỌC</a:t>
            </a:r>
            <a:endParaRPr lang="id-ID" sz="6000" b="1" dirty="0">
              <a:ln w="6350">
                <a:solidFill>
                  <a:schemeClr val="bg1"/>
                </a:solidFill>
                <a:prstDash val="solid"/>
              </a:ln>
              <a:solidFill>
                <a:srgbClr val="ED3D3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kashi" panose="02040603050506020204" pitchFamily="18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2E094A-556D-4C8A-AE27-A580FA736D0F}"/>
              </a:ext>
            </a:extLst>
          </p:cNvPr>
          <p:cNvGrpSpPr/>
          <p:nvPr/>
        </p:nvGrpSpPr>
        <p:grpSpPr>
          <a:xfrm>
            <a:off x="-102454" y="2781300"/>
            <a:ext cx="12396908" cy="3505200"/>
            <a:chOff x="-205185" y="2204478"/>
            <a:chExt cx="7873668" cy="3651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311559B-601A-481B-BB12-A8161E385AE0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xmlns="" id="{62B1B6E4-6835-42E3-8AA7-F272928DE09D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51695"/>
                  <a:gd name="connsiteY0" fmla="*/ 327235 h 3727477"/>
                  <a:gd name="connsiteX1" fmla="*/ 327235 w 10251695"/>
                  <a:gd name="connsiteY1" fmla="*/ 0 h 3727477"/>
                  <a:gd name="connsiteX2" fmla="*/ 9924460 w 10251695"/>
                  <a:gd name="connsiteY2" fmla="*/ 0 h 3727477"/>
                  <a:gd name="connsiteX3" fmla="*/ 10251695 w 10251695"/>
                  <a:gd name="connsiteY3" fmla="*/ 327235 h 3727477"/>
                  <a:gd name="connsiteX4" fmla="*/ 10251695 w 10251695"/>
                  <a:gd name="connsiteY4" fmla="*/ 3400242 h 3727477"/>
                  <a:gd name="connsiteX5" fmla="*/ 9924460 w 10251695"/>
                  <a:gd name="connsiteY5" fmla="*/ 3727477 h 3727477"/>
                  <a:gd name="connsiteX6" fmla="*/ 327235 w 10251695"/>
                  <a:gd name="connsiteY6" fmla="*/ 3727477 h 3727477"/>
                  <a:gd name="connsiteX7" fmla="*/ 0 w 10251695"/>
                  <a:gd name="connsiteY7" fmla="*/ 3400242 h 3727477"/>
                  <a:gd name="connsiteX8" fmla="*/ 0 w 10251695"/>
                  <a:gd name="connsiteY8" fmla="*/ 327235 h 37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1695" h="3727477" fill="none" extrusionOk="0">
                    <a:moveTo>
                      <a:pt x="0" y="327235"/>
                    </a:moveTo>
                    <a:cubicBezTo>
                      <a:pt x="-27445" y="166174"/>
                      <a:pt x="145341" y="22295"/>
                      <a:pt x="327235" y="0"/>
                    </a:cubicBezTo>
                    <a:cubicBezTo>
                      <a:pt x="2836972" y="-85425"/>
                      <a:pt x="6349331" y="-73734"/>
                      <a:pt x="9924460" y="0"/>
                    </a:cubicBezTo>
                    <a:cubicBezTo>
                      <a:pt x="10098507" y="-26368"/>
                      <a:pt x="10267159" y="142482"/>
                      <a:pt x="10251695" y="327235"/>
                    </a:cubicBezTo>
                    <a:cubicBezTo>
                      <a:pt x="10173820" y="1681984"/>
                      <a:pt x="10271465" y="2892668"/>
                      <a:pt x="10251695" y="3400242"/>
                    </a:cubicBezTo>
                    <a:cubicBezTo>
                      <a:pt x="10234286" y="3594843"/>
                      <a:pt x="10097889" y="3725586"/>
                      <a:pt x="9924460" y="3727477"/>
                    </a:cubicBezTo>
                    <a:cubicBezTo>
                      <a:pt x="6368016" y="3873323"/>
                      <a:pt x="1736366" y="3640974"/>
                      <a:pt x="327235" y="3727477"/>
                    </a:cubicBezTo>
                    <a:cubicBezTo>
                      <a:pt x="153917" y="3715439"/>
                      <a:pt x="-5296" y="3615176"/>
                      <a:pt x="0" y="3400242"/>
                    </a:cubicBezTo>
                    <a:cubicBezTo>
                      <a:pt x="54814" y="2326718"/>
                      <a:pt x="158129" y="1564665"/>
                      <a:pt x="0" y="327235"/>
                    </a:cubicBezTo>
                    <a:close/>
                  </a:path>
                  <a:path w="10251695" h="3727477" stroke="0" extrusionOk="0">
                    <a:moveTo>
                      <a:pt x="0" y="327235"/>
                    </a:moveTo>
                    <a:cubicBezTo>
                      <a:pt x="-22449" y="151486"/>
                      <a:pt x="147494" y="-13795"/>
                      <a:pt x="327235" y="0"/>
                    </a:cubicBezTo>
                    <a:cubicBezTo>
                      <a:pt x="4058294" y="-93257"/>
                      <a:pt x="5446186" y="-167925"/>
                      <a:pt x="9924460" y="0"/>
                    </a:cubicBezTo>
                    <a:cubicBezTo>
                      <a:pt x="10119113" y="4324"/>
                      <a:pt x="10263005" y="131307"/>
                      <a:pt x="10251695" y="327235"/>
                    </a:cubicBezTo>
                    <a:cubicBezTo>
                      <a:pt x="10391766" y="1700526"/>
                      <a:pt x="10116723" y="2571059"/>
                      <a:pt x="10251695" y="3400242"/>
                    </a:cubicBezTo>
                    <a:cubicBezTo>
                      <a:pt x="10275724" y="3564895"/>
                      <a:pt x="10115685" y="3701372"/>
                      <a:pt x="9924460" y="3727477"/>
                    </a:cubicBezTo>
                    <a:cubicBezTo>
                      <a:pt x="7407756" y="3558897"/>
                      <a:pt x="1516553" y="3611886"/>
                      <a:pt x="327235" y="3727477"/>
                    </a:cubicBezTo>
                    <a:cubicBezTo>
                      <a:pt x="176427" y="3730362"/>
                      <a:pt x="-100" y="3552408"/>
                      <a:pt x="0" y="3400242"/>
                    </a:cubicBezTo>
                    <a:cubicBezTo>
                      <a:pt x="52263" y="2807527"/>
                      <a:pt x="-92254" y="1201733"/>
                      <a:pt x="0" y="32723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xmlns="" sd="2977680318">
                      <a:prstGeom prst="roundRect">
                        <a:avLst>
                          <a:gd name="adj" fmla="val 877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3D7512FB-BB8E-4B45-A3ED-A3A0C575BC4B}"/>
                  </a:ext>
                </a:extLst>
              </p:cNvPr>
              <p:cNvSpPr/>
              <p:nvPr/>
            </p:nvSpPr>
            <p:spPr>
              <a:xfrm>
                <a:off x="1237214" y="2584255"/>
                <a:ext cx="9655807" cy="2483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ngợi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dirty="0">
                  <a:solidFill>
                    <a:srgbClr val="D119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E7BD60E-1FD1-401C-9DD9-23D6CFFF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1F541A2-A1C5-434A-BF30-F232BBB3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259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Akashi</vt:lpstr>
      <vt:lpstr>UTM Avo</vt:lpstr>
      <vt:lpstr>文泉驿微米黑</vt:lpstr>
      <vt:lpstr>造字工房悦黑演示版常规体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ASUS</cp:lastModifiedBy>
  <cp:revision>40</cp:revision>
  <dcterms:created xsi:type="dcterms:W3CDTF">2024-03-17T09:39:06Z</dcterms:created>
  <dcterms:modified xsi:type="dcterms:W3CDTF">2026-04-08T05:32:00Z</dcterms:modified>
</cp:coreProperties>
</file>