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9" r:id="rId3"/>
    <p:sldId id="290" r:id="rId4"/>
    <p:sldId id="293" r:id="rId5"/>
    <p:sldId id="303" r:id="rId6"/>
    <p:sldId id="298" r:id="rId7"/>
    <p:sldId id="299" r:id="rId8"/>
    <p:sldId id="300" r:id="rId9"/>
    <p:sldId id="30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F26"/>
    <a:srgbClr val="F25549"/>
    <a:srgbClr val="FFFFFF"/>
    <a:srgbClr val="608E21"/>
    <a:srgbClr val="E8F5ED"/>
    <a:srgbClr val="FFA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424" autoAdjust="0"/>
  </p:normalViewPr>
  <p:slideViewPr>
    <p:cSldViewPr snapToGrid="0">
      <p:cViewPr varScale="1">
        <p:scale>
          <a:sx n="80" d="100"/>
          <a:sy n="80"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44E75-B6F8-CF9C-1D9C-BDEAF80AF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0AF3609-DE30-6739-EDE4-5DDC62FD0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073981A-D915-6E19-BCCA-5346D0E59835}"/>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5" name="Footer Placeholder 4">
            <a:extLst>
              <a:ext uri="{FF2B5EF4-FFF2-40B4-BE49-F238E27FC236}">
                <a16:creationId xmlns:a16="http://schemas.microsoft.com/office/drawing/2014/main" xmlns="" id="{360C0FB2-6494-9F0D-A32C-6950B06A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1B2FBE-C163-EB19-8B27-626F9B3C91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45674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6437F-DA3A-0AC5-7E5B-BED4D5384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1DDD38-EBD0-EC69-D75A-AF6E393CCA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E248E3-4DA5-C005-2A46-6034596D9839}"/>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5" name="Footer Placeholder 4">
            <a:extLst>
              <a:ext uri="{FF2B5EF4-FFF2-40B4-BE49-F238E27FC236}">
                <a16:creationId xmlns:a16="http://schemas.microsoft.com/office/drawing/2014/main" xmlns="" id="{1D88DADA-9091-5EBC-E5F3-AF7A30232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7FDAC9-A68B-2F22-D525-F25C311EC2DD}"/>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91161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D1A5FC-E196-2C51-A6FB-937B75F19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D19FA7D-4859-4436-6DE5-766041BD6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DEB428-F505-5E07-3B1D-C219EB8E3D77}"/>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5" name="Footer Placeholder 4">
            <a:extLst>
              <a:ext uri="{FF2B5EF4-FFF2-40B4-BE49-F238E27FC236}">
                <a16:creationId xmlns:a16="http://schemas.microsoft.com/office/drawing/2014/main" xmlns="" id="{B792A963-94C1-3D87-B7DA-5F0F25A82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7DC596-A272-8918-EF55-A09F76A1835F}"/>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406109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EAD3E-3F93-A649-715A-F3E3DAA71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9D157B0-E835-D6AF-4CCF-DEE2487E4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97DE922-F43D-BD7A-991C-292690DD0A87}"/>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5" name="Footer Placeholder 4">
            <a:extLst>
              <a:ext uri="{FF2B5EF4-FFF2-40B4-BE49-F238E27FC236}">
                <a16:creationId xmlns:a16="http://schemas.microsoft.com/office/drawing/2014/main" xmlns="" id="{55AF91EB-F63C-CCF6-1C80-12F395156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AB22FB-5B1E-A2F7-9642-BFC9A7AB5335}"/>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xmlns="" id="{DCF089DD-9F86-0E5A-9A2D-45D6DF819775}"/>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6694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28715-33BD-54E0-C7F2-CCF76F251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31564F-797E-BAF8-11AC-120384E36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8AA248-C1BC-1B68-237A-B3B9386FE9FE}"/>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5" name="Footer Placeholder 4">
            <a:extLst>
              <a:ext uri="{FF2B5EF4-FFF2-40B4-BE49-F238E27FC236}">
                <a16:creationId xmlns:a16="http://schemas.microsoft.com/office/drawing/2014/main" xmlns="" id="{78CC7CF7-3C02-D433-DE9C-D42B8DA95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85A2A7-27F8-FE9C-D33A-E03D8C4B9906}"/>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19886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0FD1A-E55B-D977-5436-82DEE6E46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7E87847-B37A-E6EA-E944-25B408C62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75C4FF2-4671-239C-4B56-822709142E05}"/>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5" name="Footer Placeholder 4">
            <a:extLst>
              <a:ext uri="{FF2B5EF4-FFF2-40B4-BE49-F238E27FC236}">
                <a16:creationId xmlns:a16="http://schemas.microsoft.com/office/drawing/2014/main" xmlns="" id="{07F47084-7FAD-61DF-2A78-0796F36F5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711A57E-AF2E-919E-F256-C16F5BA6AADF}"/>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xmlns="" id="{1EA0C945-939A-98F3-3F94-6FC4E2EC52FB}"/>
              </a:ext>
            </a:extLst>
          </p:cNvPr>
          <p:cNvPicPr>
            <a:picLocks noChangeAspect="1"/>
          </p:cNvPicPr>
          <p:nvPr userDrawn="1"/>
        </p:nvPicPr>
        <p:blipFill rotWithShape="1">
          <a:blip r:embed="rId2"/>
          <a:srcRect t="15625"/>
          <a:stretch/>
        </p:blipFill>
        <p:spPr>
          <a:xfrm>
            <a:off x="0" y="0"/>
            <a:ext cx="12192000" cy="6858000"/>
          </a:xfrm>
          <a:prstGeom prst="rect">
            <a:avLst/>
          </a:prstGeom>
        </p:spPr>
      </p:pic>
    </p:spTree>
    <p:extLst>
      <p:ext uri="{BB962C8B-B14F-4D97-AF65-F5344CB8AC3E}">
        <p14:creationId xmlns:p14="http://schemas.microsoft.com/office/powerpoint/2010/main" val="1263777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65A0F-4060-0E3C-1537-CF747835E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7C2BF1-A86C-5604-FDDA-AF5E78576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D12DC0-F622-B781-D939-BEE17015A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05FD3B2-CF15-E9DF-E8FF-2926C17BDA2A}"/>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6" name="Footer Placeholder 5">
            <a:extLst>
              <a:ext uri="{FF2B5EF4-FFF2-40B4-BE49-F238E27FC236}">
                <a16:creationId xmlns:a16="http://schemas.microsoft.com/office/drawing/2014/main" xmlns="" id="{C7F1BA49-8D41-CA44-3A56-F9251CA44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F19299-F850-12CD-A7F4-D31DBC4780B8}"/>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26479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D309B-A861-7810-E78C-3399CAB13A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6C6EC32-B4B6-E786-1032-E4F997148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4C66F4-CA01-E7A8-BAF3-76573A3185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D299659-83B9-A97D-6864-C8AB13747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8EA6278-EC8C-428A-67E1-4671162D28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BF094F-900B-7F17-E875-943CC40D0D74}"/>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8" name="Footer Placeholder 7">
            <a:extLst>
              <a:ext uri="{FF2B5EF4-FFF2-40B4-BE49-F238E27FC236}">
                <a16:creationId xmlns:a16="http://schemas.microsoft.com/office/drawing/2014/main" xmlns="" id="{E458C6BF-B444-74E6-4F69-CE23C624E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6FC98DF-8074-41C3-BDDA-F3644AD6E0F0}"/>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3500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6E9EE-F874-B483-9BEC-9C5D968CE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C7F19-93EF-CC74-00BC-97E894C31C98}"/>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4" name="Footer Placeholder 3">
            <a:extLst>
              <a:ext uri="{FF2B5EF4-FFF2-40B4-BE49-F238E27FC236}">
                <a16:creationId xmlns:a16="http://schemas.microsoft.com/office/drawing/2014/main" xmlns="" id="{798BB3FE-E398-8FCD-457E-AE8CA0E1A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CC8CAA-3D9E-8F6D-E529-BA71DCF92513}"/>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6" name="Picture 5">
            <a:extLst>
              <a:ext uri="{FF2B5EF4-FFF2-40B4-BE49-F238E27FC236}">
                <a16:creationId xmlns:a16="http://schemas.microsoft.com/office/drawing/2014/main" xmlns="" id="{743A8EE9-4BB4-85DA-1341-A1B98E4963C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219" b="10219"/>
          <a:stretch/>
        </p:blipFill>
        <p:spPr>
          <a:xfrm>
            <a:off x="0" y="0"/>
            <a:ext cx="12192000" cy="6858000"/>
          </a:xfrm>
          <a:prstGeom prst="rect">
            <a:avLst/>
          </a:prstGeom>
        </p:spPr>
      </p:pic>
    </p:spTree>
    <p:extLst>
      <p:ext uri="{BB962C8B-B14F-4D97-AF65-F5344CB8AC3E}">
        <p14:creationId xmlns:p14="http://schemas.microsoft.com/office/powerpoint/2010/main" val="68707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859F22-42A8-2D71-9D21-ABE94AF6B5AF}"/>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3" name="Footer Placeholder 2">
            <a:extLst>
              <a:ext uri="{FF2B5EF4-FFF2-40B4-BE49-F238E27FC236}">
                <a16:creationId xmlns:a16="http://schemas.microsoft.com/office/drawing/2014/main" xmlns="" id="{3ABBD187-CCE6-025A-EF71-D0A012B00C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151BD5E-03B5-F538-9D83-268AD4594EB9}"/>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5" name="Picture 4">
            <a:extLst>
              <a:ext uri="{FF2B5EF4-FFF2-40B4-BE49-F238E27FC236}">
                <a16:creationId xmlns:a16="http://schemas.microsoft.com/office/drawing/2014/main" xmlns="" id="{29B48021-8772-3C32-CD50-184267C8CC8B}"/>
              </a:ext>
            </a:extLst>
          </p:cNvPr>
          <p:cNvPicPr>
            <a:picLocks noChangeAspect="1"/>
          </p:cNvPicPr>
          <p:nvPr userDrawn="1"/>
        </p:nvPicPr>
        <p:blipFill rotWithShape="1">
          <a:blip r:embed="rId2"/>
          <a:srcRect t="15625"/>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85F945A9-4974-CA3F-005C-401D468D64EB}"/>
              </a:ext>
            </a:extLst>
          </p:cNvPr>
          <p:cNvSpPr/>
          <p:nvPr userDrawn="1"/>
        </p:nvSpPr>
        <p:spPr>
          <a:xfrm>
            <a:off x="254976" y="208939"/>
            <a:ext cx="11682047" cy="6440121"/>
          </a:xfrm>
          <a:prstGeom prst="roundRect">
            <a:avLst>
              <a:gd name="adj" fmla="val 10974"/>
            </a:avLst>
          </a:prstGeom>
          <a:solidFill>
            <a:schemeClr val="bg1"/>
          </a:solidFill>
          <a:ln w="28575">
            <a:solidFill>
              <a:srgbClr val="336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120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A3E03-CFA1-C66D-5A7A-F350EB19D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C00424F-1BB8-0F36-B82D-05453E9D3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D0BBB88-A66C-EB6C-6CBB-FF7D274E1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E43D12E-2487-AD86-9381-668B8FB09B38}"/>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6" name="Footer Placeholder 5">
            <a:extLst>
              <a:ext uri="{FF2B5EF4-FFF2-40B4-BE49-F238E27FC236}">
                <a16:creationId xmlns:a16="http://schemas.microsoft.com/office/drawing/2014/main" xmlns="" id="{183FBFC4-ACB5-1891-FADA-D9DED27EF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FB21F4-4F78-A7AD-D2D2-0063F68B1E20}"/>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413518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1C298-8ACF-AF75-587B-D0BF883D5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024870-5FCD-EB1F-18F7-5E2E80507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088830-6E9E-C41D-48ED-8DF24F42BAAF}"/>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5" name="Footer Placeholder 4">
            <a:extLst>
              <a:ext uri="{FF2B5EF4-FFF2-40B4-BE49-F238E27FC236}">
                <a16:creationId xmlns:a16="http://schemas.microsoft.com/office/drawing/2014/main" xmlns="" id="{EDB26EBA-EE85-3D95-FC0D-1E3D8AF5C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D834BA-13FD-30DE-6BE0-639B2199024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739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17B34-2ED5-B5D4-629C-F20DF8369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114EAB-1209-DA3B-97F5-E4D34E359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2B228B7-45DC-0006-E4B9-EDD175BDD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F9349E-084A-6589-C443-A22CC3CA2920}"/>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6" name="Footer Placeholder 5">
            <a:extLst>
              <a:ext uri="{FF2B5EF4-FFF2-40B4-BE49-F238E27FC236}">
                <a16:creationId xmlns:a16="http://schemas.microsoft.com/office/drawing/2014/main" xmlns="" id="{A34C03C1-2CC0-7554-4A4C-627BF81CA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19B9361-53EF-EC00-754E-6999EA2E3663}"/>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254132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17C9D-3D2C-AA87-8615-DCA55EE93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1764C60-8928-A35C-A10C-A26874D592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7B9266-944A-8A9A-5AD2-C6C6A04BC6FB}"/>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5" name="Footer Placeholder 4">
            <a:extLst>
              <a:ext uri="{FF2B5EF4-FFF2-40B4-BE49-F238E27FC236}">
                <a16:creationId xmlns:a16="http://schemas.microsoft.com/office/drawing/2014/main" xmlns="" id="{3587C3D6-E8D0-33FA-476C-E411E242F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4947F3-1F66-E040-A0B5-999699C34AE5}"/>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55361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7FC626-A1F2-8A64-07AE-4AB46B7245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85DFBBC-15A5-7ACB-85D4-3E4FADC48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1C92BE-8C97-3C08-4364-2275828DB243}"/>
              </a:ext>
            </a:extLst>
          </p:cNvPr>
          <p:cNvSpPr>
            <a:spLocks noGrp="1"/>
          </p:cNvSpPr>
          <p:nvPr>
            <p:ph type="dt" sz="half" idx="10"/>
          </p:nvPr>
        </p:nvSpPr>
        <p:spPr/>
        <p:txBody>
          <a:bodyPr/>
          <a:lstStyle/>
          <a:p>
            <a:fld id="{096D16EF-0BB6-4A5A-B8F4-4C5553B98506}" type="datetimeFigureOut">
              <a:rPr lang="en-US" smtClean="0"/>
              <a:t>3/16/2026</a:t>
            </a:fld>
            <a:endParaRPr lang="en-US"/>
          </a:p>
        </p:txBody>
      </p:sp>
      <p:sp>
        <p:nvSpPr>
          <p:cNvPr id="5" name="Footer Placeholder 4">
            <a:extLst>
              <a:ext uri="{FF2B5EF4-FFF2-40B4-BE49-F238E27FC236}">
                <a16:creationId xmlns:a16="http://schemas.microsoft.com/office/drawing/2014/main" xmlns="" id="{B485F9BF-4951-1960-8589-F9D3BE06F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E5E083-8A5B-6295-9AC2-433E8E433596}"/>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6881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90F63-B1F1-FC71-2DF4-2C58BA243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997A117-3BB7-74CE-BE8B-B2F77F750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07E43D0-C5E0-0493-CDFB-8D08FD05A9BA}"/>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5" name="Footer Placeholder 4">
            <a:extLst>
              <a:ext uri="{FF2B5EF4-FFF2-40B4-BE49-F238E27FC236}">
                <a16:creationId xmlns:a16="http://schemas.microsoft.com/office/drawing/2014/main" xmlns="" id="{AD2EF945-E5DE-B1AB-3113-A45B85E0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18FDA-591B-B1DB-25AE-12D88ECF7C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3510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6A94E-3343-AA2C-9983-86E0EFEF7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FAA02C-84C4-2225-C1F1-B44DBF45B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33954AD-F3E8-1D14-47A4-F4EBA21D8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9BD44F-6CA3-0277-5313-F79B73942F7B}"/>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6" name="Footer Placeholder 5">
            <a:extLst>
              <a:ext uri="{FF2B5EF4-FFF2-40B4-BE49-F238E27FC236}">
                <a16:creationId xmlns:a16="http://schemas.microsoft.com/office/drawing/2014/main" xmlns="" id="{E8BE0057-E9FE-9544-C620-427D84498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3CAA22-E51F-2423-1CF1-BF913A49A7C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99231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AC3F2-F94C-EF82-C355-3538FAA06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F84C2BA-987E-DABC-40CB-F9AD6F1B2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7A73B3-C945-C3E8-7207-CB92E7705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47672DE-6EAE-31AF-9F29-24E8F907D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3CB75A-E2E7-A239-973C-68CEE2D70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705D4FA-5995-93F9-5FE9-4EA9E88F6589}"/>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8" name="Footer Placeholder 7">
            <a:extLst>
              <a:ext uri="{FF2B5EF4-FFF2-40B4-BE49-F238E27FC236}">
                <a16:creationId xmlns:a16="http://schemas.microsoft.com/office/drawing/2014/main" xmlns="" id="{185D98B8-651A-B5E1-4E72-4D2F06E8C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A33B28-586F-EC80-EB81-C6A9E608252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45479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097BA-BD5B-C419-0E19-077E0458A2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6D8A5A-C939-113D-8A27-CE29D9237A4E}"/>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4" name="Footer Placeholder 3">
            <a:extLst>
              <a:ext uri="{FF2B5EF4-FFF2-40B4-BE49-F238E27FC236}">
                <a16:creationId xmlns:a16="http://schemas.microsoft.com/office/drawing/2014/main" xmlns="" id="{8B06E3EE-B290-894A-BA1E-BA63687780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0CE911B-1C8F-92D2-944E-3E191008AC2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01670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83AAD2-ED10-036F-7281-F027BE9C2B4F}"/>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3" name="Footer Placeholder 2">
            <a:extLst>
              <a:ext uri="{FF2B5EF4-FFF2-40B4-BE49-F238E27FC236}">
                <a16:creationId xmlns:a16="http://schemas.microsoft.com/office/drawing/2014/main" xmlns="" id="{A34110C7-886E-E93D-CB05-65BD00B04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67A47C-8009-9666-C625-696855D429C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16435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07107-6581-27E5-80F1-44B457CDF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F9A83E6-21B7-93D2-023F-E5ECA0F03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026EC9A-623C-15E7-0209-1BE30A420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2FC5F4E-EF95-B5A4-2CC0-522EBA25BC65}"/>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6" name="Footer Placeholder 5">
            <a:extLst>
              <a:ext uri="{FF2B5EF4-FFF2-40B4-BE49-F238E27FC236}">
                <a16:creationId xmlns:a16="http://schemas.microsoft.com/office/drawing/2014/main" xmlns="" id="{37EE751C-5D49-CAE0-CC24-BC7C2E5DD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9DB928-AAE2-8FBF-FE27-6CC9E25B608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228886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01C4A-D4C2-E084-AC12-D227D4F05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06144F9-8DED-6C03-361A-95DF261F6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6B85239-C51A-15B9-F373-AD3DCFBC5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F23D75C-7486-1E91-4302-136C3D5C2231}"/>
              </a:ext>
            </a:extLst>
          </p:cNvPr>
          <p:cNvSpPr>
            <a:spLocks noGrp="1"/>
          </p:cNvSpPr>
          <p:nvPr>
            <p:ph type="dt" sz="half" idx="10"/>
          </p:nvPr>
        </p:nvSpPr>
        <p:spPr/>
        <p:txBody>
          <a:bodyPr/>
          <a:lstStyle/>
          <a:p>
            <a:fld id="{A7BD0362-006F-4500-B07D-FD10EE0DACCE}" type="datetimeFigureOut">
              <a:rPr lang="en-US" smtClean="0"/>
              <a:t>3/16/2026</a:t>
            </a:fld>
            <a:endParaRPr lang="en-US"/>
          </a:p>
        </p:txBody>
      </p:sp>
      <p:sp>
        <p:nvSpPr>
          <p:cNvPr id="6" name="Footer Placeholder 5">
            <a:extLst>
              <a:ext uri="{FF2B5EF4-FFF2-40B4-BE49-F238E27FC236}">
                <a16:creationId xmlns:a16="http://schemas.microsoft.com/office/drawing/2014/main" xmlns="" id="{9B0564B5-EF45-1097-56D9-07BC90FCC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972FCB-A27A-DAA6-AED3-EDCD8FE66CA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451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344AAA-ACB6-C6EC-6DC5-A3B08E79F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38CB92-3AC6-AD3F-2202-C4622D5FF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4F367C-AEF9-2594-76DE-C63EF9F7E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D0362-006F-4500-B07D-FD10EE0DACCE}" type="datetimeFigureOut">
              <a:rPr lang="en-US" smtClean="0"/>
              <a:t>3/16/2026</a:t>
            </a:fld>
            <a:endParaRPr lang="en-US"/>
          </a:p>
        </p:txBody>
      </p:sp>
      <p:sp>
        <p:nvSpPr>
          <p:cNvPr id="5" name="Footer Placeholder 4">
            <a:extLst>
              <a:ext uri="{FF2B5EF4-FFF2-40B4-BE49-F238E27FC236}">
                <a16:creationId xmlns:a16="http://schemas.microsoft.com/office/drawing/2014/main" xmlns="" id="{A8ECF382-2A25-475F-3882-6322FD98C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B943320-A41C-070D-BBEA-B6FBA515D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6AB30-58F0-4D51-9DB7-22984DF57313}" type="slidenum">
              <a:rPr lang="en-US" smtClean="0"/>
              <a:t>‹#›</a:t>
            </a:fld>
            <a:endParaRPr lang="en-US"/>
          </a:p>
        </p:txBody>
      </p:sp>
    </p:spTree>
    <p:extLst>
      <p:ext uri="{BB962C8B-B14F-4D97-AF65-F5344CB8AC3E}">
        <p14:creationId xmlns:p14="http://schemas.microsoft.com/office/powerpoint/2010/main" val="245097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BD3B47C-0588-E259-1680-0B5DB159E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751AC3F-B7DE-A1B1-5FAC-B7902B0C9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014692-E550-8341-2B15-A9D8542F5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D16EF-0BB6-4A5A-B8F4-4C5553B98506}" type="datetimeFigureOut">
              <a:rPr lang="en-US" smtClean="0"/>
              <a:t>3/16/2026</a:t>
            </a:fld>
            <a:endParaRPr lang="en-US"/>
          </a:p>
        </p:txBody>
      </p:sp>
      <p:sp>
        <p:nvSpPr>
          <p:cNvPr id="5" name="Footer Placeholder 4">
            <a:extLst>
              <a:ext uri="{FF2B5EF4-FFF2-40B4-BE49-F238E27FC236}">
                <a16:creationId xmlns:a16="http://schemas.microsoft.com/office/drawing/2014/main" xmlns="" id="{87404795-341D-DCC8-EAB0-AA3DB4E67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C3DF970-5B10-BA8E-B5CE-705E15401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F96B3-55E4-4FD3-8D22-32BDEE24E9C9}" type="slidenum">
              <a:rPr lang="en-US" smtClean="0"/>
              <a:t>‹#›</a:t>
            </a:fld>
            <a:endParaRPr lang="en-US"/>
          </a:p>
        </p:txBody>
      </p:sp>
      <p:sp>
        <p:nvSpPr>
          <p:cNvPr id="7" name="TextBox 3">
            <a:extLst>
              <a:ext uri="{FF2B5EF4-FFF2-40B4-BE49-F238E27FC236}">
                <a16:creationId xmlns:a16="http://schemas.microsoft.com/office/drawing/2014/main" xmlns="" id="{028CCD6B-BBD3-72CD-CD86-3116D3CE1CE2}"/>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5A643127-6A9C-75D5-8A56-C97EC274B230}"/>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9" name="Picture 8">
            <a:extLst>
              <a:ext uri="{FF2B5EF4-FFF2-40B4-BE49-F238E27FC236}">
                <a16:creationId xmlns:a16="http://schemas.microsoft.com/office/drawing/2014/main" xmlns="" id="{9ABA1D3A-0137-92DA-9173-479CE0260B0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xmlns="" id="{16321FBD-22D7-9EB2-4DAB-07424F3656E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xmlns="" id="{AD8C758A-8A31-0D82-2081-C17C7F54896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xmlns="" id="{3E741F81-8527-A5D9-99D5-DE405257A6D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xmlns="" id="{8FDC7554-255E-6989-7BA9-FAC9E27E31EA}"/>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F69B7B4D-43E2-B06F-7A92-FC1B16B8F1D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xmlns="" id="{51AC51F7-CF1B-5025-BB80-476D75B8FCAB}"/>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xmlns="" id="{C17BBB99-199C-7680-2DD1-252A525D3DC5}"/>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40709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xmlns="" id="{3B5DE38C-3078-8762-1CDE-71751B81481A}"/>
              </a:ext>
            </a:extLst>
          </p:cNvPr>
          <p:cNvPicPr>
            <a:picLocks noChangeAspect="1"/>
          </p:cNvPicPr>
          <p:nvPr/>
        </p:nvPicPr>
        <p:blipFill>
          <a:blip r:embed="rId3"/>
          <a:stretch>
            <a:fillRect/>
          </a:stretch>
        </p:blipFill>
        <p:spPr>
          <a:xfrm>
            <a:off x="6217909" y="268697"/>
            <a:ext cx="2620062" cy="1297710"/>
          </a:xfrm>
          <a:prstGeom prst="rect">
            <a:avLst/>
          </a:prstGeom>
        </p:spPr>
      </p:pic>
      <p:pic>
        <p:nvPicPr>
          <p:cNvPr id="3" name="Picture 2">
            <a:extLst>
              <a:ext uri="{FF2B5EF4-FFF2-40B4-BE49-F238E27FC236}">
                <a16:creationId xmlns:a16="http://schemas.microsoft.com/office/drawing/2014/main" xmlns="" id="{AACDC66F-6E22-1440-8BB2-4063BE3DE99A}"/>
              </a:ext>
            </a:extLst>
          </p:cNvPr>
          <p:cNvPicPr>
            <a:picLocks noChangeAspect="1"/>
          </p:cNvPicPr>
          <p:nvPr/>
        </p:nvPicPr>
        <p:blipFill>
          <a:blip r:embed="rId4"/>
          <a:stretch>
            <a:fillRect/>
          </a:stretch>
        </p:blipFill>
        <p:spPr>
          <a:xfrm>
            <a:off x="2706673" y="1085760"/>
            <a:ext cx="6760723" cy="2630803"/>
          </a:xfrm>
          <a:prstGeom prst="rect">
            <a:avLst/>
          </a:prstGeom>
        </p:spPr>
      </p:pic>
      <p:pic>
        <p:nvPicPr>
          <p:cNvPr id="4" name="Picture 3">
            <a:extLst>
              <a:ext uri="{FF2B5EF4-FFF2-40B4-BE49-F238E27FC236}">
                <a16:creationId xmlns:a16="http://schemas.microsoft.com/office/drawing/2014/main" xmlns="" id="{AAADC332-501B-6A7D-6427-21D449E0094D}"/>
              </a:ext>
            </a:extLst>
          </p:cNvPr>
          <p:cNvPicPr>
            <a:picLocks noChangeAspect="1"/>
          </p:cNvPicPr>
          <p:nvPr/>
        </p:nvPicPr>
        <p:blipFill>
          <a:blip r:embed="rId5"/>
          <a:stretch>
            <a:fillRect/>
          </a:stretch>
        </p:blipFill>
        <p:spPr>
          <a:xfrm>
            <a:off x="6867210" y="2495937"/>
            <a:ext cx="4690336" cy="2441252"/>
          </a:xfrm>
          <a:prstGeom prst="rect">
            <a:avLst/>
          </a:prstGeom>
        </p:spPr>
      </p:pic>
      <p:pic>
        <p:nvPicPr>
          <p:cNvPr id="5" name="Picture 4">
            <a:extLst>
              <a:ext uri="{FF2B5EF4-FFF2-40B4-BE49-F238E27FC236}">
                <a16:creationId xmlns:a16="http://schemas.microsoft.com/office/drawing/2014/main" xmlns="" id="{DEC64CCB-095E-0A38-F6B7-CF0C63EDB204}"/>
              </a:ext>
            </a:extLst>
          </p:cNvPr>
          <p:cNvPicPr>
            <a:picLocks noChangeAspect="1"/>
          </p:cNvPicPr>
          <p:nvPr/>
        </p:nvPicPr>
        <p:blipFill>
          <a:blip r:embed="rId6"/>
          <a:stretch>
            <a:fillRect/>
          </a:stretch>
        </p:blipFill>
        <p:spPr>
          <a:xfrm>
            <a:off x="7842520" y="4551725"/>
            <a:ext cx="4206605" cy="859611"/>
          </a:xfrm>
          <a:prstGeom prst="rect">
            <a:avLst/>
          </a:prstGeom>
        </p:spPr>
      </p:pic>
      <p:pic>
        <p:nvPicPr>
          <p:cNvPr id="8" name="Picture 7">
            <a:extLst>
              <a:ext uri="{FF2B5EF4-FFF2-40B4-BE49-F238E27FC236}">
                <a16:creationId xmlns:a16="http://schemas.microsoft.com/office/drawing/2014/main" xmlns="" id="{7A6C108D-0EFA-7930-D48C-B252F7144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3622" y="-107409"/>
            <a:ext cx="1338378" cy="1338378"/>
          </a:xfrm>
          <a:prstGeom prst="rect">
            <a:avLst/>
          </a:prstGeom>
        </p:spPr>
      </p:pic>
    </p:spTree>
    <p:extLst>
      <p:ext uri="{BB962C8B-B14F-4D97-AF65-F5344CB8AC3E}">
        <p14:creationId xmlns:p14="http://schemas.microsoft.com/office/powerpoint/2010/main" val="3154761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pic>
        <p:nvPicPr>
          <p:cNvPr id="2" name="Picture 1">
            <a:extLst>
              <a:ext uri="{FF2B5EF4-FFF2-40B4-BE49-F238E27FC236}">
                <a16:creationId xmlns:a16="http://schemas.microsoft.com/office/drawing/2014/main" xmlns="" id="{0CDFCE95-1394-4273-2F64-FFB9248A5F69}"/>
              </a:ext>
            </a:extLst>
          </p:cNvPr>
          <p:cNvPicPr>
            <a:picLocks noChangeAspect="1"/>
          </p:cNvPicPr>
          <p:nvPr/>
        </p:nvPicPr>
        <p:blipFill>
          <a:blip r:embed="rId3"/>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65740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F115AE9F-2A13-F17C-61A5-7BB94D24881A}"/>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5" name="Rectangle: Rounded Corners 4">
            <a:extLst>
              <a:ext uri="{FF2B5EF4-FFF2-40B4-BE49-F238E27FC236}">
                <a16:creationId xmlns:a16="http://schemas.microsoft.com/office/drawing/2014/main" xmlns="" id="{623E4595-80FB-5DAB-260D-C31A4BC21047}"/>
              </a:ext>
            </a:extLst>
          </p:cNvPr>
          <p:cNvSpPr/>
          <p:nvPr/>
        </p:nvSpPr>
        <p:spPr>
          <a:xfrm>
            <a:off x="977900" y="2041214"/>
            <a:ext cx="3582458"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chòng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chành</a:t>
            </a:r>
            <a:endParaRPr lang="en-US" sz="4000" b="1"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xmlns="" id="{1AB9AEDE-1F73-5447-0BD6-2DC40D40E3D3}"/>
              </a:ext>
            </a:extLst>
          </p:cNvPr>
          <p:cNvSpPr/>
          <p:nvPr/>
        </p:nvSpPr>
        <p:spPr>
          <a:xfrm>
            <a:off x="1363663" y="3640453"/>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nôn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nao</a:t>
            </a:r>
            <a:endParaRPr lang="en-US" sz="40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E6E7F565-8E8D-562D-4F4E-BEEC39BEECDE}"/>
              </a:ext>
            </a:extLst>
          </p:cNvPr>
          <p:cNvSpPr/>
          <p:nvPr/>
        </p:nvSpPr>
        <p:spPr>
          <a:xfrm>
            <a:off x="4946121" y="2041215"/>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võng</a:t>
            </a:r>
            <a:endParaRPr lang="en-US"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E043E3A9-8060-1A28-D8EB-9C43338EE7DF}"/>
              </a:ext>
            </a:extLst>
          </p:cNvPr>
          <p:cNvPicPr>
            <a:picLocks noChangeAspect="1"/>
          </p:cNvPicPr>
          <p:nvPr/>
        </p:nvPicPr>
        <p:blipFill>
          <a:blip r:embed="rId3"/>
          <a:stretch>
            <a:fillRect/>
          </a:stretch>
        </p:blipFill>
        <p:spPr>
          <a:xfrm>
            <a:off x="2685379" y="602350"/>
            <a:ext cx="6175783" cy="1176630"/>
          </a:xfrm>
          <a:prstGeom prst="rect">
            <a:avLst/>
          </a:prstGeom>
        </p:spPr>
      </p:pic>
    </p:spTree>
    <p:extLst>
      <p:ext uri="{BB962C8B-B14F-4D97-AF65-F5344CB8AC3E}">
        <p14:creationId xmlns:p14="http://schemas.microsoft.com/office/powerpoint/2010/main" val="1510843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89EF1B0A-9BB5-55F9-321A-ABBBDA7E2A0B}"/>
              </a:ext>
            </a:extLst>
          </p:cNvPr>
          <p:cNvPicPr>
            <a:picLocks noChangeAspect="1"/>
          </p:cNvPicPr>
          <p:nvPr/>
        </p:nvPicPr>
        <p:blipFill>
          <a:blip r:embed="rId3"/>
          <a:stretch>
            <a:fillRect/>
          </a:stretch>
        </p:blipFill>
        <p:spPr>
          <a:xfrm>
            <a:off x="3248787" y="605640"/>
            <a:ext cx="8266892" cy="4499238"/>
          </a:xfrm>
          <a:prstGeom prst="rect">
            <a:avLst/>
          </a:prstGeom>
        </p:spPr>
      </p:pic>
    </p:spTree>
    <p:extLst>
      <p:ext uri="{BB962C8B-B14F-4D97-AF65-F5344CB8AC3E}">
        <p14:creationId xmlns:p14="http://schemas.microsoft.com/office/powerpoint/2010/main" val="1386561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E40C547-C3CB-51B2-2016-A3A3960B2813}"/>
              </a:ext>
            </a:extLst>
          </p:cNvPr>
          <p:cNvSpPr/>
          <p:nvPr/>
        </p:nvSpPr>
        <p:spPr>
          <a:xfrm>
            <a:off x="534895"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xmlns="" id="{172C36AF-90FC-E739-26E2-87199DD05DC8}"/>
              </a:ext>
            </a:extLst>
          </p:cNvPr>
          <p:cNvSpPr txBox="1"/>
          <p:nvPr/>
        </p:nvSpPr>
        <p:spPr>
          <a:xfrm>
            <a:off x="2138624" y="300392"/>
            <a:ext cx="9518481"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Khổ thơ nào cho thấy ngay từ thuở ấu thơ, bạn nhỏ đã được nghe mẹ kể chuyện cổ tích. Hát ru, những bài ca dao.</a:t>
            </a:r>
          </a:p>
        </p:txBody>
      </p:sp>
      <p:sp>
        <p:nvSpPr>
          <p:cNvPr id="6" name="Rectangle: Rounded Corners 5">
            <a:extLst>
              <a:ext uri="{FF2B5EF4-FFF2-40B4-BE49-F238E27FC236}">
                <a16:creationId xmlns:a16="http://schemas.microsoft.com/office/drawing/2014/main" xmlns="" id="{879C164D-7212-D3C1-5315-0E4CEAF04BBF}"/>
              </a:ext>
            </a:extLst>
          </p:cNvPr>
          <p:cNvSpPr/>
          <p:nvPr/>
        </p:nvSpPr>
        <p:spPr>
          <a:xfrm>
            <a:off x="5905082" y="2445865"/>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57AF1683-BB7F-C520-8C56-4853E28E7DA5}"/>
              </a:ext>
            </a:extLst>
          </p:cNvPr>
          <p:cNvSpPr txBox="1"/>
          <p:nvPr/>
        </p:nvSpPr>
        <p:spPr>
          <a:xfrm>
            <a:off x="6478460" y="2529309"/>
            <a:ext cx="5378597"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Oval 7">
            <a:extLst>
              <a:ext uri="{FF2B5EF4-FFF2-40B4-BE49-F238E27FC236}">
                <a16:creationId xmlns:a16="http://schemas.microsoft.com/office/drawing/2014/main" xmlns="" id="{4B0C3120-903B-CE42-697F-31A3D0C6014C}"/>
              </a:ext>
            </a:extLst>
          </p:cNvPr>
          <p:cNvSpPr/>
          <p:nvPr/>
        </p:nvSpPr>
        <p:spPr>
          <a:xfrm>
            <a:off x="6021260" y="2582205"/>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12" name="Rectangle: Rounded Corners 11">
            <a:extLst>
              <a:ext uri="{FF2B5EF4-FFF2-40B4-BE49-F238E27FC236}">
                <a16:creationId xmlns:a16="http://schemas.microsoft.com/office/drawing/2014/main" xmlns="" id="{E1574510-9EA1-12D6-F7F2-58AE2F8D5250}"/>
              </a:ext>
            </a:extLst>
          </p:cNvPr>
          <p:cNvSpPr/>
          <p:nvPr/>
        </p:nvSpPr>
        <p:spPr>
          <a:xfrm>
            <a:off x="705497" y="2157574"/>
            <a:ext cx="4970985" cy="3034453"/>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Khổ đầu tiên (Khổ 1) cho thấy ngay từ thuở ấu thơ, bạn nhỏ đã được nghe mẹ kể chuyện cổ tích. Hát ru, những bài ca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3621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4B970A-CF2D-B608-3082-0D1A5C9715C9}"/>
              </a:ext>
            </a:extLst>
          </p:cNvPr>
          <p:cNvPicPr>
            <a:picLocks noChangeAspect="1"/>
          </p:cNvPicPr>
          <p:nvPr/>
        </p:nvPicPr>
        <p:blipFill>
          <a:blip r:embed="rId2"/>
          <a:stretch>
            <a:fillRect/>
          </a:stretch>
        </p:blipFill>
        <p:spPr>
          <a:xfrm>
            <a:off x="4645024" y="698844"/>
            <a:ext cx="7260965" cy="5858764"/>
          </a:xfrm>
          <a:prstGeom prst="rect">
            <a:avLst/>
          </a:prstGeom>
        </p:spPr>
      </p:pic>
      <p:sp>
        <p:nvSpPr>
          <p:cNvPr id="2" name="Rectangle: Rounded Corners 1">
            <a:extLst>
              <a:ext uri="{FF2B5EF4-FFF2-40B4-BE49-F238E27FC236}">
                <a16:creationId xmlns:a16="http://schemas.microsoft.com/office/drawing/2014/main" xmlns=""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xmlns="" id="{7564BEA9-9EA0-6D0A-7908-74FE2AA500CD}"/>
              </a:ext>
            </a:extLst>
          </p:cNvPr>
          <p:cNvSpPr txBox="1"/>
          <p:nvPr/>
        </p:nvSpPr>
        <p:spPr>
          <a:xfrm>
            <a:off x="2221477" y="300392"/>
            <a:ext cx="9518481"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Tìm những hình ảnh đẹp, gần gũi được gợi ra từ lời hát ru của mẹ.</a:t>
            </a:r>
          </a:p>
        </p:txBody>
      </p:sp>
      <p:sp>
        <p:nvSpPr>
          <p:cNvPr id="5" name="Rectangle: Rounded Corners 4">
            <a:extLst>
              <a:ext uri="{FF2B5EF4-FFF2-40B4-BE49-F238E27FC236}">
                <a16:creationId xmlns:a16="http://schemas.microsoft.com/office/drawing/2014/main" xmlns="" id="{12C77DAB-BBF6-092E-C606-E0938E254092}"/>
              </a:ext>
            </a:extLst>
          </p:cNvPr>
          <p:cNvSpPr/>
          <p:nvPr/>
        </p:nvSpPr>
        <p:spPr>
          <a:xfrm>
            <a:off x="617748" y="1686233"/>
            <a:ext cx="4027276" cy="4010038"/>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3F8F26"/>
                </a:solidFill>
                <a:latin typeface="Cambria" panose="02040503050406030204" pitchFamily="18" charset="0"/>
                <a:ea typeface="Cambria" panose="02040503050406030204" pitchFamily="18" charset="0"/>
              </a:rPr>
              <a:t>    </a:t>
            </a:r>
            <a:r>
              <a:rPr lang="vi-VN" sz="3200" b="1" dirty="0">
                <a:solidFill>
                  <a:srgbClr val="3F8F26"/>
                </a:solidFill>
                <a:latin typeface="Cambria" panose="02040503050406030204" pitchFamily="18" charset="0"/>
                <a:ea typeface="Cambria" panose="02040503050406030204" pitchFamily="18" charset="0"/>
              </a:rPr>
              <a:t>Những hình ảnh đẹp, gần gũi được gợi ra từ lời hát ru của mẹ: cánh cò trắng, đồng lúa, hoa mướp vàng, và những câu đồng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4695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3C897B7-0819-9A5A-BD8E-2ABE2E39876A}"/>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3:</a:t>
            </a:r>
          </a:p>
        </p:txBody>
      </p:sp>
      <p:sp>
        <p:nvSpPr>
          <p:cNvPr id="3" name="TextBox 2">
            <a:extLst>
              <a:ext uri="{FF2B5EF4-FFF2-40B4-BE49-F238E27FC236}">
                <a16:creationId xmlns:a16="http://schemas.microsoft.com/office/drawing/2014/main" xmlns="" id="{AAEEC9D7-61C3-05F2-2AB6-8E38281A50E1}"/>
              </a:ext>
            </a:extLst>
          </p:cNvPr>
          <p:cNvSpPr txBox="1"/>
          <p:nvPr/>
        </p:nvSpPr>
        <p:spPr>
          <a:xfrm>
            <a:off x="2221478" y="300392"/>
            <a:ext cx="9072870"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Qua cảm nhận của bạn nhỏ về mẹ (ở khổ thơ thứ 3), em thấy bạn nhỏ là người như thế nào?</a:t>
            </a:r>
          </a:p>
        </p:txBody>
      </p:sp>
      <p:sp>
        <p:nvSpPr>
          <p:cNvPr id="6" name="Rectangle: Rounded Corners 5">
            <a:extLst>
              <a:ext uri="{FF2B5EF4-FFF2-40B4-BE49-F238E27FC236}">
                <a16:creationId xmlns:a16="http://schemas.microsoft.com/office/drawing/2014/main" xmlns="" id="{5B8A9DAE-7258-9CAC-E044-A812AD582A10}"/>
              </a:ext>
            </a:extLst>
          </p:cNvPr>
          <p:cNvSpPr/>
          <p:nvPr/>
        </p:nvSpPr>
        <p:spPr>
          <a:xfrm>
            <a:off x="6096000" y="1561610"/>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9EAA187B-EE7D-5B60-E46C-275B8F661BB8}"/>
              </a:ext>
            </a:extLst>
          </p:cNvPr>
          <p:cNvSpPr txBox="1"/>
          <p:nvPr/>
        </p:nvSpPr>
        <p:spPr>
          <a:xfrm>
            <a:off x="6669378" y="1645054"/>
            <a:ext cx="4896275"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p>
        </p:txBody>
      </p:sp>
      <p:sp>
        <p:nvSpPr>
          <p:cNvPr id="8" name="Oval 7">
            <a:extLst>
              <a:ext uri="{FF2B5EF4-FFF2-40B4-BE49-F238E27FC236}">
                <a16:creationId xmlns:a16="http://schemas.microsoft.com/office/drawing/2014/main" xmlns="" id="{13A22CE2-8089-3842-3591-04FE71E57660}"/>
              </a:ext>
            </a:extLst>
          </p:cNvPr>
          <p:cNvSpPr/>
          <p:nvPr/>
        </p:nvSpPr>
        <p:spPr>
          <a:xfrm>
            <a:off x="6212178" y="169795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Rectangle: Rounded Corners 10">
            <a:extLst>
              <a:ext uri="{FF2B5EF4-FFF2-40B4-BE49-F238E27FC236}">
                <a16:creationId xmlns:a16="http://schemas.microsoft.com/office/drawing/2014/main" xmlns="" id="{88BF5F8F-07EA-076E-737F-BBDC77B0C80F}"/>
              </a:ext>
            </a:extLst>
          </p:cNvPr>
          <p:cNvSpPr/>
          <p:nvPr/>
        </p:nvSpPr>
        <p:spPr>
          <a:xfrm>
            <a:off x="505325" y="1520745"/>
            <a:ext cx="5478253" cy="4728241"/>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7761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4B970A-CF2D-B608-3082-0D1A5C9715C9}"/>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2" name="Rectangle: Rounded Corners 1">
            <a:extLst>
              <a:ext uri="{FF2B5EF4-FFF2-40B4-BE49-F238E27FC236}">
                <a16:creationId xmlns:a16="http://schemas.microsoft.com/office/drawing/2014/main" xmlns=""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xmlns="" id="{7564BEA9-9EA0-6D0A-7908-74FE2AA500CD}"/>
              </a:ext>
            </a:extLst>
          </p:cNvPr>
          <p:cNvSpPr txBox="1"/>
          <p:nvPr/>
        </p:nvSpPr>
        <p:spPr>
          <a:xfrm>
            <a:off x="2221477" y="300392"/>
            <a:ext cx="951848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Dựa theo nội dung khổ thơ thứ 4, đóng vai bạn nhỏ để nói lời tâm sự với mẹ</a:t>
            </a:r>
          </a:p>
        </p:txBody>
      </p:sp>
      <p:sp>
        <p:nvSpPr>
          <p:cNvPr id="6" name="Freeform 41">
            <a:extLst>
              <a:ext uri="{FF2B5EF4-FFF2-40B4-BE49-F238E27FC236}">
                <a16:creationId xmlns:a16="http://schemas.microsoft.com/office/drawing/2014/main" xmlns="" id="{549740EA-6F0B-F4A2-8AD3-2EC3BA94218C}"/>
              </a:ext>
            </a:extLst>
          </p:cNvPr>
          <p:cNvSpPr/>
          <p:nvPr/>
        </p:nvSpPr>
        <p:spPr>
          <a:xfrm>
            <a:off x="617748" y="2447891"/>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197261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403</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#9Slide07 HoneyCream</vt:lpstr>
      <vt:lpstr>Arial</vt:lpstr>
      <vt:lpstr>Calibri</vt:lpstr>
      <vt:lpstr>Calibri Light</vt:lpstr>
      <vt:lpstr>Cambria</vt:lpstr>
      <vt:lpstr>SVN-Newton</vt:lpstr>
      <vt:lpstr>SVN-Ready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dc:creator>
  <cp:keywords>MNT</cp:keywords>
  <cp:lastModifiedBy>ASUS</cp:lastModifiedBy>
  <cp:revision>20</cp:revision>
  <dcterms:created xsi:type="dcterms:W3CDTF">2024-01-02T12:25:35Z</dcterms:created>
  <dcterms:modified xsi:type="dcterms:W3CDTF">2026-03-16T05:03:38Z</dcterms:modified>
</cp:coreProperties>
</file>