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4"/>
  </p:notesMasterIdLst>
  <p:sldIdLst>
    <p:sldId id="256" r:id="rId2"/>
    <p:sldId id="267" r:id="rId3"/>
    <p:sldId id="257" r:id="rId4"/>
    <p:sldId id="258" r:id="rId5"/>
    <p:sldId id="270" r:id="rId6"/>
    <p:sldId id="271" r:id="rId7"/>
    <p:sldId id="261" r:id="rId8"/>
    <p:sldId id="259" r:id="rId9"/>
    <p:sldId id="276" r:id="rId10"/>
    <p:sldId id="263" r:id="rId11"/>
    <p:sldId id="264" r:id="rId12"/>
    <p:sldId id="277" r:id="rId13"/>
    <p:sldId id="278" r:id="rId14"/>
    <p:sldId id="279" r:id="rId15"/>
    <p:sldId id="292" r:id="rId16"/>
    <p:sldId id="281" r:id="rId17"/>
    <p:sldId id="282" r:id="rId18"/>
    <p:sldId id="293" r:id="rId19"/>
    <p:sldId id="294" r:id="rId20"/>
    <p:sldId id="285" r:id="rId21"/>
    <p:sldId id="288" r:id="rId22"/>
    <p:sldId id="287" r:id="rId23"/>
  </p:sldIdLst>
  <p:sldSz cx="18288000" cy="10287000"/>
  <p:notesSz cx="6858000" cy="9144000"/>
  <p:embeddedFontLst>
    <p:embeddedFont>
      <p:font typeface="Cambria" panose="02040503050406030204" pitchFamily="18" charset="0"/>
      <p:regular r:id="rId25"/>
      <p:bold r:id="rId26"/>
      <p:italic r:id="rId27"/>
      <p:boldItalic r:id="rId28"/>
    </p:embeddedFont>
    <p:embeddedFont>
      <p:font typeface="Calibri" panose="020F0502020204030204" pitchFamily="34" charset="0"/>
      <p:regular r:id="rId29"/>
      <p:bold r:id="rId30"/>
      <p:italic r:id="rId31"/>
      <p:boldItalic r:id="rId32"/>
    </p:embeddedFont>
    <p:embeddedFont>
      <p:font typeface="#9Slide07 HoneyCream" panose="020B0604020202020204" charset="0"/>
      <p:regular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D5248"/>
    <a:srgbClr val="CF746D"/>
    <a:srgbClr val="FAF9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60" autoAdjust="0"/>
    <p:restoredTop sz="94689" autoAdjust="0"/>
  </p:normalViewPr>
  <p:slideViewPr>
    <p:cSldViewPr>
      <p:cViewPr varScale="1">
        <p:scale>
          <a:sx n="45" d="100"/>
          <a:sy n="45" d="100"/>
        </p:scale>
        <p:origin x="906" y="13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x-non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FB7C05-86EC-244B-A1F9-49A067EB2755}" type="datetimeFigureOut">
              <a:rPr lang="x-none" smtClean="0"/>
              <a:t>2/12/2026</a:t>
            </a:fld>
            <a:endParaRPr lang="x-non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x-non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x-non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C08A84-52CF-364E-912A-91C07A963A46}" type="slidenum">
              <a:rPr lang="x-none" smtClean="0"/>
              <a:t>‹#›</a:t>
            </a:fld>
            <a:endParaRPr lang="x-none"/>
          </a:p>
        </p:txBody>
      </p:sp>
    </p:spTree>
    <p:extLst>
      <p:ext uri="{BB962C8B-B14F-4D97-AF65-F5344CB8AC3E}">
        <p14:creationId xmlns:p14="http://schemas.microsoft.com/office/powerpoint/2010/main" val="32356701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D6C08A84-52CF-364E-912A-91C07A963A46}" type="slidenum">
              <a:rPr lang="x-none" smtClean="0"/>
              <a:t>10</a:t>
            </a:fld>
            <a:endParaRPr lang="x-none"/>
          </a:p>
        </p:txBody>
      </p:sp>
    </p:spTree>
    <p:extLst>
      <p:ext uri="{BB962C8B-B14F-4D97-AF65-F5344CB8AC3E}">
        <p14:creationId xmlns:p14="http://schemas.microsoft.com/office/powerpoint/2010/main" val="42941300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2/12/2026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2/12/2026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2/12/2026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2/12/2026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7" name="Picture 6">
            <a:extLst>
              <a:ext uri="{FF2B5EF4-FFF2-40B4-BE49-F238E27FC236}">
                <a16:creationId xmlns="" xmlns:a16="http://schemas.microsoft.com/office/drawing/2014/main" id="{9CE281C0-DDB0-734E-8E6E-EB7526199013}"/>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3078308" y="-331610"/>
            <a:ext cx="3279371" cy="3476108"/>
          </a:xfrm>
          <a:prstGeom prst="rect">
            <a:avLst/>
          </a:prstGeom>
        </p:spPr>
      </p:pic>
      <p:pic>
        <p:nvPicPr>
          <p:cNvPr id="8" name="Picture 7">
            <a:extLst>
              <a:ext uri="{FF2B5EF4-FFF2-40B4-BE49-F238E27FC236}">
                <a16:creationId xmlns="" xmlns:a16="http://schemas.microsoft.com/office/drawing/2014/main" id="{06AC5FF8-953A-674E-B124-7C6218EA257E}"/>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2424198" y="11687181"/>
            <a:ext cx="2736014" cy="3003728"/>
          </a:xfrm>
          <a:prstGeom prst="rect">
            <a:avLst/>
          </a:prstGeom>
        </p:spPr>
      </p:pic>
      <p:sp>
        <p:nvSpPr>
          <p:cNvPr id="9" name="TextBox 3">
            <a:extLst>
              <a:ext uri="{FF2B5EF4-FFF2-40B4-BE49-F238E27FC236}">
                <a16:creationId xmlns="" xmlns:a16="http://schemas.microsoft.com/office/drawing/2014/main" id="{65DDCE11-09B5-6347-8D4A-AE9F8E3F1B32}"/>
              </a:ext>
            </a:extLst>
          </p:cNvPr>
          <p:cNvSpPr txBox="1"/>
          <p:nvPr userDrawn="1"/>
        </p:nvSpPr>
        <p:spPr>
          <a:xfrm>
            <a:off x="4572004" y="13647930"/>
            <a:ext cx="9342275" cy="108221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xmlns="" val="tx"/>
                    </a:ext>
                  </a:extLst>
                </a:hlinkClick>
              </a:rPr>
              <a:t>MĂNG NON- TÀI LIỆU TIỂU HỌC | Facebook</a:t>
            </a:r>
            <a:endParaRPr kumimoji="0" lang="en-US" sz="2144"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 xmlns:a16="http://schemas.microsoft.com/office/drawing/2014/main" id="{A3B0CC17-AE54-2F4C-99EF-71C61C86A375}"/>
              </a:ext>
            </a:extLst>
          </p:cNvPr>
          <p:cNvSpPr txBox="1">
            <a:spLocks/>
          </p:cNvSpPr>
          <p:nvPr userDrawn="1"/>
        </p:nvSpPr>
        <p:spPr>
          <a:xfrm>
            <a:off x="2152519" y="14193843"/>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 xmlns:a16="http://schemas.microsoft.com/office/drawing/2014/main" id="{3DC71F8B-3CE7-3540-A575-D26642279BC8}"/>
              </a:ext>
            </a:extLst>
          </p:cNvPr>
          <p:cNvSpPr txBox="1">
            <a:spLocks/>
          </p:cNvSpPr>
          <p:nvPr userDrawn="1"/>
        </p:nvSpPr>
        <p:spPr>
          <a:xfrm>
            <a:off x="-3078311" y="2536031"/>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9.png"/><Relationship Id="rId18" Type="http://schemas.openxmlformats.org/officeDocument/2006/relationships/image" Target="../media/image12.png"/><Relationship Id="rId26" Type="http://schemas.openxmlformats.org/officeDocument/2006/relationships/image" Target="../media/image29.svg"/><Relationship Id="rId3" Type="http://schemas.openxmlformats.org/officeDocument/2006/relationships/image" Target="../media/image6.svg"/><Relationship Id="rId21" Type="http://schemas.openxmlformats.org/officeDocument/2006/relationships/image" Target="../media/image14.png"/><Relationship Id="rId7" Type="http://schemas.openxmlformats.org/officeDocument/2006/relationships/image" Target="../media/image6.png"/><Relationship Id="rId12" Type="http://schemas.openxmlformats.org/officeDocument/2006/relationships/image" Target="../media/image15.svg"/><Relationship Id="rId17" Type="http://schemas.openxmlformats.org/officeDocument/2006/relationships/image" Target="../media/image11.png"/><Relationship Id="rId25" Type="http://schemas.openxmlformats.org/officeDocument/2006/relationships/image" Target="../media/image16.png"/><Relationship Id="rId2" Type="http://schemas.openxmlformats.org/officeDocument/2006/relationships/image" Target="../media/image3.png"/><Relationship Id="rId16" Type="http://schemas.openxmlformats.org/officeDocument/2006/relationships/image" Target="../media/image19.svg"/><Relationship Id="rId20" Type="http://schemas.openxmlformats.org/officeDocument/2006/relationships/image" Target="../media/image23.svg"/><Relationship Id="rId29"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8.png"/><Relationship Id="rId24" Type="http://schemas.openxmlformats.org/officeDocument/2006/relationships/image" Target="../media/image27.svg"/><Relationship Id="rId5" Type="http://schemas.openxmlformats.org/officeDocument/2006/relationships/image" Target="../media/image8.svg"/><Relationship Id="rId15" Type="http://schemas.openxmlformats.org/officeDocument/2006/relationships/image" Target="../media/image10.png"/><Relationship Id="rId23" Type="http://schemas.openxmlformats.org/officeDocument/2006/relationships/image" Target="../media/image15.png"/><Relationship Id="rId28" Type="http://schemas.openxmlformats.org/officeDocument/2006/relationships/image" Target="../media/image18.png"/><Relationship Id="rId10" Type="http://schemas.openxmlformats.org/officeDocument/2006/relationships/image" Target="../media/image13.svg"/><Relationship Id="rId19" Type="http://schemas.openxmlformats.org/officeDocument/2006/relationships/image" Target="../media/image13.png"/><Relationship Id="rId31" Type="http://schemas.openxmlformats.org/officeDocument/2006/relationships/image" Target="../media/image21.png"/><Relationship Id="rId4" Type="http://schemas.openxmlformats.org/officeDocument/2006/relationships/image" Target="../media/image4.png"/><Relationship Id="rId9" Type="http://schemas.openxmlformats.org/officeDocument/2006/relationships/image" Target="../media/image7.png"/><Relationship Id="rId14" Type="http://schemas.openxmlformats.org/officeDocument/2006/relationships/image" Target="../media/image17.svg"/><Relationship Id="rId22" Type="http://schemas.openxmlformats.org/officeDocument/2006/relationships/image" Target="../media/image25.svg"/><Relationship Id="rId27" Type="http://schemas.openxmlformats.org/officeDocument/2006/relationships/image" Target="../media/image17.png"/><Relationship Id="rId30" Type="http://schemas.openxmlformats.org/officeDocument/2006/relationships/image" Target="../media/image20.png"/></Relationships>
</file>

<file path=ppt/slides/_rels/slide1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0.png"/><Relationship Id="rId7"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image" Target="../media/image62.svg"/><Relationship Id="rId5" Type="http://schemas.openxmlformats.org/officeDocument/2006/relationships/image" Target="../media/image4.png"/><Relationship Id="rId10" Type="http://schemas.openxmlformats.org/officeDocument/2006/relationships/image" Target="../media/image43.png"/><Relationship Id="rId4" Type="http://schemas.openxmlformats.org/officeDocument/2006/relationships/image" Target="../media/image19.svg"/><Relationship Id="rId9" Type="http://schemas.openxmlformats.org/officeDocument/2006/relationships/image" Target="../media/image36.png"/></Relationships>
</file>

<file path=ppt/slides/_rels/slide11.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19.svg"/><Relationship Id="rId7"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46.png"/><Relationship Id="rId5" Type="http://schemas.openxmlformats.org/officeDocument/2006/relationships/image" Target="../media/image8.svg"/><Relationship Id="rId10" Type="http://schemas.openxmlformats.org/officeDocument/2006/relationships/image" Target="../media/image45.png"/><Relationship Id="rId4" Type="http://schemas.openxmlformats.org/officeDocument/2006/relationships/image" Target="../media/image4.png"/><Relationship Id="rId9" Type="http://schemas.openxmlformats.org/officeDocument/2006/relationships/image" Target="../media/image64.svg"/></Relationships>
</file>

<file path=ppt/slides/_rels/slide12.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19.svg"/><Relationship Id="rId7"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8.svg"/><Relationship Id="rId10" Type="http://schemas.openxmlformats.org/officeDocument/2006/relationships/image" Target="../media/image45.png"/><Relationship Id="rId4" Type="http://schemas.openxmlformats.org/officeDocument/2006/relationships/image" Target="../media/image4.png"/><Relationship Id="rId9" Type="http://schemas.openxmlformats.org/officeDocument/2006/relationships/image" Target="../media/image64.svg"/></Relationships>
</file>

<file path=ppt/slides/_rels/slide13.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19.svg"/><Relationship Id="rId7"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8.svg"/><Relationship Id="rId4" Type="http://schemas.openxmlformats.org/officeDocument/2006/relationships/image" Target="../media/image4.png"/><Relationship Id="rId9" Type="http://schemas.openxmlformats.org/officeDocument/2006/relationships/image" Target="../media/image47.png"/></Relationships>
</file>

<file path=ppt/slides/_rels/slide14.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19.svg"/><Relationship Id="rId7"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8.svg"/><Relationship Id="rId10" Type="http://schemas.openxmlformats.org/officeDocument/2006/relationships/image" Target="../media/image45.png"/><Relationship Id="rId4" Type="http://schemas.openxmlformats.org/officeDocument/2006/relationships/image" Target="../media/image4.png"/><Relationship Id="rId9" Type="http://schemas.openxmlformats.org/officeDocument/2006/relationships/image" Target="../media/image64.svg"/></Relationships>
</file>

<file path=ppt/slides/_rels/slide15.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19.svg"/><Relationship Id="rId7" Type="http://schemas.openxmlformats.org/officeDocument/2006/relationships/image" Target="../media/image23.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8.svg"/><Relationship Id="rId10" Type="http://schemas.openxmlformats.org/officeDocument/2006/relationships/image" Target="../media/image25.png"/><Relationship Id="rId4" Type="http://schemas.openxmlformats.org/officeDocument/2006/relationships/image" Target="../media/image4.png"/><Relationship Id="rId9" Type="http://schemas.openxmlformats.org/officeDocument/2006/relationships/image" Target="../media/image24.png"/></Relationships>
</file>

<file path=ppt/slides/_rels/slide16.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19.svg"/><Relationship Id="rId7"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8.sv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7.png"/><Relationship Id="rId3" Type="http://schemas.openxmlformats.org/officeDocument/2006/relationships/image" Target="../media/image19.svg"/><Relationship Id="rId7" Type="http://schemas.openxmlformats.org/officeDocument/2006/relationships/image" Target="../media/image23.png"/><Relationship Id="rId12" Type="http://schemas.openxmlformats.org/officeDocument/2006/relationships/image" Target="../media/image39.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26.png"/><Relationship Id="rId5" Type="http://schemas.openxmlformats.org/officeDocument/2006/relationships/image" Target="../media/image8.svg"/><Relationship Id="rId15" Type="http://schemas.openxmlformats.org/officeDocument/2006/relationships/image" Target="../media/image49.emf"/><Relationship Id="rId10" Type="http://schemas.openxmlformats.org/officeDocument/2006/relationships/image" Target="../media/image25.png"/><Relationship Id="rId4" Type="http://schemas.openxmlformats.org/officeDocument/2006/relationships/image" Target="../media/image4.png"/><Relationship Id="rId9" Type="http://schemas.openxmlformats.org/officeDocument/2006/relationships/image" Target="../media/image24.png"/><Relationship Id="rId14" Type="http://schemas.openxmlformats.org/officeDocument/2006/relationships/image" Target="../media/image13.svg"/></Relationships>
</file>

<file path=ppt/slides/_rels/slide18.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19.svg"/><Relationship Id="rId7" Type="http://schemas.openxmlformats.org/officeDocument/2006/relationships/image" Target="../media/image23.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18.png"/><Relationship Id="rId5" Type="http://schemas.openxmlformats.org/officeDocument/2006/relationships/image" Target="../media/image8.svg"/><Relationship Id="rId10" Type="http://schemas.openxmlformats.org/officeDocument/2006/relationships/image" Target="../media/image25.png"/><Relationship Id="rId4" Type="http://schemas.openxmlformats.org/officeDocument/2006/relationships/image" Target="../media/image4.png"/><Relationship Id="rId9" Type="http://schemas.openxmlformats.org/officeDocument/2006/relationships/image" Target="../media/image24.png"/></Relationships>
</file>

<file path=ppt/slides/_rels/slide19.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19.svg"/><Relationship Id="rId7" Type="http://schemas.openxmlformats.org/officeDocument/2006/relationships/image" Target="../media/image23.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8.svg"/><Relationship Id="rId10" Type="http://schemas.openxmlformats.org/officeDocument/2006/relationships/image" Target="../media/image25.png"/><Relationship Id="rId4" Type="http://schemas.openxmlformats.org/officeDocument/2006/relationships/image" Target="../media/image4.png"/><Relationship Id="rId9" Type="http://schemas.openxmlformats.org/officeDocument/2006/relationships/image" Target="../media/image24.png"/></Relationships>
</file>

<file path=ppt/slides/_rels/slide2.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7.png"/><Relationship Id="rId3" Type="http://schemas.openxmlformats.org/officeDocument/2006/relationships/image" Target="../media/image19.svg"/><Relationship Id="rId7" Type="http://schemas.openxmlformats.org/officeDocument/2006/relationships/image" Target="../media/image23.png"/><Relationship Id="rId12" Type="http://schemas.openxmlformats.org/officeDocument/2006/relationships/image" Target="../media/image39.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26.png"/><Relationship Id="rId5" Type="http://schemas.openxmlformats.org/officeDocument/2006/relationships/image" Target="../media/image8.svg"/><Relationship Id="rId15" Type="http://schemas.openxmlformats.org/officeDocument/2006/relationships/image" Target="../media/image27.emf"/><Relationship Id="rId10" Type="http://schemas.openxmlformats.org/officeDocument/2006/relationships/image" Target="../media/image25.png"/><Relationship Id="rId4" Type="http://schemas.openxmlformats.org/officeDocument/2006/relationships/image" Target="../media/image4.png"/><Relationship Id="rId9" Type="http://schemas.openxmlformats.org/officeDocument/2006/relationships/image" Target="../media/image24.png"/><Relationship Id="rId14" Type="http://schemas.openxmlformats.org/officeDocument/2006/relationships/image" Target="../media/image13.svg"/></Relationships>
</file>

<file path=ppt/slides/_rels/slide20.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7.png"/><Relationship Id="rId3" Type="http://schemas.openxmlformats.org/officeDocument/2006/relationships/image" Target="../media/image19.svg"/><Relationship Id="rId7" Type="http://schemas.openxmlformats.org/officeDocument/2006/relationships/image" Target="../media/image23.png"/><Relationship Id="rId12" Type="http://schemas.openxmlformats.org/officeDocument/2006/relationships/image" Target="../media/image39.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26.png"/><Relationship Id="rId5" Type="http://schemas.openxmlformats.org/officeDocument/2006/relationships/image" Target="../media/image8.svg"/><Relationship Id="rId15" Type="http://schemas.openxmlformats.org/officeDocument/2006/relationships/image" Target="../media/image50.emf"/><Relationship Id="rId10" Type="http://schemas.openxmlformats.org/officeDocument/2006/relationships/image" Target="../media/image25.png"/><Relationship Id="rId4" Type="http://schemas.openxmlformats.org/officeDocument/2006/relationships/image" Target="../media/image4.png"/><Relationship Id="rId9" Type="http://schemas.openxmlformats.org/officeDocument/2006/relationships/image" Target="../media/image24.png"/><Relationship Id="rId14" Type="http://schemas.openxmlformats.org/officeDocument/2006/relationships/image" Target="../media/image13.svg"/></Relationships>
</file>

<file path=ppt/slides/_rels/slide21.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0.png"/><Relationship Id="rId18" Type="http://schemas.openxmlformats.org/officeDocument/2006/relationships/image" Target="../media/image32.png"/><Relationship Id="rId3" Type="http://schemas.openxmlformats.org/officeDocument/2006/relationships/image" Target="../media/image19.svg"/><Relationship Id="rId7" Type="http://schemas.openxmlformats.org/officeDocument/2006/relationships/image" Target="../media/image8.svg"/><Relationship Id="rId12" Type="http://schemas.openxmlformats.org/officeDocument/2006/relationships/image" Target="../media/image43.svg"/><Relationship Id="rId17" Type="http://schemas.openxmlformats.org/officeDocument/2006/relationships/image" Target="../media/image17.png"/><Relationship Id="rId2" Type="http://schemas.openxmlformats.org/officeDocument/2006/relationships/image" Target="../media/image10.png"/><Relationship Id="rId16"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29.png"/><Relationship Id="rId5" Type="http://schemas.openxmlformats.org/officeDocument/2006/relationships/image" Target="../media/image6.svg"/><Relationship Id="rId15" Type="http://schemas.openxmlformats.org/officeDocument/2006/relationships/image" Target="../media/image13.svg"/><Relationship Id="rId10" Type="http://schemas.openxmlformats.org/officeDocument/2006/relationships/image" Target="../media/image17.svg"/><Relationship Id="rId4" Type="http://schemas.openxmlformats.org/officeDocument/2006/relationships/image" Target="../media/image3.png"/><Relationship Id="rId9" Type="http://schemas.openxmlformats.org/officeDocument/2006/relationships/image" Target="../media/image9.png"/><Relationship Id="rId14" Type="http://schemas.openxmlformats.org/officeDocument/2006/relationships/image" Target="../media/image7.png"/></Relationships>
</file>

<file path=ppt/slides/_rels/slide22.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9.png"/><Relationship Id="rId18" Type="http://schemas.openxmlformats.org/officeDocument/2006/relationships/image" Target="../media/image12.png"/><Relationship Id="rId26" Type="http://schemas.openxmlformats.org/officeDocument/2006/relationships/image" Target="../media/image29.svg"/><Relationship Id="rId3" Type="http://schemas.openxmlformats.org/officeDocument/2006/relationships/image" Target="../media/image6.svg"/><Relationship Id="rId21" Type="http://schemas.openxmlformats.org/officeDocument/2006/relationships/image" Target="../media/image14.png"/><Relationship Id="rId7" Type="http://schemas.openxmlformats.org/officeDocument/2006/relationships/image" Target="../media/image6.png"/><Relationship Id="rId12" Type="http://schemas.openxmlformats.org/officeDocument/2006/relationships/image" Target="../media/image15.svg"/><Relationship Id="rId17" Type="http://schemas.openxmlformats.org/officeDocument/2006/relationships/image" Target="../media/image11.png"/><Relationship Id="rId25" Type="http://schemas.openxmlformats.org/officeDocument/2006/relationships/image" Target="../media/image16.png"/><Relationship Id="rId2" Type="http://schemas.openxmlformats.org/officeDocument/2006/relationships/image" Target="../media/image3.png"/><Relationship Id="rId16" Type="http://schemas.openxmlformats.org/officeDocument/2006/relationships/image" Target="../media/image19.svg"/><Relationship Id="rId20" Type="http://schemas.openxmlformats.org/officeDocument/2006/relationships/image" Target="../media/image23.svg"/><Relationship Id="rId29" Type="http://schemas.openxmlformats.org/officeDocument/2006/relationships/image" Target="../media/image51.emf"/><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8.png"/><Relationship Id="rId24" Type="http://schemas.openxmlformats.org/officeDocument/2006/relationships/image" Target="../media/image27.svg"/><Relationship Id="rId5" Type="http://schemas.openxmlformats.org/officeDocument/2006/relationships/image" Target="../media/image8.svg"/><Relationship Id="rId15" Type="http://schemas.openxmlformats.org/officeDocument/2006/relationships/image" Target="../media/image10.png"/><Relationship Id="rId23" Type="http://schemas.openxmlformats.org/officeDocument/2006/relationships/image" Target="../media/image15.png"/><Relationship Id="rId28" Type="http://schemas.openxmlformats.org/officeDocument/2006/relationships/image" Target="../media/image21.png"/><Relationship Id="rId10" Type="http://schemas.openxmlformats.org/officeDocument/2006/relationships/image" Target="../media/image13.svg"/><Relationship Id="rId19" Type="http://schemas.openxmlformats.org/officeDocument/2006/relationships/image" Target="../media/image13.png"/><Relationship Id="rId4" Type="http://schemas.openxmlformats.org/officeDocument/2006/relationships/image" Target="../media/image4.png"/><Relationship Id="rId9" Type="http://schemas.openxmlformats.org/officeDocument/2006/relationships/image" Target="../media/image7.png"/><Relationship Id="rId14" Type="http://schemas.openxmlformats.org/officeDocument/2006/relationships/image" Target="../media/image17.svg"/><Relationship Id="rId22" Type="http://schemas.openxmlformats.org/officeDocument/2006/relationships/image" Target="../media/image25.svg"/><Relationship Id="rId27" Type="http://schemas.openxmlformats.org/officeDocument/2006/relationships/image" Target="../media/image17.png"/></Relationships>
</file>

<file path=ppt/slides/_rels/slide3.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0.png"/><Relationship Id="rId18" Type="http://schemas.openxmlformats.org/officeDocument/2006/relationships/image" Target="../media/image11.png"/><Relationship Id="rId3" Type="http://schemas.openxmlformats.org/officeDocument/2006/relationships/image" Target="../media/image19.svg"/><Relationship Id="rId7" Type="http://schemas.openxmlformats.org/officeDocument/2006/relationships/image" Target="../media/image8.svg"/><Relationship Id="rId12" Type="http://schemas.openxmlformats.org/officeDocument/2006/relationships/image" Target="../media/image43.svg"/><Relationship Id="rId17" Type="http://schemas.openxmlformats.org/officeDocument/2006/relationships/image" Target="../media/image13.svg"/><Relationship Id="rId2" Type="http://schemas.openxmlformats.org/officeDocument/2006/relationships/image" Target="../media/image10.png"/><Relationship Id="rId16" Type="http://schemas.openxmlformats.org/officeDocument/2006/relationships/image" Target="../media/image7.png"/><Relationship Id="rId20"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29.png"/><Relationship Id="rId5" Type="http://schemas.openxmlformats.org/officeDocument/2006/relationships/image" Target="../media/image6.svg"/><Relationship Id="rId15" Type="http://schemas.openxmlformats.org/officeDocument/2006/relationships/image" Target="../media/image46.svg"/><Relationship Id="rId10" Type="http://schemas.openxmlformats.org/officeDocument/2006/relationships/image" Target="../media/image17.svg"/><Relationship Id="rId19" Type="http://schemas.openxmlformats.org/officeDocument/2006/relationships/image" Target="../media/image17.png"/><Relationship Id="rId4" Type="http://schemas.openxmlformats.org/officeDocument/2006/relationships/image" Target="../media/image3.png"/><Relationship Id="rId9" Type="http://schemas.openxmlformats.org/officeDocument/2006/relationships/image" Target="../media/image9.png"/><Relationship Id="rId14" Type="http://schemas.openxmlformats.org/officeDocument/2006/relationships/image" Target="../media/image31.png"/></Relationships>
</file>

<file path=ppt/slides/_rels/slide4.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19.svg"/><Relationship Id="rId7" Type="http://schemas.openxmlformats.org/officeDocument/2006/relationships/image" Target="../media/image23.png"/><Relationship Id="rId12" Type="http://schemas.openxmlformats.org/officeDocument/2006/relationships/image" Target="../media/image33.emf"/><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18.png"/><Relationship Id="rId5" Type="http://schemas.openxmlformats.org/officeDocument/2006/relationships/image" Target="../media/image8.svg"/><Relationship Id="rId10" Type="http://schemas.openxmlformats.org/officeDocument/2006/relationships/image" Target="../media/image25.png"/><Relationship Id="rId4" Type="http://schemas.openxmlformats.org/officeDocument/2006/relationships/image" Target="../media/image4.png"/><Relationship Id="rId9" Type="http://schemas.openxmlformats.org/officeDocument/2006/relationships/image" Target="../media/image24.png"/></Relationships>
</file>

<file path=ppt/slides/_rels/slide5.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19.svg"/><Relationship Id="rId7" Type="http://schemas.openxmlformats.org/officeDocument/2006/relationships/image" Target="../media/image23.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8.svg"/><Relationship Id="rId10" Type="http://schemas.openxmlformats.org/officeDocument/2006/relationships/image" Target="../media/image25.png"/><Relationship Id="rId4" Type="http://schemas.openxmlformats.org/officeDocument/2006/relationships/image" Target="../media/image4.png"/><Relationship Id="rId9" Type="http://schemas.openxmlformats.org/officeDocument/2006/relationships/image" Target="../media/image24.png"/></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9.svg"/><Relationship Id="rId7" Type="http://schemas.openxmlformats.org/officeDocument/2006/relationships/image" Target="../media/image34.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8.svg"/><Relationship Id="rId10" Type="http://schemas.openxmlformats.org/officeDocument/2006/relationships/image" Target="../media/image13.svg"/><Relationship Id="rId4" Type="http://schemas.openxmlformats.org/officeDocument/2006/relationships/image" Target="../media/image4.png"/><Relationship Id="rId9" Type="http://schemas.openxmlformats.org/officeDocument/2006/relationships/image" Target="../media/image7.png"/></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9.svg"/><Relationship Id="rId7" Type="http://schemas.openxmlformats.org/officeDocument/2006/relationships/image" Target="../media/image35.png"/><Relationship Id="rId12" Type="http://schemas.openxmlformats.org/officeDocument/2006/relationships/image" Target="../media/image37.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36.png"/><Relationship Id="rId5" Type="http://schemas.openxmlformats.org/officeDocument/2006/relationships/image" Target="../media/image8.svg"/><Relationship Id="rId10" Type="http://schemas.openxmlformats.org/officeDocument/2006/relationships/image" Target="../media/image11.png"/><Relationship Id="rId4" Type="http://schemas.openxmlformats.org/officeDocument/2006/relationships/image" Target="../media/image4.png"/><Relationship Id="rId9" Type="http://schemas.openxmlformats.org/officeDocument/2006/relationships/image" Target="../media/image13.svg"/></Relationships>
</file>

<file path=ppt/slides/_rels/slide8.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13.svg"/><Relationship Id="rId3" Type="http://schemas.openxmlformats.org/officeDocument/2006/relationships/image" Target="../media/image19.svg"/><Relationship Id="rId7" Type="http://schemas.openxmlformats.org/officeDocument/2006/relationships/image" Target="../media/image17.png"/><Relationship Id="rId12"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59.svg"/><Relationship Id="rId5" Type="http://schemas.openxmlformats.org/officeDocument/2006/relationships/image" Target="../media/image8.svg"/><Relationship Id="rId10" Type="http://schemas.openxmlformats.org/officeDocument/2006/relationships/image" Target="../media/image40.png"/><Relationship Id="rId4" Type="http://schemas.openxmlformats.org/officeDocument/2006/relationships/image" Target="../media/image4.png"/><Relationship Id="rId9" Type="http://schemas.openxmlformats.org/officeDocument/2006/relationships/image" Target="../media/image57.svg"/><Relationship Id="rId14" Type="http://schemas.openxmlformats.org/officeDocument/2006/relationships/image" Target="../media/image41.png"/></Relationships>
</file>

<file path=ppt/slides/_rels/slide9.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7.png"/><Relationship Id="rId3" Type="http://schemas.openxmlformats.org/officeDocument/2006/relationships/image" Target="../media/image19.svg"/><Relationship Id="rId7" Type="http://schemas.openxmlformats.org/officeDocument/2006/relationships/image" Target="../media/image23.png"/><Relationship Id="rId12" Type="http://schemas.openxmlformats.org/officeDocument/2006/relationships/image" Target="../media/image39.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26.png"/><Relationship Id="rId5" Type="http://schemas.openxmlformats.org/officeDocument/2006/relationships/image" Target="../media/image8.svg"/><Relationship Id="rId15" Type="http://schemas.openxmlformats.org/officeDocument/2006/relationships/image" Target="../media/image42.emf"/><Relationship Id="rId10" Type="http://schemas.openxmlformats.org/officeDocument/2006/relationships/image" Target="../media/image25.png"/><Relationship Id="rId4" Type="http://schemas.openxmlformats.org/officeDocument/2006/relationships/image" Target="../media/image4.png"/><Relationship Id="rId9" Type="http://schemas.openxmlformats.org/officeDocument/2006/relationships/image" Target="../media/image24.png"/><Relationship Id="rId14" Type="http://schemas.openxmlformats.org/officeDocument/2006/relationships/image" Target="../media/image13.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208283" flipH="1">
            <a:off x="-1434439" y="5547168"/>
            <a:ext cx="8885999" cy="5383434"/>
          </a:xfrm>
          <a:custGeom>
            <a:avLst/>
            <a:gdLst/>
            <a:ahLst/>
            <a:cxnLst/>
            <a:rect l="l" t="t" r="r" b="b"/>
            <a:pathLst>
              <a:path w="8885999" h="5383434">
                <a:moveTo>
                  <a:pt x="8885999" y="0"/>
                </a:moveTo>
                <a:lnTo>
                  <a:pt x="0" y="0"/>
                </a:lnTo>
                <a:lnTo>
                  <a:pt x="0" y="5383434"/>
                </a:lnTo>
                <a:lnTo>
                  <a:pt x="8885999" y="5383434"/>
                </a:lnTo>
                <a:lnTo>
                  <a:pt x="8885999"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236753">
            <a:off x="5097468" y="6793681"/>
            <a:ext cx="7448640" cy="4512634"/>
          </a:xfrm>
          <a:custGeom>
            <a:avLst/>
            <a:gdLst/>
            <a:ahLst/>
            <a:cxnLst/>
            <a:rect l="l" t="t" r="r" b="b"/>
            <a:pathLst>
              <a:path w="7448640" h="4512634">
                <a:moveTo>
                  <a:pt x="0" y="0"/>
                </a:moveTo>
                <a:lnTo>
                  <a:pt x="7448640" y="0"/>
                </a:lnTo>
                <a:lnTo>
                  <a:pt x="7448640" y="4512635"/>
                </a:lnTo>
                <a:lnTo>
                  <a:pt x="0" y="451263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rot="-1059074">
            <a:off x="10873518" y="4904026"/>
            <a:ext cx="9073131" cy="5496805"/>
          </a:xfrm>
          <a:custGeom>
            <a:avLst/>
            <a:gdLst/>
            <a:ahLst/>
            <a:cxnLst/>
            <a:rect l="l" t="t" r="r" b="b"/>
            <a:pathLst>
              <a:path w="9073131" h="5496805">
                <a:moveTo>
                  <a:pt x="0" y="0"/>
                </a:moveTo>
                <a:lnTo>
                  <a:pt x="9073131" y="0"/>
                </a:lnTo>
                <a:lnTo>
                  <a:pt x="9073131" y="5496805"/>
                </a:lnTo>
                <a:lnTo>
                  <a:pt x="0" y="549680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a:off x="7051371" y="7115852"/>
            <a:ext cx="3540835" cy="3631626"/>
          </a:xfrm>
          <a:custGeom>
            <a:avLst/>
            <a:gdLst/>
            <a:ahLst/>
            <a:cxnLst/>
            <a:rect l="l" t="t" r="r" b="b"/>
            <a:pathLst>
              <a:path w="3540835" h="3631626">
                <a:moveTo>
                  <a:pt x="0" y="0"/>
                </a:moveTo>
                <a:lnTo>
                  <a:pt x="3540835" y="0"/>
                </a:lnTo>
                <a:lnTo>
                  <a:pt x="3540835" y="3631626"/>
                </a:lnTo>
                <a:lnTo>
                  <a:pt x="0" y="363162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flipH="1">
            <a:off x="0" y="6219249"/>
            <a:ext cx="18288000" cy="5783580"/>
          </a:xfrm>
          <a:custGeom>
            <a:avLst/>
            <a:gdLst/>
            <a:ahLst/>
            <a:cxnLst/>
            <a:rect l="l" t="t" r="r" b="b"/>
            <a:pathLst>
              <a:path w="18288000" h="5783580">
                <a:moveTo>
                  <a:pt x="18288000" y="0"/>
                </a:moveTo>
                <a:lnTo>
                  <a:pt x="0" y="0"/>
                </a:lnTo>
                <a:lnTo>
                  <a:pt x="0" y="5783580"/>
                </a:lnTo>
                <a:lnTo>
                  <a:pt x="18288000" y="5783580"/>
                </a:lnTo>
                <a:lnTo>
                  <a:pt x="18288000" y="0"/>
                </a:lnTo>
                <a:close/>
              </a:path>
            </a:pathLst>
          </a:custGeom>
          <a:blipFill>
            <a:blip r:embed="rId6"/>
            <a:stretch>
              <a:fillRect/>
            </a:stretch>
          </a:blipFill>
        </p:spPr>
      </p:sp>
      <p:sp>
        <p:nvSpPr>
          <p:cNvPr id="7" name="Freeform 7"/>
          <p:cNvSpPr/>
          <p:nvPr/>
        </p:nvSpPr>
        <p:spPr>
          <a:xfrm>
            <a:off x="17163751" y="4429082"/>
            <a:ext cx="1388920" cy="2542646"/>
          </a:xfrm>
          <a:custGeom>
            <a:avLst/>
            <a:gdLst/>
            <a:ahLst/>
            <a:cxnLst/>
            <a:rect l="l" t="t" r="r" b="b"/>
            <a:pathLst>
              <a:path w="1388920" h="2542646">
                <a:moveTo>
                  <a:pt x="0" y="0"/>
                </a:moveTo>
                <a:lnTo>
                  <a:pt x="1388921" y="0"/>
                </a:lnTo>
                <a:lnTo>
                  <a:pt x="1388921" y="2542646"/>
                </a:lnTo>
                <a:lnTo>
                  <a:pt x="0" y="254264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8" name="Freeform 8"/>
          <p:cNvSpPr/>
          <p:nvPr/>
        </p:nvSpPr>
        <p:spPr>
          <a:xfrm>
            <a:off x="17163751" y="6739246"/>
            <a:ext cx="1499883" cy="232482"/>
          </a:xfrm>
          <a:custGeom>
            <a:avLst/>
            <a:gdLst/>
            <a:ahLst/>
            <a:cxnLst/>
            <a:rect l="l" t="t" r="r" b="b"/>
            <a:pathLst>
              <a:path w="1499883" h="232482">
                <a:moveTo>
                  <a:pt x="0" y="0"/>
                </a:moveTo>
                <a:lnTo>
                  <a:pt x="1499883" y="0"/>
                </a:lnTo>
                <a:lnTo>
                  <a:pt x="1499883" y="232482"/>
                </a:lnTo>
                <a:lnTo>
                  <a:pt x="0" y="232482"/>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9" name="Freeform 9"/>
          <p:cNvSpPr/>
          <p:nvPr/>
        </p:nvSpPr>
        <p:spPr>
          <a:xfrm>
            <a:off x="870576" y="5338785"/>
            <a:ext cx="1779403" cy="2796205"/>
          </a:xfrm>
          <a:custGeom>
            <a:avLst/>
            <a:gdLst/>
            <a:ahLst/>
            <a:cxnLst/>
            <a:rect l="l" t="t" r="r" b="b"/>
            <a:pathLst>
              <a:path w="1779403" h="2796205">
                <a:moveTo>
                  <a:pt x="0" y="0"/>
                </a:moveTo>
                <a:lnTo>
                  <a:pt x="1779403" y="0"/>
                </a:lnTo>
                <a:lnTo>
                  <a:pt x="1779403" y="2796205"/>
                </a:lnTo>
                <a:lnTo>
                  <a:pt x="0" y="2796205"/>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3" name="Freeform 13"/>
          <p:cNvSpPr/>
          <p:nvPr/>
        </p:nvSpPr>
        <p:spPr>
          <a:xfrm>
            <a:off x="7527750" y="599848"/>
            <a:ext cx="2588077" cy="1471969"/>
          </a:xfrm>
          <a:custGeom>
            <a:avLst/>
            <a:gdLst/>
            <a:ahLst/>
            <a:cxnLst/>
            <a:rect l="l" t="t" r="r" b="b"/>
            <a:pathLst>
              <a:path w="2588077" h="1471969">
                <a:moveTo>
                  <a:pt x="0" y="0"/>
                </a:moveTo>
                <a:lnTo>
                  <a:pt x="2588077" y="0"/>
                </a:lnTo>
                <a:lnTo>
                  <a:pt x="2588077" y="1471969"/>
                </a:lnTo>
                <a:lnTo>
                  <a:pt x="0" y="1471969"/>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4" name="Freeform 14"/>
          <p:cNvSpPr/>
          <p:nvPr/>
        </p:nvSpPr>
        <p:spPr>
          <a:xfrm>
            <a:off x="14150870" y="2783960"/>
            <a:ext cx="2389863" cy="1451842"/>
          </a:xfrm>
          <a:custGeom>
            <a:avLst/>
            <a:gdLst/>
            <a:ahLst/>
            <a:cxnLst/>
            <a:rect l="l" t="t" r="r" b="b"/>
            <a:pathLst>
              <a:path w="2389863" h="1451842">
                <a:moveTo>
                  <a:pt x="0" y="0"/>
                </a:moveTo>
                <a:lnTo>
                  <a:pt x="2389863" y="0"/>
                </a:lnTo>
                <a:lnTo>
                  <a:pt x="2389863" y="1451841"/>
                </a:lnTo>
                <a:lnTo>
                  <a:pt x="0" y="1451841"/>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15" name="Freeform 15"/>
          <p:cNvSpPr/>
          <p:nvPr/>
        </p:nvSpPr>
        <p:spPr>
          <a:xfrm>
            <a:off x="-1732884" y="8117405"/>
            <a:ext cx="4741445" cy="2777696"/>
          </a:xfrm>
          <a:custGeom>
            <a:avLst/>
            <a:gdLst/>
            <a:ahLst/>
            <a:cxnLst/>
            <a:rect l="l" t="t" r="r" b="b"/>
            <a:pathLst>
              <a:path w="4741445" h="2777696">
                <a:moveTo>
                  <a:pt x="0" y="0"/>
                </a:moveTo>
                <a:lnTo>
                  <a:pt x="4741444" y="0"/>
                </a:lnTo>
                <a:lnTo>
                  <a:pt x="4741444" y="2777696"/>
                </a:lnTo>
                <a:lnTo>
                  <a:pt x="0" y="2777696"/>
                </a:lnTo>
                <a:lnTo>
                  <a:pt x="0" y="0"/>
                </a:lnTo>
                <a:close/>
              </a:path>
            </a:pathLst>
          </a:custGeom>
          <a:blipFill>
            <a:blip r:embed="rId17"/>
            <a:stretch>
              <a:fillRect/>
            </a:stretch>
          </a:blipFill>
        </p:spPr>
      </p:sp>
      <p:sp>
        <p:nvSpPr>
          <p:cNvPr id="16" name="Freeform 16"/>
          <p:cNvSpPr/>
          <p:nvPr/>
        </p:nvSpPr>
        <p:spPr>
          <a:xfrm rot="1922528">
            <a:off x="-223705" y="8624946"/>
            <a:ext cx="2635322" cy="2514536"/>
          </a:xfrm>
          <a:custGeom>
            <a:avLst/>
            <a:gdLst/>
            <a:ahLst/>
            <a:cxnLst/>
            <a:rect l="l" t="t" r="r" b="b"/>
            <a:pathLst>
              <a:path w="2635322" h="2514536">
                <a:moveTo>
                  <a:pt x="0" y="0"/>
                </a:moveTo>
                <a:lnTo>
                  <a:pt x="2635322" y="0"/>
                </a:lnTo>
                <a:lnTo>
                  <a:pt x="2635322" y="2514536"/>
                </a:lnTo>
                <a:lnTo>
                  <a:pt x="0" y="2514536"/>
                </a:lnTo>
                <a:lnTo>
                  <a:pt x="0" y="0"/>
                </a:lnTo>
                <a:close/>
              </a:path>
            </a:pathLst>
          </a:custGeom>
          <a:blipFill>
            <a:blip r:embed="rId18"/>
            <a:stretch>
              <a:fillRect/>
            </a:stretch>
          </a:blipFill>
        </p:spPr>
      </p:sp>
      <p:sp>
        <p:nvSpPr>
          <p:cNvPr id="17" name="Freeform 17"/>
          <p:cNvSpPr/>
          <p:nvPr/>
        </p:nvSpPr>
        <p:spPr>
          <a:xfrm>
            <a:off x="16162559" y="5098372"/>
            <a:ext cx="1400198" cy="2679805"/>
          </a:xfrm>
          <a:custGeom>
            <a:avLst/>
            <a:gdLst/>
            <a:ahLst/>
            <a:cxnLst/>
            <a:rect l="l" t="t" r="r" b="b"/>
            <a:pathLst>
              <a:path w="1400198" h="2679805">
                <a:moveTo>
                  <a:pt x="0" y="0"/>
                </a:moveTo>
                <a:lnTo>
                  <a:pt x="1400198" y="0"/>
                </a:lnTo>
                <a:lnTo>
                  <a:pt x="1400198" y="2679805"/>
                </a:lnTo>
                <a:lnTo>
                  <a:pt x="0" y="2679805"/>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sp>
      <p:sp>
        <p:nvSpPr>
          <p:cNvPr id="18" name="Freeform 18"/>
          <p:cNvSpPr/>
          <p:nvPr/>
        </p:nvSpPr>
        <p:spPr>
          <a:xfrm>
            <a:off x="16137432" y="7604738"/>
            <a:ext cx="1499883" cy="232482"/>
          </a:xfrm>
          <a:custGeom>
            <a:avLst/>
            <a:gdLst/>
            <a:ahLst/>
            <a:cxnLst/>
            <a:rect l="l" t="t" r="r" b="b"/>
            <a:pathLst>
              <a:path w="1499883" h="232482">
                <a:moveTo>
                  <a:pt x="0" y="0"/>
                </a:moveTo>
                <a:lnTo>
                  <a:pt x="1499883" y="0"/>
                </a:lnTo>
                <a:lnTo>
                  <a:pt x="1499883" y="232482"/>
                </a:lnTo>
                <a:lnTo>
                  <a:pt x="0" y="232482"/>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9" name="Freeform 19"/>
          <p:cNvSpPr/>
          <p:nvPr/>
        </p:nvSpPr>
        <p:spPr>
          <a:xfrm>
            <a:off x="14329418" y="6219249"/>
            <a:ext cx="2211315" cy="2575039"/>
          </a:xfrm>
          <a:custGeom>
            <a:avLst/>
            <a:gdLst/>
            <a:ahLst/>
            <a:cxnLst/>
            <a:rect l="l" t="t" r="r" b="b"/>
            <a:pathLst>
              <a:path w="2211315" h="2575039">
                <a:moveTo>
                  <a:pt x="0" y="0"/>
                </a:moveTo>
                <a:lnTo>
                  <a:pt x="2211315" y="0"/>
                </a:lnTo>
                <a:lnTo>
                  <a:pt x="2211315" y="2575039"/>
                </a:lnTo>
                <a:lnTo>
                  <a:pt x="0" y="2575039"/>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sp>
      <p:sp>
        <p:nvSpPr>
          <p:cNvPr id="20" name="Freeform 20"/>
          <p:cNvSpPr/>
          <p:nvPr/>
        </p:nvSpPr>
        <p:spPr>
          <a:xfrm>
            <a:off x="2383319" y="5920939"/>
            <a:ext cx="1819341" cy="2857603"/>
          </a:xfrm>
          <a:custGeom>
            <a:avLst/>
            <a:gdLst/>
            <a:ahLst/>
            <a:cxnLst/>
            <a:rect l="l" t="t" r="r" b="b"/>
            <a:pathLst>
              <a:path w="1819341" h="2857603">
                <a:moveTo>
                  <a:pt x="0" y="0"/>
                </a:moveTo>
                <a:lnTo>
                  <a:pt x="1819341" y="0"/>
                </a:lnTo>
                <a:lnTo>
                  <a:pt x="1819341" y="2857603"/>
                </a:lnTo>
                <a:lnTo>
                  <a:pt x="0" y="2857603"/>
                </a:lnTo>
                <a:lnTo>
                  <a:pt x="0" y="0"/>
                </a:lnTo>
                <a:close/>
              </a:path>
            </a:pathLst>
          </a:custGeom>
          <a:blipFill>
            <a:blip r:embed="rId23">
              <a:extLst>
                <a:ext uri="{96DAC541-7B7A-43D3-8B79-37D633B846F1}">
                  <asvg:svgBlip xmlns:asvg="http://schemas.microsoft.com/office/drawing/2016/SVG/main" xmlns="" r:embed="rId24"/>
                </a:ext>
              </a:extLst>
            </a:blip>
            <a:stretch>
              <a:fillRect/>
            </a:stretch>
          </a:blipFill>
        </p:spPr>
      </p:sp>
      <p:sp>
        <p:nvSpPr>
          <p:cNvPr id="21" name="Freeform 21"/>
          <p:cNvSpPr/>
          <p:nvPr/>
        </p:nvSpPr>
        <p:spPr>
          <a:xfrm>
            <a:off x="-2068" y="5021972"/>
            <a:ext cx="1096023" cy="2630456"/>
          </a:xfrm>
          <a:custGeom>
            <a:avLst/>
            <a:gdLst/>
            <a:ahLst/>
            <a:cxnLst/>
            <a:rect l="l" t="t" r="r" b="b"/>
            <a:pathLst>
              <a:path w="1096023" h="2630456">
                <a:moveTo>
                  <a:pt x="0" y="0"/>
                </a:moveTo>
                <a:lnTo>
                  <a:pt x="1096024" y="0"/>
                </a:lnTo>
                <a:lnTo>
                  <a:pt x="1096024" y="2630456"/>
                </a:lnTo>
                <a:lnTo>
                  <a:pt x="0" y="2630456"/>
                </a:lnTo>
                <a:lnTo>
                  <a:pt x="0" y="0"/>
                </a:lnTo>
                <a:close/>
              </a:path>
            </a:pathLst>
          </a:custGeom>
          <a:blipFill>
            <a:blip r:embed="rId25">
              <a:extLst>
                <a:ext uri="{96DAC541-7B7A-43D3-8B79-37D633B846F1}">
                  <asvg:svgBlip xmlns:asvg="http://schemas.microsoft.com/office/drawing/2016/SVG/main" xmlns="" r:embed="rId26"/>
                </a:ext>
              </a:extLst>
            </a:blip>
            <a:stretch>
              <a:fillRect/>
            </a:stretch>
          </a:blipFill>
        </p:spPr>
      </p:sp>
      <p:sp>
        <p:nvSpPr>
          <p:cNvPr id="22" name="Freeform 22"/>
          <p:cNvSpPr/>
          <p:nvPr/>
        </p:nvSpPr>
        <p:spPr>
          <a:xfrm>
            <a:off x="2383319" y="8520359"/>
            <a:ext cx="1831731" cy="283918"/>
          </a:xfrm>
          <a:custGeom>
            <a:avLst/>
            <a:gdLst/>
            <a:ahLst/>
            <a:cxnLst/>
            <a:rect l="l" t="t" r="r" b="b"/>
            <a:pathLst>
              <a:path w="1831731" h="283918">
                <a:moveTo>
                  <a:pt x="0" y="0"/>
                </a:moveTo>
                <a:lnTo>
                  <a:pt x="1831731" y="0"/>
                </a:lnTo>
                <a:lnTo>
                  <a:pt x="1831731" y="283918"/>
                </a:lnTo>
                <a:lnTo>
                  <a:pt x="0" y="283918"/>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23" name="Freeform 23"/>
          <p:cNvSpPr/>
          <p:nvPr/>
        </p:nvSpPr>
        <p:spPr>
          <a:xfrm>
            <a:off x="1093956" y="7970786"/>
            <a:ext cx="1636347" cy="253634"/>
          </a:xfrm>
          <a:custGeom>
            <a:avLst/>
            <a:gdLst/>
            <a:ahLst/>
            <a:cxnLst/>
            <a:rect l="l" t="t" r="r" b="b"/>
            <a:pathLst>
              <a:path w="1636347" h="253634">
                <a:moveTo>
                  <a:pt x="0" y="0"/>
                </a:moveTo>
                <a:lnTo>
                  <a:pt x="1636346" y="0"/>
                </a:lnTo>
                <a:lnTo>
                  <a:pt x="1636346" y="253634"/>
                </a:lnTo>
                <a:lnTo>
                  <a:pt x="0" y="253634"/>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24" name="Freeform 24"/>
          <p:cNvSpPr/>
          <p:nvPr/>
        </p:nvSpPr>
        <p:spPr>
          <a:xfrm>
            <a:off x="63188" y="7492659"/>
            <a:ext cx="1030768" cy="159769"/>
          </a:xfrm>
          <a:custGeom>
            <a:avLst/>
            <a:gdLst/>
            <a:ahLst/>
            <a:cxnLst/>
            <a:rect l="l" t="t" r="r" b="b"/>
            <a:pathLst>
              <a:path w="1030768" h="159769">
                <a:moveTo>
                  <a:pt x="0" y="0"/>
                </a:moveTo>
                <a:lnTo>
                  <a:pt x="1030768" y="0"/>
                </a:lnTo>
                <a:lnTo>
                  <a:pt x="1030768" y="159769"/>
                </a:lnTo>
                <a:lnTo>
                  <a:pt x="0" y="159769"/>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25" name="Freeform 25"/>
          <p:cNvSpPr/>
          <p:nvPr/>
        </p:nvSpPr>
        <p:spPr>
          <a:xfrm>
            <a:off x="14635647" y="8561806"/>
            <a:ext cx="1499883" cy="232482"/>
          </a:xfrm>
          <a:custGeom>
            <a:avLst/>
            <a:gdLst/>
            <a:ahLst/>
            <a:cxnLst/>
            <a:rect l="l" t="t" r="r" b="b"/>
            <a:pathLst>
              <a:path w="1499883" h="232482">
                <a:moveTo>
                  <a:pt x="0" y="0"/>
                </a:moveTo>
                <a:lnTo>
                  <a:pt x="1499883" y="0"/>
                </a:lnTo>
                <a:lnTo>
                  <a:pt x="1499883" y="232482"/>
                </a:lnTo>
                <a:lnTo>
                  <a:pt x="0" y="232482"/>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26" name="Freeform 26"/>
          <p:cNvSpPr/>
          <p:nvPr/>
        </p:nvSpPr>
        <p:spPr>
          <a:xfrm>
            <a:off x="14329418" y="8520359"/>
            <a:ext cx="4741445" cy="2777696"/>
          </a:xfrm>
          <a:custGeom>
            <a:avLst/>
            <a:gdLst/>
            <a:ahLst/>
            <a:cxnLst/>
            <a:rect l="l" t="t" r="r" b="b"/>
            <a:pathLst>
              <a:path w="4741445" h="2777696">
                <a:moveTo>
                  <a:pt x="0" y="0"/>
                </a:moveTo>
                <a:lnTo>
                  <a:pt x="4741445" y="0"/>
                </a:lnTo>
                <a:lnTo>
                  <a:pt x="4741445" y="2777696"/>
                </a:lnTo>
                <a:lnTo>
                  <a:pt x="0" y="2777696"/>
                </a:lnTo>
                <a:lnTo>
                  <a:pt x="0" y="0"/>
                </a:lnTo>
                <a:close/>
              </a:path>
            </a:pathLst>
          </a:custGeom>
          <a:blipFill>
            <a:blip r:embed="rId17"/>
            <a:stretch>
              <a:fillRect/>
            </a:stretch>
          </a:blipFill>
        </p:spPr>
      </p:sp>
      <p:sp>
        <p:nvSpPr>
          <p:cNvPr id="27" name="Freeform 27"/>
          <p:cNvSpPr/>
          <p:nvPr/>
        </p:nvSpPr>
        <p:spPr>
          <a:xfrm>
            <a:off x="15098604" y="8615006"/>
            <a:ext cx="3189396" cy="2456585"/>
          </a:xfrm>
          <a:custGeom>
            <a:avLst/>
            <a:gdLst/>
            <a:ahLst/>
            <a:cxnLst/>
            <a:rect l="l" t="t" r="r" b="b"/>
            <a:pathLst>
              <a:path w="3189396" h="2456585">
                <a:moveTo>
                  <a:pt x="0" y="0"/>
                </a:moveTo>
                <a:lnTo>
                  <a:pt x="3189396" y="0"/>
                </a:lnTo>
                <a:lnTo>
                  <a:pt x="3189396" y="2456585"/>
                </a:lnTo>
                <a:lnTo>
                  <a:pt x="0" y="2456585"/>
                </a:lnTo>
                <a:lnTo>
                  <a:pt x="0" y="0"/>
                </a:lnTo>
                <a:close/>
              </a:path>
            </a:pathLst>
          </a:custGeom>
          <a:blipFill>
            <a:blip r:embed="rId27"/>
            <a:stretch>
              <a:fillRect r="-59496"/>
            </a:stretch>
          </a:blipFill>
        </p:spPr>
      </p:sp>
      <p:sp>
        <p:nvSpPr>
          <p:cNvPr id="29" name="Freeform 29"/>
          <p:cNvSpPr/>
          <p:nvPr/>
        </p:nvSpPr>
        <p:spPr>
          <a:xfrm>
            <a:off x="1760277" y="3818110"/>
            <a:ext cx="2056612" cy="1169698"/>
          </a:xfrm>
          <a:custGeom>
            <a:avLst/>
            <a:gdLst/>
            <a:ahLst/>
            <a:cxnLst/>
            <a:rect l="l" t="t" r="r" b="b"/>
            <a:pathLst>
              <a:path w="2056612" h="1169698">
                <a:moveTo>
                  <a:pt x="0" y="0"/>
                </a:moveTo>
                <a:lnTo>
                  <a:pt x="2056612" y="0"/>
                </a:lnTo>
                <a:lnTo>
                  <a:pt x="2056612" y="1169698"/>
                </a:lnTo>
                <a:lnTo>
                  <a:pt x="0" y="1169698"/>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pic>
        <p:nvPicPr>
          <p:cNvPr id="11" name="Picture 10"/>
          <p:cNvPicPr>
            <a:picLocks noChangeAspect="1"/>
          </p:cNvPicPr>
          <p:nvPr/>
        </p:nvPicPr>
        <p:blipFill>
          <a:blip r:embed="rId28"/>
          <a:stretch>
            <a:fillRect/>
          </a:stretch>
        </p:blipFill>
        <p:spPr>
          <a:xfrm>
            <a:off x="1308068" y="2132845"/>
            <a:ext cx="15665305" cy="5861691"/>
          </a:xfrm>
          <a:prstGeom prst="rect">
            <a:avLst/>
          </a:prstGeom>
        </p:spPr>
      </p:pic>
      <p:pic>
        <p:nvPicPr>
          <p:cNvPr id="28" name="Picture 27"/>
          <p:cNvPicPr>
            <a:picLocks noChangeAspect="1"/>
          </p:cNvPicPr>
          <p:nvPr/>
        </p:nvPicPr>
        <p:blipFill>
          <a:blip r:embed="rId29"/>
          <a:stretch>
            <a:fillRect/>
          </a:stretch>
        </p:blipFill>
        <p:spPr>
          <a:xfrm>
            <a:off x="12787968" y="6634625"/>
            <a:ext cx="4415638" cy="2264429"/>
          </a:xfrm>
          <a:prstGeom prst="rect">
            <a:avLst/>
          </a:prstGeom>
        </p:spPr>
      </p:pic>
      <p:pic>
        <p:nvPicPr>
          <p:cNvPr id="30" name="Picture 29"/>
          <p:cNvPicPr>
            <a:picLocks noChangeAspect="1"/>
          </p:cNvPicPr>
          <p:nvPr/>
        </p:nvPicPr>
        <p:blipFill>
          <a:blip r:embed="rId30"/>
          <a:stretch>
            <a:fillRect/>
          </a:stretch>
        </p:blipFill>
        <p:spPr>
          <a:xfrm rot="20114520">
            <a:off x="1052877" y="3107738"/>
            <a:ext cx="4674974" cy="1416658"/>
          </a:xfrm>
          <a:prstGeom prst="rect">
            <a:avLst/>
          </a:prstGeom>
        </p:spPr>
      </p:pic>
      <p:pic>
        <p:nvPicPr>
          <p:cNvPr id="31" name="Picture 30">
            <a:extLst>
              <a:ext uri="{FF2B5EF4-FFF2-40B4-BE49-F238E27FC236}">
                <a16:creationId xmlns="" xmlns:a16="http://schemas.microsoft.com/office/drawing/2014/main" id="{46008D91-4B0B-934D-81DD-3BF705E1751E}"/>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14635647" y="2221357"/>
            <a:ext cx="2177538" cy="217753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par>
                                <p:cTn id="11" presetID="14" presetClass="entr" presetSubtype="1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par>
                                <p:cTn id="14" presetID="14" presetClass="entr" presetSubtype="1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par>
                                <p:cTn id="17" presetID="14" presetClass="entr" presetSubtype="1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randombar(horizontal)">
                                      <p:cBhvr>
                                        <p:cTn id="19" dur="500"/>
                                        <p:tgtEl>
                                          <p:spTgt spid="6"/>
                                        </p:tgtEl>
                                      </p:cBhvr>
                                    </p:animEffect>
                                  </p:childTnLst>
                                </p:cTn>
                              </p:par>
                              <p:par>
                                <p:cTn id="20" presetID="14" presetClass="entr" presetSubtype="1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randombar(horizontal)">
                                      <p:cBhvr>
                                        <p:cTn id="22" dur="500"/>
                                        <p:tgtEl>
                                          <p:spTgt spid="7"/>
                                        </p:tgtEl>
                                      </p:cBhvr>
                                    </p:animEffect>
                                  </p:childTnLst>
                                </p:cTn>
                              </p:par>
                              <p:par>
                                <p:cTn id="23" presetID="14" presetClass="entr" presetSubtype="1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randombar(horizontal)">
                                      <p:cBhvr>
                                        <p:cTn id="25" dur="500"/>
                                        <p:tgtEl>
                                          <p:spTgt spid="8"/>
                                        </p:tgtEl>
                                      </p:cBhvr>
                                    </p:animEffect>
                                  </p:childTnLst>
                                </p:cTn>
                              </p:par>
                              <p:par>
                                <p:cTn id="26" presetID="14" presetClass="entr" presetSubtype="10"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randombar(horizontal)">
                                      <p:cBhvr>
                                        <p:cTn id="28" dur="500"/>
                                        <p:tgtEl>
                                          <p:spTgt spid="9"/>
                                        </p:tgtEl>
                                      </p:cBhvr>
                                    </p:animEffect>
                                  </p:childTnLst>
                                </p:cTn>
                              </p:par>
                              <p:par>
                                <p:cTn id="29" presetID="14" presetClass="entr" presetSubtype="1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randombar(horizontal)">
                                      <p:cBhvr>
                                        <p:cTn id="31" dur="500"/>
                                        <p:tgtEl>
                                          <p:spTgt spid="13"/>
                                        </p:tgtEl>
                                      </p:cBhvr>
                                    </p:animEffect>
                                  </p:childTnLst>
                                </p:cTn>
                              </p:par>
                              <p:par>
                                <p:cTn id="32" presetID="14" presetClass="entr" presetSubtype="10" fill="hold"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randombar(horizontal)">
                                      <p:cBhvr>
                                        <p:cTn id="34" dur="500"/>
                                        <p:tgtEl>
                                          <p:spTgt spid="14"/>
                                        </p:tgtEl>
                                      </p:cBhvr>
                                    </p:animEffect>
                                  </p:childTnLst>
                                </p:cTn>
                              </p:par>
                              <p:par>
                                <p:cTn id="35" presetID="14" presetClass="entr" presetSubtype="10"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randombar(horizontal)">
                                      <p:cBhvr>
                                        <p:cTn id="37" dur="500"/>
                                        <p:tgtEl>
                                          <p:spTgt spid="15"/>
                                        </p:tgtEl>
                                      </p:cBhvr>
                                    </p:animEffect>
                                  </p:childTnLst>
                                </p:cTn>
                              </p:par>
                              <p:par>
                                <p:cTn id="38" presetID="14" presetClass="entr" presetSubtype="10" fill="hold"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randombar(horizontal)">
                                      <p:cBhvr>
                                        <p:cTn id="40" dur="500"/>
                                        <p:tgtEl>
                                          <p:spTgt spid="16"/>
                                        </p:tgtEl>
                                      </p:cBhvr>
                                    </p:animEffect>
                                  </p:childTnLst>
                                </p:cTn>
                              </p:par>
                              <p:par>
                                <p:cTn id="41" presetID="14" presetClass="entr" presetSubtype="10" fill="hold"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randombar(horizontal)">
                                      <p:cBhvr>
                                        <p:cTn id="43" dur="500"/>
                                        <p:tgtEl>
                                          <p:spTgt spid="17"/>
                                        </p:tgtEl>
                                      </p:cBhvr>
                                    </p:animEffect>
                                  </p:childTnLst>
                                </p:cTn>
                              </p:par>
                              <p:par>
                                <p:cTn id="44" presetID="14" presetClass="entr" presetSubtype="10"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randombar(horizontal)">
                                      <p:cBhvr>
                                        <p:cTn id="46" dur="500"/>
                                        <p:tgtEl>
                                          <p:spTgt spid="18"/>
                                        </p:tgtEl>
                                      </p:cBhvr>
                                    </p:animEffect>
                                  </p:childTnLst>
                                </p:cTn>
                              </p:par>
                              <p:par>
                                <p:cTn id="47" presetID="14" presetClass="entr" presetSubtype="10" fill="hold" nodeType="with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randombar(horizontal)">
                                      <p:cBhvr>
                                        <p:cTn id="49" dur="500"/>
                                        <p:tgtEl>
                                          <p:spTgt spid="19"/>
                                        </p:tgtEl>
                                      </p:cBhvr>
                                    </p:animEffect>
                                  </p:childTnLst>
                                </p:cTn>
                              </p:par>
                              <p:par>
                                <p:cTn id="50" presetID="14" presetClass="entr" presetSubtype="10" fill="hold" nodeType="with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randombar(horizontal)">
                                      <p:cBhvr>
                                        <p:cTn id="52" dur="500"/>
                                        <p:tgtEl>
                                          <p:spTgt spid="20"/>
                                        </p:tgtEl>
                                      </p:cBhvr>
                                    </p:animEffect>
                                  </p:childTnLst>
                                </p:cTn>
                              </p:par>
                              <p:par>
                                <p:cTn id="53" presetID="14" presetClass="entr" presetSubtype="10" fill="hold" nodeType="with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randombar(horizontal)">
                                      <p:cBhvr>
                                        <p:cTn id="55" dur="500"/>
                                        <p:tgtEl>
                                          <p:spTgt spid="21"/>
                                        </p:tgtEl>
                                      </p:cBhvr>
                                    </p:animEffect>
                                  </p:childTnLst>
                                </p:cTn>
                              </p:par>
                              <p:par>
                                <p:cTn id="56" presetID="14" presetClass="entr" presetSubtype="10" fill="hold" nodeType="withEffect">
                                  <p:stCondLst>
                                    <p:cond delay="0"/>
                                  </p:stCondLst>
                                  <p:childTnLst>
                                    <p:set>
                                      <p:cBhvr>
                                        <p:cTn id="57" dur="1" fill="hold">
                                          <p:stCondLst>
                                            <p:cond delay="0"/>
                                          </p:stCondLst>
                                        </p:cTn>
                                        <p:tgtEl>
                                          <p:spTgt spid="22"/>
                                        </p:tgtEl>
                                        <p:attrNameLst>
                                          <p:attrName>style.visibility</p:attrName>
                                        </p:attrNameLst>
                                      </p:cBhvr>
                                      <p:to>
                                        <p:strVal val="visible"/>
                                      </p:to>
                                    </p:set>
                                    <p:animEffect transition="in" filter="randombar(horizontal)">
                                      <p:cBhvr>
                                        <p:cTn id="58" dur="500"/>
                                        <p:tgtEl>
                                          <p:spTgt spid="22"/>
                                        </p:tgtEl>
                                      </p:cBhvr>
                                    </p:animEffect>
                                  </p:childTnLst>
                                </p:cTn>
                              </p:par>
                              <p:par>
                                <p:cTn id="59" presetID="14" presetClass="entr" presetSubtype="10" fill="hold" nodeType="withEffect">
                                  <p:stCondLst>
                                    <p:cond delay="0"/>
                                  </p:stCondLst>
                                  <p:childTnLst>
                                    <p:set>
                                      <p:cBhvr>
                                        <p:cTn id="60" dur="1" fill="hold">
                                          <p:stCondLst>
                                            <p:cond delay="0"/>
                                          </p:stCondLst>
                                        </p:cTn>
                                        <p:tgtEl>
                                          <p:spTgt spid="23"/>
                                        </p:tgtEl>
                                        <p:attrNameLst>
                                          <p:attrName>style.visibility</p:attrName>
                                        </p:attrNameLst>
                                      </p:cBhvr>
                                      <p:to>
                                        <p:strVal val="visible"/>
                                      </p:to>
                                    </p:set>
                                    <p:animEffect transition="in" filter="randombar(horizontal)">
                                      <p:cBhvr>
                                        <p:cTn id="61" dur="500"/>
                                        <p:tgtEl>
                                          <p:spTgt spid="23"/>
                                        </p:tgtEl>
                                      </p:cBhvr>
                                    </p:animEffect>
                                  </p:childTnLst>
                                </p:cTn>
                              </p:par>
                              <p:par>
                                <p:cTn id="62" presetID="14" presetClass="entr" presetSubtype="10" fill="hold" nodeType="withEffect">
                                  <p:stCondLst>
                                    <p:cond delay="0"/>
                                  </p:stCondLst>
                                  <p:childTnLst>
                                    <p:set>
                                      <p:cBhvr>
                                        <p:cTn id="63" dur="1" fill="hold">
                                          <p:stCondLst>
                                            <p:cond delay="0"/>
                                          </p:stCondLst>
                                        </p:cTn>
                                        <p:tgtEl>
                                          <p:spTgt spid="24"/>
                                        </p:tgtEl>
                                        <p:attrNameLst>
                                          <p:attrName>style.visibility</p:attrName>
                                        </p:attrNameLst>
                                      </p:cBhvr>
                                      <p:to>
                                        <p:strVal val="visible"/>
                                      </p:to>
                                    </p:set>
                                    <p:animEffect transition="in" filter="randombar(horizontal)">
                                      <p:cBhvr>
                                        <p:cTn id="64" dur="500"/>
                                        <p:tgtEl>
                                          <p:spTgt spid="24"/>
                                        </p:tgtEl>
                                      </p:cBhvr>
                                    </p:animEffect>
                                  </p:childTnLst>
                                </p:cTn>
                              </p:par>
                              <p:par>
                                <p:cTn id="65" presetID="14" presetClass="entr" presetSubtype="10" fill="hold" nodeType="with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randombar(horizontal)">
                                      <p:cBhvr>
                                        <p:cTn id="67" dur="500"/>
                                        <p:tgtEl>
                                          <p:spTgt spid="25"/>
                                        </p:tgtEl>
                                      </p:cBhvr>
                                    </p:animEffect>
                                  </p:childTnLst>
                                </p:cTn>
                              </p:par>
                              <p:par>
                                <p:cTn id="68" presetID="14" presetClass="entr" presetSubtype="10" fill="hold" nodeType="withEffect">
                                  <p:stCondLst>
                                    <p:cond delay="0"/>
                                  </p:stCondLst>
                                  <p:childTnLst>
                                    <p:set>
                                      <p:cBhvr>
                                        <p:cTn id="69" dur="1" fill="hold">
                                          <p:stCondLst>
                                            <p:cond delay="0"/>
                                          </p:stCondLst>
                                        </p:cTn>
                                        <p:tgtEl>
                                          <p:spTgt spid="26"/>
                                        </p:tgtEl>
                                        <p:attrNameLst>
                                          <p:attrName>style.visibility</p:attrName>
                                        </p:attrNameLst>
                                      </p:cBhvr>
                                      <p:to>
                                        <p:strVal val="visible"/>
                                      </p:to>
                                    </p:set>
                                    <p:animEffect transition="in" filter="randombar(horizontal)">
                                      <p:cBhvr>
                                        <p:cTn id="70" dur="500"/>
                                        <p:tgtEl>
                                          <p:spTgt spid="26"/>
                                        </p:tgtEl>
                                      </p:cBhvr>
                                    </p:animEffect>
                                  </p:childTnLst>
                                </p:cTn>
                              </p:par>
                              <p:par>
                                <p:cTn id="71" presetID="14" presetClass="entr" presetSubtype="10" fill="hold" nodeType="withEffect">
                                  <p:stCondLst>
                                    <p:cond delay="0"/>
                                  </p:stCondLst>
                                  <p:childTnLst>
                                    <p:set>
                                      <p:cBhvr>
                                        <p:cTn id="72" dur="1" fill="hold">
                                          <p:stCondLst>
                                            <p:cond delay="0"/>
                                          </p:stCondLst>
                                        </p:cTn>
                                        <p:tgtEl>
                                          <p:spTgt spid="27"/>
                                        </p:tgtEl>
                                        <p:attrNameLst>
                                          <p:attrName>style.visibility</p:attrName>
                                        </p:attrNameLst>
                                      </p:cBhvr>
                                      <p:to>
                                        <p:strVal val="visible"/>
                                      </p:to>
                                    </p:set>
                                    <p:animEffect transition="in" filter="randombar(horizontal)">
                                      <p:cBhvr>
                                        <p:cTn id="73" dur="500"/>
                                        <p:tgtEl>
                                          <p:spTgt spid="27"/>
                                        </p:tgtEl>
                                      </p:cBhvr>
                                    </p:animEffect>
                                  </p:childTnLst>
                                </p:cTn>
                              </p:par>
                              <p:par>
                                <p:cTn id="74" presetID="14" presetClass="entr" presetSubtype="10" fill="hold" nodeType="withEffect">
                                  <p:stCondLst>
                                    <p:cond delay="0"/>
                                  </p:stCondLst>
                                  <p:childTnLst>
                                    <p:set>
                                      <p:cBhvr>
                                        <p:cTn id="75" dur="1" fill="hold">
                                          <p:stCondLst>
                                            <p:cond delay="0"/>
                                          </p:stCondLst>
                                        </p:cTn>
                                        <p:tgtEl>
                                          <p:spTgt spid="29"/>
                                        </p:tgtEl>
                                        <p:attrNameLst>
                                          <p:attrName>style.visibility</p:attrName>
                                        </p:attrNameLst>
                                      </p:cBhvr>
                                      <p:to>
                                        <p:strVal val="visible"/>
                                      </p:to>
                                    </p:set>
                                    <p:animEffect transition="in" filter="randombar(horizontal)">
                                      <p:cBhvr>
                                        <p:cTn id="76" dur="500"/>
                                        <p:tgtEl>
                                          <p:spTgt spid="29"/>
                                        </p:tgtEl>
                                      </p:cBhvr>
                                    </p:animEffect>
                                  </p:childTnLst>
                                </p:cTn>
                              </p:par>
                              <p:par>
                                <p:cTn id="77" presetID="14" presetClass="entr" presetSubtype="10" fill="hold" nodeType="withEffect">
                                  <p:stCondLst>
                                    <p:cond delay="0"/>
                                  </p:stCondLst>
                                  <p:childTnLst>
                                    <p:set>
                                      <p:cBhvr>
                                        <p:cTn id="78" dur="1" fill="hold">
                                          <p:stCondLst>
                                            <p:cond delay="0"/>
                                          </p:stCondLst>
                                        </p:cTn>
                                        <p:tgtEl>
                                          <p:spTgt spid="31"/>
                                        </p:tgtEl>
                                        <p:attrNameLst>
                                          <p:attrName>style.visibility</p:attrName>
                                        </p:attrNameLst>
                                      </p:cBhvr>
                                      <p:to>
                                        <p:strVal val="visible"/>
                                      </p:to>
                                    </p:set>
                                    <p:animEffect transition="in" filter="randombar(horizontal)">
                                      <p:cBhvr>
                                        <p:cTn id="79" dur="500"/>
                                        <p:tgtEl>
                                          <p:spTgt spid="31"/>
                                        </p:tgtEl>
                                      </p:cBhvr>
                                    </p:animEffect>
                                  </p:childTnLst>
                                </p:cTn>
                              </p:par>
                            </p:childTnLst>
                          </p:cTn>
                        </p:par>
                        <p:par>
                          <p:cTn id="80" fill="hold">
                            <p:stCondLst>
                              <p:cond delay="500"/>
                            </p:stCondLst>
                            <p:childTnLst>
                              <p:par>
                                <p:cTn id="81" presetID="22" presetClass="entr" presetSubtype="4" fill="hold" nodeType="afterEffect">
                                  <p:stCondLst>
                                    <p:cond delay="0"/>
                                  </p:stCondLst>
                                  <p:childTnLst>
                                    <p:set>
                                      <p:cBhvr>
                                        <p:cTn id="82" dur="1" fill="hold">
                                          <p:stCondLst>
                                            <p:cond delay="0"/>
                                          </p:stCondLst>
                                        </p:cTn>
                                        <p:tgtEl>
                                          <p:spTgt spid="30"/>
                                        </p:tgtEl>
                                        <p:attrNameLst>
                                          <p:attrName>style.visibility</p:attrName>
                                        </p:attrNameLst>
                                      </p:cBhvr>
                                      <p:to>
                                        <p:strVal val="visible"/>
                                      </p:to>
                                    </p:set>
                                    <p:animEffect transition="in" filter="wipe(down)">
                                      <p:cBhvr>
                                        <p:cTn id="83" dur="500"/>
                                        <p:tgtEl>
                                          <p:spTgt spid="30"/>
                                        </p:tgtEl>
                                      </p:cBhvr>
                                    </p:animEffect>
                                  </p:childTnLst>
                                </p:cTn>
                              </p:par>
                            </p:childTnLst>
                          </p:cTn>
                        </p:par>
                        <p:par>
                          <p:cTn id="84" fill="hold">
                            <p:stCondLst>
                              <p:cond delay="1000"/>
                            </p:stCondLst>
                            <p:childTnLst>
                              <p:par>
                                <p:cTn id="85" presetID="16" presetClass="entr" presetSubtype="21" fill="hold" nodeType="afterEffect">
                                  <p:stCondLst>
                                    <p:cond delay="0"/>
                                  </p:stCondLst>
                                  <p:childTnLst>
                                    <p:set>
                                      <p:cBhvr>
                                        <p:cTn id="86" dur="1" fill="hold">
                                          <p:stCondLst>
                                            <p:cond delay="0"/>
                                          </p:stCondLst>
                                        </p:cTn>
                                        <p:tgtEl>
                                          <p:spTgt spid="11"/>
                                        </p:tgtEl>
                                        <p:attrNameLst>
                                          <p:attrName>style.visibility</p:attrName>
                                        </p:attrNameLst>
                                      </p:cBhvr>
                                      <p:to>
                                        <p:strVal val="visible"/>
                                      </p:to>
                                    </p:set>
                                    <p:animEffect transition="in" filter="barn(inVertical)">
                                      <p:cBhvr>
                                        <p:cTn id="87" dur="500"/>
                                        <p:tgtEl>
                                          <p:spTgt spid="11"/>
                                        </p:tgtEl>
                                      </p:cBhvr>
                                    </p:animEffect>
                                  </p:childTnLst>
                                </p:cTn>
                              </p:par>
                            </p:childTnLst>
                          </p:cTn>
                        </p:par>
                        <p:par>
                          <p:cTn id="88" fill="hold">
                            <p:stCondLst>
                              <p:cond delay="1500"/>
                            </p:stCondLst>
                            <p:childTnLst>
                              <p:par>
                                <p:cTn id="89" presetID="16" presetClass="entr" presetSubtype="21" fill="hold" nodeType="afterEffect">
                                  <p:stCondLst>
                                    <p:cond delay="0"/>
                                  </p:stCondLst>
                                  <p:childTnLst>
                                    <p:set>
                                      <p:cBhvr>
                                        <p:cTn id="90" dur="1" fill="hold">
                                          <p:stCondLst>
                                            <p:cond delay="0"/>
                                          </p:stCondLst>
                                        </p:cTn>
                                        <p:tgtEl>
                                          <p:spTgt spid="28"/>
                                        </p:tgtEl>
                                        <p:attrNameLst>
                                          <p:attrName>style.visibility</p:attrName>
                                        </p:attrNameLst>
                                      </p:cBhvr>
                                      <p:to>
                                        <p:strVal val="visible"/>
                                      </p:to>
                                    </p:set>
                                    <p:animEffect transition="in" filter="barn(inVertical)">
                                      <p:cBhvr>
                                        <p:cTn id="9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706335">
            <a:off x="-2354352" y="5475470"/>
            <a:ext cx="8865205" cy="5385612"/>
          </a:xfrm>
          <a:custGeom>
            <a:avLst/>
            <a:gdLst/>
            <a:ahLst/>
            <a:cxnLst/>
            <a:rect l="l" t="t" r="r" b="b"/>
            <a:pathLst>
              <a:path w="8865205" h="5385612">
                <a:moveTo>
                  <a:pt x="0" y="0"/>
                </a:moveTo>
                <a:lnTo>
                  <a:pt x="8865204" y="0"/>
                </a:lnTo>
                <a:lnTo>
                  <a:pt x="8865204" y="5385612"/>
                </a:lnTo>
                <a:lnTo>
                  <a:pt x="0" y="538561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 name="Freeform 3"/>
          <p:cNvSpPr/>
          <p:nvPr/>
        </p:nvSpPr>
        <p:spPr>
          <a:xfrm rot="-849613">
            <a:off x="9491939" y="6574828"/>
            <a:ext cx="9392487" cy="5705936"/>
          </a:xfrm>
          <a:custGeom>
            <a:avLst/>
            <a:gdLst/>
            <a:ahLst/>
            <a:cxnLst/>
            <a:rect l="l" t="t" r="r" b="b"/>
            <a:pathLst>
              <a:path w="9392487" h="5705936">
                <a:moveTo>
                  <a:pt x="0" y="0"/>
                </a:moveTo>
                <a:lnTo>
                  <a:pt x="9392488" y="0"/>
                </a:lnTo>
                <a:lnTo>
                  <a:pt x="9392488" y="5705937"/>
                </a:lnTo>
                <a:lnTo>
                  <a:pt x="0" y="5705937"/>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rot="7945623">
            <a:off x="5238019" y="5998943"/>
            <a:ext cx="4230199" cy="4338666"/>
          </a:xfrm>
          <a:custGeom>
            <a:avLst/>
            <a:gdLst/>
            <a:ahLst/>
            <a:cxnLst/>
            <a:rect l="l" t="t" r="r" b="b"/>
            <a:pathLst>
              <a:path w="4230199" h="4338666">
                <a:moveTo>
                  <a:pt x="0" y="0"/>
                </a:moveTo>
                <a:lnTo>
                  <a:pt x="4230199" y="0"/>
                </a:lnTo>
                <a:lnTo>
                  <a:pt x="4230199" y="4338666"/>
                </a:lnTo>
                <a:lnTo>
                  <a:pt x="0" y="433866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Freeform 5"/>
          <p:cNvSpPr/>
          <p:nvPr/>
        </p:nvSpPr>
        <p:spPr>
          <a:xfrm>
            <a:off x="0" y="7940040"/>
            <a:ext cx="18288000" cy="2346960"/>
          </a:xfrm>
          <a:custGeom>
            <a:avLst/>
            <a:gdLst/>
            <a:ahLst/>
            <a:cxnLst/>
            <a:rect l="l" t="t" r="r" b="b"/>
            <a:pathLst>
              <a:path w="18288000" h="2346960">
                <a:moveTo>
                  <a:pt x="0" y="0"/>
                </a:moveTo>
                <a:lnTo>
                  <a:pt x="18288000" y="0"/>
                </a:lnTo>
                <a:lnTo>
                  <a:pt x="18288000" y="2346960"/>
                </a:lnTo>
                <a:lnTo>
                  <a:pt x="0" y="2346960"/>
                </a:lnTo>
                <a:lnTo>
                  <a:pt x="0" y="0"/>
                </a:lnTo>
                <a:close/>
              </a:path>
            </a:pathLst>
          </a:custGeom>
          <a:blipFill>
            <a:blip r:embed="rId7"/>
            <a:stretch>
              <a:fillRect/>
            </a:stretch>
          </a:blipFill>
        </p:spPr>
      </p:sp>
      <p:grpSp>
        <p:nvGrpSpPr>
          <p:cNvPr id="6" name="Group 6"/>
          <p:cNvGrpSpPr/>
          <p:nvPr/>
        </p:nvGrpSpPr>
        <p:grpSpPr>
          <a:xfrm>
            <a:off x="4689865" y="1028700"/>
            <a:ext cx="12569436" cy="8229600"/>
            <a:chOff x="0" y="0"/>
            <a:chExt cx="2191961" cy="2167467"/>
          </a:xfrm>
        </p:grpSpPr>
        <p:sp>
          <p:nvSpPr>
            <p:cNvPr id="7" name="Freeform 7"/>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3F5700"/>
              </a:solidFill>
              <a:prstDash val="solid"/>
              <a:round/>
            </a:ln>
          </p:spPr>
        </p:sp>
        <p:sp>
          <p:nvSpPr>
            <p:cNvPr id="8" name="TextBox 8"/>
            <p:cNvSpPr txBox="1"/>
            <p:nvPr/>
          </p:nvSpPr>
          <p:spPr>
            <a:xfrm>
              <a:off x="0" y="-38100"/>
              <a:ext cx="2191961" cy="2205567"/>
            </a:xfrm>
            <a:prstGeom prst="rect">
              <a:avLst/>
            </a:prstGeom>
          </p:spPr>
          <p:txBody>
            <a:bodyPr lIns="50800" tIns="50800" rIns="50800" bIns="50800" rtlCol="0" anchor="ctr"/>
            <a:lstStyle/>
            <a:p>
              <a:pPr algn="ctr">
                <a:lnSpc>
                  <a:spcPts val="2659"/>
                </a:lnSpc>
              </a:pPr>
              <a:endParaRPr/>
            </a:p>
          </p:txBody>
        </p:sp>
      </p:grpSp>
      <p:sp>
        <p:nvSpPr>
          <p:cNvPr id="10" name="Freeform 10"/>
          <p:cNvSpPr/>
          <p:nvPr/>
        </p:nvSpPr>
        <p:spPr>
          <a:xfrm flipH="1">
            <a:off x="16157067" y="798327"/>
            <a:ext cx="2130933" cy="1294542"/>
          </a:xfrm>
          <a:custGeom>
            <a:avLst/>
            <a:gdLst/>
            <a:ahLst/>
            <a:cxnLst/>
            <a:rect l="l" t="t" r="r" b="b"/>
            <a:pathLst>
              <a:path w="2130933" h="1294542">
                <a:moveTo>
                  <a:pt x="2130933" y="0"/>
                </a:moveTo>
                <a:lnTo>
                  <a:pt x="0" y="0"/>
                </a:lnTo>
                <a:lnTo>
                  <a:pt x="0" y="1294542"/>
                </a:lnTo>
                <a:lnTo>
                  <a:pt x="2130933" y="1294542"/>
                </a:lnTo>
                <a:lnTo>
                  <a:pt x="2130933"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1" name="Freeform 11"/>
          <p:cNvSpPr/>
          <p:nvPr/>
        </p:nvSpPr>
        <p:spPr>
          <a:xfrm flipH="1">
            <a:off x="-1316232" y="8602842"/>
            <a:ext cx="4689864" cy="2747479"/>
          </a:xfrm>
          <a:custGeom>
            <a:avLst/>
            <a:gdLst/>
            <a:ahLst/>
            <a:cxnLst/>
            <a:rect l="l" t="t" r="r" b="b"/>
            <a:pathLst>
              <a:path w="4689864" h="2747479">
                <a:moveTo>
                  <a:pt x="4689864" y="0"/>
                </a:moveTo>
                <a:lnTo>
                  <a:pt x="0" y="0"/>
                </a:lnTo>
                <a:lnTo>
                  <a:pt x="0" y="2747479"/>
                </a:lnTo>
                <a:lnTo>
                  <a:pt x="4689864" y="2747479"/>
                </a:lnTo>
                <a:lnTo>
                  <a:pt x="4689864" y="0"/>
                </a:lnTo>
                <a:close/>
              </a:path>
            </a:pathLst>
          </a:custGeom>
          <a:blipFill>
            <a:blip r:embed="rId8"/>
            <a:stretch>
              <a:fillRect/>
            </a:stretch>
          </a:blipFill>
        </p:spPr>
      </p:sp>
      <p:sp>
        <p:nvSpPr>
          <p:cNvPr id="12" name="Freeform 12"/>
          <p:cNvSpPr/>
          <p:nvPr/>
        </p:nvSpPr>
        <p:spPr>
          <a:xfrm>
            <a:off x="-348091" y="8874642"/>
            <a:ext cx="2753582" cy="1412358"/>
          </a:xfrm>
          <a:custGeom>
            <a:avLst/>
            <a:gdLst/>
            <a:ahLst/>
            <a:cxnLst/>
            <a:rect l="l" t="t" r="r" b="b"/>
            <a:pathLst>
              <a:path w="2753582" h="1412358">
                <a:moveTo>
                  <a:pt x="0" y="0"/>
                </a:moveTo>
                <a:lnTo>
                  <a:pt x="2753582" y="0"/>
                </a:lnTo>
                <a:lnTo>
                  <a:pt x="2753582" y="1412358"/>
                </a:lnTo>
                <a:lnTo>
                  <a:pt x="0" y="1412358"/>
                </a:lnTo>
                <a:lnTo>
                  <a:pt x="0" y="0"/>
                </a:lnTo>
                <a:close/>
              </a:path>
            </a:pathLst>
          </a:custGeom>
          <a:blipFill>
            <a:blip r:embed="rId9"/>
            <a:stretch>
              <a:fillRect/>
            </a:stretch>
          </a:blipFill>
        </p:spPr>
      </p:sp>
      <p:sp>
        <p:nvSpPr>
          <p:cNvPr id="13" name="Freeform 13"/>
          <p:cNvSpPr/>
          <p:nvPr/>
        </p:nvSpPr>
        <p:spPr>
          <a:xfrm>
            <a:off x="-1085522" y="1437853"/>
            <a:ext cx="5158707" cy="7845942"/>
          </a:xfrm>
          <a:custGeom>
            <a:avLst/>
            <a:gdLst/>
            <a:ahLst/>
            <a:cxnLst/>
            <a:rect l="l" t="t" r="r" b="b"/>
            <a:pathLst>
              <a:path w="5158707" h="7845942">
                <a:moveTo>
                  <a:pt x="0" y="0"/>
                </a:moveTo>
                <a:lnTo>
                  <a:pt x="5158707" y="0"/>
                </a:lnTo>
                <a:lnTo>
                  <a:pt x="5158707" y="7845942"/>
                </a:lnTo>
                <a:lnTo>
                  <a:pt x="0" y="784594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4" name="Freeform 14"/>
          <p:cNvSpPr/>
          <p:nvPr/>
        </p:nvSpPr>
        <p:spPr>
          <a:xfrm flipH="1">
            <a:off x="3135558" y="8416764"/>
            <a:ext cx="2249867" cy="1318047"/>
          </a:xfrm>
          <a:custGeom>
            <a:avLst/>
            <a:gdLst/>
            <a:ahLst/>
            <a:cxnLst/>
            <a:rect l="l" t="t" r="r" b="b"/>
            <a:pathLst>
              <a:path w="2249867" h="1318047">
                <a:moveTo>
                  <a:pt x="2249867" y="0"/>
                </a:moveTo>
                <a:lnTo>
                  <a:pt x="0" y="0"/>
                </a:lnTo>
                <a:lnTo>
                  <a:pt x="0" y="1318047"/>
                </a:lnTo>
                <a:lnTo>
                  <a:pt x="2249867" y="1318047"/>
                </a:lnTo>
                <a:lnTo>
                  <a:pt x="2249867" y="0"/>
                </a:lnTo>
                <a:close/>
              </a:path>
            </a:pathLst>
          </a:custGeom>
          <a:blipFill>
            <a:blip r:embed="rId8"/>
            <a:stretch>
              <a:fillRect/>
            </a:stretch>
          </a:blipFill>
        </p:spPr>
      </p:sp>
      <p:sp>
        <p:nvSpPr>
          <p:cNvPr id="15" name="TextBox 15"/>
          <p:cNvSpPr txBox="1"/>
          <p:nvPr/>
        </p:nvSpPr>
        <p:spPr>
          <a:xfrm>
            <a:off x="4867910" y="3074553"/>
            <a:ext cx="12124689" cy="5416868"/>
          </a:xfrm>
          <a:prstGeom prst="rect">
            <a:avLst/>
          </a:prstGeom>
        </p:spPr>
        <p:txBody>
          <a:bodyPr wrap="square" lIns="0" tIns="0" rIns="0" bIns="0" rtlCol="0" anchor="t">
            <a:spAutoFit/>
          </a:bodyPr>
          <a:lstStyle/>
          <a:p>
            <a:pPr marL="742950" indent="-742950">
              <a:spcBef>
                <a:spcPct val="0"/>
              </a:spcBef>
              <a:buAutoNum type="arabicPeriod"/>
            </a:pPr>
            <a:r>
              <a:rPr lang="en-US" sz="4400" dirty="0" err="1">
                <a:solidFill>
                  <a:srgbClr val="000000"/>
                </a:solidFill>
                <a:latin typeface="Cambria" panose="02040503050406030204" pitchFamily="18" charset="0"/>
              </a:rPr>
              <a:t>Ông</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nội</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đã</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nghĩ</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gì</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khi</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trồng</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cây</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ổi</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trong</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sân</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nhà</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cũ</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của</a:t>
            </a:r>
            <a:r>
              <a:rPr lang="en-US" sz="4400" dirty="0">
                <a:solidFill>
                  <a:srgbClr val="000000"/>
                </a:solidFill>
                <a:latin typeface="Cambria" panose="02040503050406030204" pitchFamily="18" charset="0"/>
              </a:rPr>
              <a:t> Bum?</a:t>
            </a:r>
          </a:p>
          <a:p>
            <a:pPr marL="742950" indent="-742950">
              <a:spcBef>
                <a:spcPct val="0"/>
              </a:spcBef>
              <a:buAutoNum type="arabicPeriod"/>
            </a:pPr>
            <a:r>
              <a:rPr lang="en-US" sz="4400" dirty="0">
                <a:solidFill>
                  <a:srgbClr val="000000"/>
                </a:solidFill>
                <a:latin typeface="Cambria" panose="02040503050406030204" pitchFamily="18" charset="0"/>
              </a:rPr>
              <a:t>Bum </a:t>
            </a:r>
            <a:r>
              <a:rPr lang="en-US" sz="4400" dirty="0" err="1">
                <a:solidFill>
                  <a:srgbClr val="000000"/>
                </a:solidFill>
                <a:latin typeface="Cambria" panose="02040503050406030204" pitchFamily="18" charset="0"/>
              </a:rPr>
              <a:t>đã</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có</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những</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kỉ</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niệm</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gì</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với</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cây</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ổi</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đó</a:t>
            </a:r>
            <a:r>
              <a:rPr lang="en-US" sz="4400" dirty="0">
                <a:solidFill>
                  <a:srgbClr val="000000"/>
                </a:solidFill>
                <a:latin typeface="Cambria" panose="02040503050406030204" pitchFamily="18" charset="0"/>
              </a:rPr>
              <a:t>?</a:t>
            </a:r>
          </a:p>
          <a:p>
            <a:pPr marL="742950" indent="-742950">
              <a:spcBef>
                <a:spcPct val="0"/>
              </a:spcBef>
              <a:buAutoNum type="arabicPeriod"/>
            </a:pPr>
            <a:r>
              <a:rPr lang="en-US" sz="4400" dirty="0" err="1">
                <a:solidFill>
                  <a:srgbClr val="000000"/>
                </a:solidFill>
                <a:latin typeface="Cambria" panose="02040503050406030204" pitchFamily="18" charset="0"/>
              </a:rPr>
              <a:t>Vì</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sao</a:t>
            </a:r>
            <a:r>
              <a:rPr lang="en-US" sz="4400" dirty="0">
                <a:solidFill>
                  <a:srgbClr val="000000"/>
                </a:solidFill>
                <a:latin typeface="Cambria" panose="02040503050406030204" pitchFamily="18" charset="0"/>
              </a:rPr>
              <a:t> Bum </a:t>
            </a:r>
            <a:r>
              <a:rPr lang="en-US" sz="4400" dirty="0" err="1">
                <a:solidFill>
                  <a:srgbClr val="000000"/>
                </a:solidFill>
                <a:latin typeface="Cambria" panose="02040503050406030204" pitchFamily="18" charset="0"/>
              </a:rPr>
              <a:t>muốn</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làm</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cây</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ổi</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trong</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sân</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nhà</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cũ</a:t>
            </a:r>
            <a:r>
              <a:rPr lang="en-US" sz="4400" dirty="0">
                <a:solidFill>
                  <a:srgbClr val="000000"/>
                </a:solidFill>
                <a:latin typeface="Cambria" panose="02040503050406030204" pitchFamily="18" charset="0"/>
              </a:rPr>
              <a:t>?</a:t>
            </a:r>
          </a:p>
          <a:p>
            <a:pPr marL="742950" indent="-742950">
              <a:spcBef>
                <a:spcPct val="0"/>
              </a:spcBef>
              <a:buAutoNum type="arabicPeriod"/>
            </a:pPr>
            <a:r>
              <a:rPr lang="en-US" sz="4400" dirty="0" err="1">
                <a:solidFill>
                  <a:srgbClr val="000000"/>
                </a:solidFill>
                <a:latin typeface="Cambria" panose="02040503050406030204" pitchFamily="18" charset="0"/>
              </a:rPr>
              <a:t>Những</a:t>
            </a:r>
            <a:r>
              <a:rPr lang="en-US" sz="4400" dirty="0">
                <a:solidFill>
                  <a:srgbClr val="000000"/>
                </a:solidFill>
                <a:latin typeface="Cambria" panose="02040503050406030204" pitchFamily="18" charset="0"/>
              </a:rPr>
              <a:t> chi </a:t>
            </a:r>
            <a:r>
              <a:rPr lang="en-US" sz="4400" dirty="0" err="1">
                <a:solidFill>
                  <a:srgbClr val="000000"/>
                </a:solidFill>
                <a:latin typeface="Cambria" panose="02040503050406030204" pitchFamily="18" charset="0"/>
              </a:rPr>
              <a:t>tiết</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nào</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cho</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thấy</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cô</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giáo</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và</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ba</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mẹ</a:t>
            </a:r>
            <a:r>
              <a:rPr lang="en-US" sz="4400" dirty="0">
                <a:solidFill>
                  <a:srgbClr val="000000"/>
                </a:solidFill>
                <a:latin typeface="Cambria" panose="02040503050406030204" pitchFamily="18" charset="0"/>
              </a:rPr>
              <a:t> Bum </a:t>
            </a:r>
            <a:r>
              <a:rPr lang="en-US" sz="4400" dirty="0" err="1">
                <a:solidFill>
                  <a:srgbClr val="000000"/>
                </a:solidFill>
                <a:latin typeface="Cambria" panose="02040503050406030204" pitchFamily="18" charset="0"/>
              </a:rPr>
              <a:t>rất</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quan</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tâm</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và</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yêu</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thương</a:t>
            </a:r>
            <a:r>
              <a:rPr lang="en-US" sz="4400" dirty="0">
                <a:solidFill>
                  <a:srgbClr val="000000"/>
                </a:solidFill>
                <a:latin typeface="Cambria" panose="02040503050406030204" pitchFamily="18" charset="0"/>
              </a:rPr>
              <a:t> Bum?</a:t>
            </a:r>
          </a:p>
          <a:p>
            <a:pPr marL="742950" indent="-742950">
              <a:spcBef>
                <a:spcPct val="0"/>
              </a:spcBef>
              <a:buAutoNum type="arabicPeriod"/>
            </a:pPr>
            <a:r>
              <a:rPr lang="en-US" sz="4400" dirty="0" err="1">
                <a:solidFill>
                  <a:srgbClr val="000000"/>
                </a:solidFill>
                <a:latin typeface="Cambria" panose="02040503050406030204" pitchFamily="18" charset="0"/>
              </a:rPr>
              <a:t>Em</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có</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nhận</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xét</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gì</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về</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ông</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nội</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của</a:t>
            </a:r>
            <a:r>
              <a:rPr lang="en-US" sz="4400" dirty="0">
                <a:solidFill>
                  <a:srgbClr val="000000"/>
                </a:solidFill>
                <a:latin typeface="Cambria" panose="02040503050406030204" pitchFamily="18" charset="0"/>
              </a:rPr>
              <a:t> Bum </a:t>
            </a:r>
            <a:r>
              <a:rPr lang="en-US" sz="4400" dirty="0" err="1">
                <a:solidFill>
                  <a:srgbClr val="000000"/>
                </a:solidFill>
                <a:latin typeface="Cambria" panose="02040503050406030204" pitchFamily="18" charset="0"/>
              </a:rPr>
              <a:t>và</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tình</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cảm</a:t>
            </a:r>
            <a:r>
              <a:rPr lang="en-US" sz="4400" dirty="0">
                <a:solidFill>
                  <a:srgbClr val="000000"/>
                </a:solidFill>
                <a:latin typeface="Cambria" panose="02040503050406030204" pitchFamily="18" charset="0"/>
              </a:rPr>
              <a:t> Bum </a:t>
            </a:r>
            <a:r>
              <a:rPr lang="en-US" sz="4400" dirty="0" err="1">
                <a:solidFill>
                  <a:srgbClr val="000000"/>
                </a:solidFill>
                <a:latin typeface="Cambria" panose="02040503050406030204" pitchFamily="18" charset="0"/>
              </a:rPr>
              <a:t>dành</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cho</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ông</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nội</a:t>
            </a:r>
            <a:r>
              <a:rPr lang="en-US" sz="4400" dirty="0">
                <a:solidFill>
                  <a:srgbClr val="000000"/>
                </a:solidFill>
                <a:latin typeface="Cambria" panose="02040503050406030204" pitchFamily="18" charset="0"/>
              </a:rPr>
              <a:t>?</a:t>
            </a:r>
          </a:p>
        </p:txBody>
      </p:sp>
      <p:sp>
        <p:nvSpPr>
          <p:cNvPr id="16" name="TextBox 16"/>
          <p:cNvSpPr txBox="1"/>
          <p:nvPr/>
        </p:nvSpPr>
        <p:spPr>
          <a:xfrm>
            <a:off x="7030166" y="1802060"/>
            <a:ext cx="7888834" cy="756617"/>
          </a:xfrm>
          <a:prstGeom prst="rect">
            <a:avLst/>
          </a:prstGeom>
        </p:spPr>
        <p:txBody>
          <a:bodyPr lIns="0" tIns="0" rIns="0" bIns="0" rtlCol="0" anchor="t">
            <a:spAutoFit/>
          </a:bodyPr>
          <a:lstStyle/>
          <a:p>
            <a:pPr algn="ctr">
              <a:lnSpc>
                <a:spcPts val="5880"/>
              </a:lnSpc>
            </a:pPr>
            <a:r>
              <a:rPr lang="en-US" sz="5400" b="1" dirty="0" err="1">
                <a:solidFill>
                  <a:srgbClr val="000000"/>
                </a:solidFill>
                <a:latin typeface="Cambria" panose="02040503050406030204" pitchFamily="18" charset="0"/>
              </a:rPr>
              <a:t>Câu</a:t>
            </a:r>
            <a:r>
              <a:rPr lang="en-US" sz="5400" b="1" dirty="0">
                <a:solidFill>
                  <a:srgbClr val="000000"/>
                </a:solidFill>
                <a:latin typeface="Cambria" panose="02040503050406030204" pitchFamily="18" charset="0"/>
              </a:rPr>
              <a:t> </a:t>
            </a:r>
            <a:r>
              <a:rPr lang="en-US" sz="5400" b="1" dirty="0" err="1">
                <a:solidFill>
                  <a:srgbClr val="000000"/>
                </a:solidFill>
                <a:latin typeface="Cambria" panose="02040503050406030204" pitchFamily="18" charset="0"/>
              </a:rPr>
              <a:t>hỏi</a:t>
            </a:r>
            <a:endParaRPr lang="en-US" sz="5400" b="1" dirty="0">
              <a:solidFill>
                <a:srgbClr val="000000"/>
              </a:solidFill>
              <a:latin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 calcmode="lin" valueType="num">
                                      <p:cBhvr additive="base">
                                        <p:cTn id="7"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xEl>
                                              <p:pRg st="1" end="1"/>
                                            </p:txEl>
                                          </p:spTgt>
                                        </p:tgtEl>
                                        <p:attrNameLst>
                                          <p:attrName>style.visibility</p:attrName>
                                        </p:attrNameLst>
                                      </p:cBhvr>
                                      <p:to>
                                        <p:strVal val="visible"/>
                                      </p:to>
                                    </p:set>
                                    <p:anim calcmode="lin" valueType="num">
                                      <p:cBhvr additive="base">
                                        <p:cTn id="13" dur="500" fill="hold"/>
                                        <p:tgtEl>
                                          <p:spTgt spid="1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
                                            <p:txEl>
                                              <p:pRg st="2" end="2"/>
                                            </p:txEl>
                                          </p:spTgt>
                                        </p:tgtEl>
                                        <p:attrNameLst>
                                          <p:attrName>style.visibility</p:attrName>
                                        </p:attrNameLst>
                                      </p:cBhvr>
                                      <p:to>
                                        <p:strVal val="visible"/>
                                      </p:to>
                                    </p:set>
                                    <p:anim calcmode="lin" valueType="num">
                                      <p:cBhvr additive="base">
                                        <p:cTn id="19" dur="500" fill="hold"/>
                                        <p:tgtEl>
                                          <p:spTgt spid="1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xEl>
                                              <p:pRg st="3" end="3"/>
                                            </p:txEl>
                                          </p:spTgt>
                                        </p:tgtEl>
                                        <p:attrNameLst>
                                          <p:attrName>style.visibility</p:attrName>
                                        </p:attrNameLst>
                                      </p:cBhvr>
                                      <p:to>
                                        <p:strVal val="visible"/>
                                      </p:to>
                                    </p:set>
                                    <p:anim calcmode="lin" valueType="num">
                                      <p:cBhvr additive="base">
                                        <p:cTn id="25" dur="500" fill="hold"/>
                                        <p:tgtEl>
                                          <p:spTgt spid="1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5">
                                            <p:txEl>
                                              <p:pRg st="4" end="4"/>
                                            </p:txEl>
                                          </p:spTgt>
                                        </p:tgtEl>
                                        <p:attrNameLst>
                                          <p:attrName>style.visibility</p:attrName>
                                        </p:attrNameLst>
                                      </p:cBhvr>
                                      <p:to>
                                        <p:strVal val="visible"/>
                                      </p:to>
                                    </p:set>
                                    <p:anim calcmode="lin" valueType="num">
                                      <p:cBhvr additive="base">
                                        <p:cTn id="31" dur="500" fill="hold"/>
                                        <p:tgtEl>
                                          <p:spTgt spid="1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724432">
            <a:off x="-2323317" y="4713004"/>
            <a:ext cx="11092531" cy="6738712"/>
          </a:xfrm>
          <a:custGeom>
            <a:avLst/>
            <a:gdLst/>
            <a:ahLst/>
            <a:cxnLst/>
            <a:rect l="l" t="t" r="r" b="b"/>
            <a:pathLst>
              <a:path w="11092531" h="6738712">
                <a:moveTo>
                  <a:pt x="0" y="0"/>
                </a:moveTo>
                <a:lnTo>
                  <a:pt x="11092531" y="0"/>
                </a:lnTo>
                <a:lnTo>
                  <a:pt x="11092531" y="6738713"/>
                </a:lnTo>
                <a:lnTo>
                  <a:pt x="0" y="673871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551875">
            <a:off x="10455779" y="5376604"/>
            <a:ext cx="8653664" cy="5257101"/>
          </a:xfrm>
          <a:custGeom>
            <a:avLst/>
            <a:gdLst/>
            <a:ahLst/>
            <a:cxnLst/>
            <a:rect l="l" t="t" r="r" b="b"/>
            <a:pathLst>
              <a:path w="8653664" h="5257101">
                <a:moveTo>
                  <a:pt x="0" y="0"/>
                </a:moveTo>
                <a:lnTo>
                  <a:pt x="8653664" y="0"/>
                </a:lnTo>
                <a:lnTo>
                  <a:pt x="8653664" y="5257101"/>
                </a:lnTo>
                <a:lnTo>
                  <a:pt x="0" y="525710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rot="7945623">
            <a:off x="8077132" y="5568511"/>
            <a:ext cx="4902007" cy="5027700"/>
          </a:xfrm>
          <a:custGeom>
            <a:avLst/>
            <a:gdLst/>
            <a:ahLst/>
            <a:cxnLst/>
            <a:rect l="l" t="t" r="r" b="b"/>
            <a:pathLst>
              <a:path w="4902007" h="5027700">
                <a:moveTo>
                  <a:pt x="0" y="0"/>
                </a:moveTo>
                <a:lnTo>
                  <a:pt x="4902007" y="0"/>
                </a:lnTo>
                <a:lnTo>
                  <a:pt x="4902007" y="5027699"/>
                </a:lnTo>
                <a:lnTo>
                  <a:pt x="0" y="502769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flipH="1">
            <a:off x="0" y="7940040"/>
            <a:ext cx="18288000" cy="2346960"/>
          </a:xfrm>
          <a:custGeom>
            <a:avLst/>
            <a:gdLst/>
            <a:ahLst/>
            <a:cxnLst/>
            <a:rect l="l" t="t" r="r" b="b"/>
            <a:pathLst>
              <a:path w="18288000" h="2346960">
                <a:moveTo>
                  <a:pt x="18288000" y="0"/>
                </a:moveTo>
                <a:lnTo>
                  <a:pt x="0" y="0"/>
                </a:lnTo>
                <a:lnTo>
                  <a:pt x="0" y="2346960"/>
                </a:lnTo>
                <a:lnTo>
                  <a:pt x="18288000" y="2346960"/>
                </a:lnTo>
                <a:lnTo>
                  <a:pt x="18288000" y="0"/>
                </a:lnTo>
                <a:close/>
              </a:path>
            </a:pathLst>
          </a:custGeom>
          <a:blipFill>
            <a:blip r:embed="rId6"/>
            <a:stretch>
              <a:fillRect/>
            </a:stretch>
          </a:blipFill>
        </p:spPr>
      </p:sp>
      <p:grpSp>
        <p:nvGrpSpPr>
          <p:cNvPr id="6" name="Group 6"/>
          <p:cNvGrpSpPr/>
          <p:nvPr/>
        </p:nvGrpSpPr>
        <p:grpSpPr>
          <a:xfrm>
            <a:off x="1028700" y="1028700"/>
            <a:ext cx="14363700" cy="8229600"/>
            <a:chOff x="0" y="0"/>
            <a:chExt cx="2191961" cy="2167467"/>
          </a:xfrm>
        </p:grpSpPr>
        <p:sp>
          <p:nvSpPr>
            <p:cNvPr id="7" name="Freeform 7"/>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C35632"/>
              </a:solidFill>
              <a:prstDash val="solid"/>
              <a:round/>
            </a:ln>
          </p:spPr>
        </p:sp>
        <p:sp>
          <p:nvSpPr>
            <p:cNvPr id="8" name="TextBox 8"/>
            <p:cNvSpPr txBox="1"/>
            <p:nvPr/>
          </p:nvSpPr>
          <p:spPr>
            <a:xfrm>
              <a:off x="0" y="-38100"/>
              <a:ext cx="2191961" cy="2205567"/>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flipH="1">
            <a:off x="15057688" y="1182428"/>
            <a:ext cx="2130933" cy="1294542"/>
          </a:xfrm>
          <a:custGeom>
            <a:avLst/>
            <a:gdLst/>
            <a:ahLst/>
            <a:cxnLst/>
            <a:rect l="l" t="t" r="r" b="b"/>
            <a:pathLst>
              <a:path w="2130933" h="1294542">
                <a:moveTo>
                  <a:pt x="2130934" y="0"/>
                </a:moveTo>
                <a:lnTo>
                  <a:pt x="0" y="0"/>
                </a:lnTo>
                <a:lnTo>
                  <a:pt x="0" y="1294542"/>
                </a:lnTo>
                <a:lnTo>
                  <a:pt x="2130934" y="1294542"/>
                </a:lnTo>
                <a:lnTo>
                  <a:pt x="2130934"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0" name="Freeform 10"/>
          <p:cNvSpPr/>
          <p:nvPr/>
        </p:nvSpPr>
        <p:spPr>
          <a:xfrm>
            <a:off x="0" y="581454"/>
            <a:ext cx="2400047" cy="1458029"/>
          </a:xfrm>
          <a:custGeom>
            <a:avLst/>
            <a:gdLst/>
            <a:ahLst/>
            <a:cxnLst/>
            <a:rect l="l" t="t" r="r" b="b"/>
            <a:pathLst>
              <a:path w="2400047" h="1458029">
                <a:moveTo>
                  <a:pt x="0" y="0"/>
                </a:moveTo>
                <a:lnTo>
                  <a:pt x="2400047" y="0"/>
                </a:lnTo>
                <a:lnTo>
                  <a:pt x="2400047" y="1458029"/>
                </a:lnTo>
                <a:lnTo>
                  <a:pt x="0" y="145802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1" name="Freeform 11"/>
          <p:cNvSpPr/>
          <p:nvPr/>
        </p:nvSpPr>
        <p:spPr>
          <a:xfrm>
            <a:off x="11173900" y="8137971"/>
            <a:ext cx="5528860" cy="3238990"/>
          </a:xfrm>
          <a:custGeom>
            <a:avLst/>
            <a:gdLst/>
            <a:ahLst/>
            <a:cxnLst/>
            <a:rect l="l" t="t" r="r" b="b"/>
            <a:pathLst>
              <a:path w="5528860" h="3238990">
                <a:moveTo>
                  <a:pt x="0" y="0"/>
                </a:moveTo>
                <a:lnTo>
                  <a:pt x="5528860" y="0"/>
                </a:lnTo>
                <a:lnTo>
                  <a:pt x="5528860" y="3238991"/>
                </a:lnTo>
                <a:lnTo>
                  <a:pt x="0" y="3238991"/>
                </a:lnTo>
                <a:lnTo>
                  <a:pt x="0" y="0"/>
                </a:lnTo>
                <a:close/>
              </a:path>
            </a:pathLst>
          </a:custGeom>
          <a:blipFill>
            <a:blip r:embed="rId7"/>
            <a:stretch>
              <a:fillRect/>
            </a:stretch>
          </a:blipFill>
        </p:spPr>
      </p:sp>
      <p:sp>
        <p:nvSpPr>
          <p:cNvPr id="12" name="Freeform 12"/>
          <p:cNvSpPr/>
          <p:nvPr/>
        </p:nvSpPr>
        <p:spPr>
          <a:xfrm>
            <a:off x="13112784" y="2016544"/>
            <a:ext cx="4278221" cy="7381545"/>
          </a:xfrm>
          <a:custGeom>
            <a:avLst/>
            <a:gdLst/>
            <a:ahLst/>
            <a:cxnLst/>
            <a:rect l="l" t="t" r="r" b="b"/>
            <a:pathLst>
              <a:path w="4278221" h="7381545">
                <a:moveTo>
                  <a:pt x="0" y="0"/>
                </a:moveTo>
                <a:lnTo>
                  <a:pt x="4278220" y="0"/>
                </a:lnTo>
                <a:lnTo>
                  <a:pt x="4278220" y="7381545"/>
                </a:lnTo>
                <a:lnTo>
                  <a:pt x="0" y="738154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3" name="Freeform 13"/>
          <p:cNvSpPr/>
          <p:nvPr/>
        </p:nvSpPr>
        <p:spPr>
          <a:xfrm rot="-636255" flipH="1">
            <a:off x="13200718" y="7350824"/>
            <a:ext cx="6512009" cy="3814952"/>
          </a:xfrm>
          <a:custGeom>
            <a:avLst/>
            <a:gdLst/>
            <a:ahLst/>
            <a:cxnLst/>
            <a:rect l="l" t="t" r="r" b="b"/>
            <a:pathLst>
              <a:path w="6512009" h="3814952">
                <a:moveTo>
                  <a:pt x="6512009" y="0"/>
                </a:moveTo>
                <a:lnTo>
                  <a:pt x="0" y="0"/>
                </a:lnTo>
                <a:lnTo>
                  <a:pt x="0" y="3814952"/>
                </a:lnTo>
                <a:lnTo>
                  <a:pt x="6512009" y="3814952"/>
                </a:lnTo>
                <a:lnTo>
                  <a:pt x="6512009" y="0"/>
                </a:lnTo>
                <a:close/>
              </a:path>
            </a:pathLst>
          </a:custGeom>
          <a:blipFill>
            <a:blip r:embed="rId7"/>
            <a:stretch>
              <a:fillRect/>
            </a:stretch>
          </a:blipFill>
        </p:spPr>
      </p:sp>
      <p:sp>
        <p:nvSpPr>
          <p:cNvPr id="14" name="Freeform 14"/>
          <p:cNvSpPr/>
          <p:nvPr/>
        </p:nvSpPr>
        <p:spPr>
          <a:xfrm>
            <a:off x="12211772" y="8169624"/>
            <a:ext cx="6555267" cy="2974452"/>
          </a:xfrm>
          <a:custGeom>
            <a:avLst/>
            <a:gdLst/>
            <a:ahLst/>
            <a:cxnLst/>
            <a:rect l="l" t="t" r="r" b="b"/>
            <a:pathLst>
              <a:path w="6555267" h="2974452">
                <a:moveTo>
                  <a:pt x="0" y="0"/>
                </a:moveTo>
                <a:lnTo>
                  <a:pt x="6555267" y="0"/>
                </a:lnTo>
                <a:lnTo>
                  <a:pt x="6555267" y="2974452"/>
                </a:lnTo>
                <a:lnTo>
                  <a:pt x="0" y="2974452"/>
                </a:lnTo>
                <a:lnTo>
                  <a:pt x="0" y="0"/>
                </a:lnTo>
                <a:close/>
              </a:path>
            </a:pathLst>
          </a:custGeom>
          <a:blipFill>
            <a:blip r:embed="rId10"/>
            <a:stretch>
              <a:fillRect/>
            </a:stretch>
          </a:blipFill>
        </p:spPr>
      </p:sp>
      <p:sp>
        <p:nvSpPr>
          <p:cNvPr id="15" name="Freeform 15"/>
          <p:cNvSpPr/>
          <p:nvPr/>
        </p:nvSpPr>
        <p:spPr>
          <a:xfrm rot="2416198" flipH="1">
            <a:off x="-1583446" y="9005098"/>
            <a:ext cx="4196844" cy="2458651"/>
          </a:xfrm>
          <a:custGeom>
            <a:avLst/>
            <a:gdLst/>
            <a:ahLst/>
            <a:cxnLst/>
            <a:rect l="l" t="t" r="r" b="b"/>
            <a:pathLst>
              <a:path w="4196844" h="2458651">
                <a:moveTo>
                  <a:pt x="4196844" y="0"/>
                </a:moveTo>
                <a:lnTo>
                  <a:pt x="0" y="0"/>
                </a:lnTo>
                <a:lnTo>
                  <a:pt x="0" y="2458651"/>
                </a:lnTo>
                <a:lnTo>
                  <a:pt x="4196844" y="2458651"/>
                </a:lnTo>
                <a:lnTo>
                  <a:pt x="4196844" y="0"/>
                </a:lnTo>
                <a:close/>
              </a:path>
            </a:pathLst>
          </a:custGeom>
          <a:blipFill>
            <a:blip r:embed="rId7"/>
            <a:stretch>
              <a:fillRect/>
            </a:stretch>
          </a:blipFill>
        </p:spPr>
      </p:sp>
      <p:sp>
        <p:nvSpPr>
          <p:cNvPr id="16" name="TextBox 16"/>
          <p:cNvSpPr txBox="1"/>
          <p:nvPr/>
        </p:nvSpPr>
        <p:spPr>
          <a:xfrm>
            <a:off x="1658561" y="4044580"/>
            <a:ext cx="11246742" cy="2492990"/>
          </a:xfrm>
          <a:prstGeom prst="rect">
            <a:avLst/>
          </a:prstGeom>
        </p:spPr>
        <p:txBody>
          <a:bodyPr wrap="square" lIns="0" tIns="0" rIns="0" bIns="0" rtlCol="0" anchor="t">
            <a:spAutoFit/>
          </a:bodyPr>
          <a:lstStyle/>
          <a:p>
            <a:pPr algn="just">
              <a:spcBef>
                <a:spcPct val="0"/>
              </a:spcBef>
            </a:pPr>
            <a:r>
              <a:rPr lang="pt-BR" sz="5400" kern="0" dirty="0" err="1">
                <a:solidFill>
                  <a:srgbClr val="000000"/>
                </a:solidFill>
                <a:effectLst/>
                <a:latin typeface="Cambria" panose="02040503050406030204" pitchFamily="18" charset="0"/>
                <a:ea typeface="Times New Roman" panose="02020603050405020304" pitchFamily="18" charset="0"/>
              </a:rPr>
              <a:t>Ông</a:t>
            </a:r>
            <a:r>
              <a:rPr lang="pt-BR" sz="5400" kern="0" dirty="0">
                <a:solidFill>
                  <a:srgbClr val="000000"/>
                </a:solidFill>
                <a:effectLst/>
                <a:latin typeface="Cambria" panose="02040503050406030204" pitchFamily="18" charset="0"/>
                <a:ea typeface="Times New Roman" panose="02020603050405020304" pitchFamily="18" charset="0"/>
              </a:rPr>
              <a:t> </a:t>
            </a:r>
            <a:r>
              <a:rPr lang="pt-BR" sz="5400" kern="0" dirty="0" err="1">
                <a:solidFill>
                  <a:srgbClr val="000000"/>
                </a:solidFill>
                <a:effectLst/>
                <a:latin typeface="Cambria" panose="02040503050406030204" pitchFamily="18" charset="0"/>
                <a:ea typeface="Times New Roman" panose="02020603050405020304" pitchFamily="18" charset="0"/>
              </a:rPr>
              <a:t>nghĩ</a:t>
            </a:r>
            <a:r>
              <a:rPr lang="pt-BR" sz="5400" kern="0" dirty="0">
                <a:solidFill>
                  <a:srgbClr val="000000"/>
                </a:solidFill>
                <a:effectLst/>
                <a:latin typeface="Cambria" panose="02040503050406030204" pitchFamily="18" charset="0"/>
                <a:ea typeface="Times New Roman" panose="02020603050405020304" pitchFamily="18" charset="0"/>
              </a:rPr>
              <a:t> </a:t>
            </a:r>
            <a:r>
              <a:rPr lang="pt-BR" sz="5400" kern="0" dirty="0" err="1">
                <a:solidFill>
                  <a:srgbClr val="000000"/>
                </a:solidFill>
                <a:effectLst/>
                <a:latin typeface="Cambria" panose="02040503050406030204" pitchFamily="18" charset="0"/>
                <a:ea typeface="Times New Roman" panose="02020603050405020304" pitchFamily="18" charset="0"/>
              </a:rPr>
              <a:t>hồi</a:t>
            </a:r>
            <a:r>
              <a:rPr lang="pt-BR" sz="5400" kern="0" dirty="0">
                <a:solidFill>
                  <a:srgbClr val="000000"/>
                </a:solidFill>
                <a:effectLst/>
                <a:latin typeface="Cambria" panose="02040503050406030204" pitchFamily="18" charset="0"/>
                <a:ea typeface="Times New Roman" panose="02020603050405020304" pitchFamily="18" charset="0"/>
              </a:rPr>
              <a:t> </a:t>
            </a:r>
            <a:r>
              <a:rPr lang="pt-BR" sz="5400" kern="0" dirty="0" err="1">
                <a:solidFill>
                  <a:srgbClr val="000000"/>
                </a:solidFill>
                <a:effectLst/>
                <a:latin typeface="Cambria" panose="02040503050406030204" pitchFamily="18" charset="0"/>
                <a:ea typeface="Times New Roman" panose="02020603050405020304" pitchFamily="18" charset="0"/>
              </a:rPr>
              <a:t>nhỏ</a:t>
            </a:r>
            <a:r>
              <a:rPr lang="pt-BR" sz="5400" kern="0" dirty="0">
                <a:solidFill>
                  <a:srgbClr val="000000"/>
                </a:solidFill>
                <a:effectLst/>
                <a:latin typeface="Cambria" panose="02040503050406030204" pitchFamily="18" charset="0"/>
                <a:ea typeface="Times New Roman" panose="02020603050405020304" pitchFamily="18" charset="0"/>
              </a:rPr>
              <a:t> </a:t>
            </a:r>
            <a:r>
              <a:rPr lang="pt-BR" sz="5400" kern="0" dirty="0" err="1">
                <a:solidFill>
                  <a:srgbClr val="000000"/>
                </a:solidFill>
                <a:effectLst/>
                <a:latin typeface="Cambria" panose="02040503050406030204" pitchFamily="18" charset="0"/>
                <a:ea typeface="Times New Roman" panose="02020603050405020304" pitchFamily="18" charset="0"/>
              </a:rPr>
              <a:t>ba</a:t>
            </a:r>
            <a:r>
              <a:rPr lang="pt-BR" sz="5400" kern="0" dirty="0">
                <a:solidFill>
                  <a:srgbClr val="000000"/>
                </a:solidFill>
                <a:effectLst/>
                <a:latin typeface="Cambria" panose="02040503050406030204" pitchFamily="18" charset="0"/>
                <a:ea typeface="Times New Roman" panose="02020603050405020304" pitchFamily="18" charset="0"/>
              </a:rPr>
              <a:t> Bum vô </a:t>
            </a:r>
            <a:r>
              <a:rPr lang="pt-BR" sz="5400" kern="0" dirty="0" err="1">
                <a:solidFill>
                  <a:srgbClr val="000000"/>
                </a:solidFill>
                <a:effectLst/>
                <a:latin typeface="Cambria" panose="02040503050406030204" pitchFamily="18" charset="0"/>
                <a:ea typeface="Times New Roman" panose="02020603050405020304" pitchFamily="18" charset="0"/>
              </a:rPr>
              <a:t>cùng</a:t>
            </a:r>
            <a:r>
              <a:rPr lang="pt-BR" sz="5400" kern="0" dirty="0">
                <a:solidFill>
                  <a:srgbClr val="000000"/>
                </a:solidFill>
                <a:effectLst/>
                <a:latin typeface="Cambria" panose="02040503050406030204" pitchFamily="18" charset="0"/>
                <a:ea typeface="Times New Roman" panose="02020603050405020304" pitchFamily="18" charset="0"/>
              </a:rPr>
              <a:t> </a:t>
            </a:r>
            <a:r>
              <a:rPr lang="pt-BR" sz="5400" kern="0" dirty="0" err="1">
                <a:solidFill>
                  <a:srgbClr val="000000"/>
                </a:solidFill>
                <a:effectLst/>
                <a:latin typeface="Cambria" panose="02040503050406030204" pitchFamily="18" charset="0"/>
                <a:ea typeface="Times New Roman" panose="02020603050405020304" pitchFamily="18" charset="0"/>
              </a:rPr>
              <a:t>thích</a:t>
            </a:r>
            <a:r>
              <a:rPr lang="pt-BR" sz="5400" kern="0" dirty="0">
                <a:solidFill>
                  <a:srgbClr val="000000"/>
                </a:solidFill>
                <a:effectLst/>
                <a:latin typeface="Cambria" panose="02040503050406030204" pitchFamily="18" charset="0"/>
                <a:ea typeface="Times New Roman" panose="02020603050405020304" pitchFamily="18" charset="0"/>
              </a:rPr>
              <a:t> </a:t>
            </a:r>
            <a:r>
              <a:rPr lang="pt-BR" sz="5400" kern="0" dirty="0" err="1">
                <a:solidFill>
                  <a:srgbClr val="000000"/>
                </a:solidFill>
                <a:effectLst/>
                <a:latin typeface="Cambria" panose="02040503050406030204" pitchFamily="18" charset="0"/>
                <a:ea typeface="Times New Roman" panose="02020603050405020304" pitchFamily="18" charset="0"/>
              </a:rPr>
              <a:t>ổi</a:t>
            </a:r>
            <a:r>
              <a:rPr lang="pt-BR" sz="5400" kern="0" dirty="0">
                <a:solidFill>
                  <a:srgbClr val="000000"/>
                </a:solidFill>
                <a:effectLst/>
                <a:latin typeface="Cambria" panose="02040503050406030204" pitchFamily="18" charset="0"/>
                <a:ea typeface="Times New Roman" panose="02020603050405020304" pitchFamily="18" charset="0"/>
              </a:rPr>
              <a:t> </a:t>
            </a:r>
            <a:r>
              <a:rPr lang="pt-BR" sz="5400" kern="0" dirty="0" err="1">
                <a:solidFill>
                  <a:srgbClr val="000000"/>
                </a:solidFill>
                <a:effectLst/>
                <a:latin typeface="Cambria" panose="02040503050406030204" pitchFamily="18" charset="0"/>
                <a:ea typeface="Times New Roman" panose="02020603050405020304" pitchFamily="18" charset="0"/>
              </a:rPr>
              <a:t>nên</a:t>
            </a:r>
            <a:r>
              <a:rPr lang="pt-BR" sz="5400" kern="0" dirty="0">
                <a:solidFill>
                  <a:srgbClr val="000000"/>
                </a:solidFill>
                <a:effectLst/>
                <a:latin typeface="Cambria" panose="02040503050406030204" pitchFamily="18" charset="0"/>
                <a:ea typeface="Times New Roman" panose="02020603050405020304" pitchFamily="18" charset="0"/>
              </a:rPr>
              <a:t> </a:t>
            </a:r>
            <a:r>
              <a:rPr lang="pt-BR" sz="5400" kern="0" dirty="0" err="1">
                <a:solidFill>
                  <a:srgbClr val="000000"/>
                </a:solidFill>
                <a:effectLst/>
                <a:latin typeface="Cambria" panose="02040503050406030204" pitchFamily="18" charset="0"/>
                <a:ea typeface="Times New Roman" panose="02020603050405020304" pitchFamily="18" charset="0"/>
              </a:rPr>
              <a:t>chắc</a:t>
            </a:r>
            <a:r>
              <a:rPr lang="pt-BR" sz="5400" kern="0" dirty="0">
                <a:solidFill>
                  <a:srgbClr val="000000"/>
                </a:solidFill>
                <a:effectLst/>
                <a:latin typeface="Cambria" panose="02040503050406030204" pitchFamily="18" charset="0"/>
                <a:ea typeface="Times New Roman" panose="02020603050405020304" pitchFamily="18" charset="0"/>
              </a:rPr>
              <a:t> </a:t>
            </a:r>
            <a:r>
              <a:rPr lang="pt-BR" sz="5400" kern="0" dirty="0" err="1">
                <a:solidFill>
                  <a:srgbClr val="000000"/>
                </a:solidFill>
                <a:effectLst/>
                <a:latin typeface="Cambria" panose="02040503050406030204" pitchFamily="18" charset="0"/>
                <a:ea typeface="Times New Roman" panose="02020603050405020304" pitchFamily="18" charset="0"/>
              </a:rPr>
              <a:t>cháu</a:t>
            </a:r>
            <a:r>
              <a:rPr lang="pt-BR" sz="5400" kern="0" dirty="0">
                <a:solidFill>
                  <a:srgbClr val="000000"/>
                </a:solidFill>
                <a:effectLst/>
                <a:latin typeface="Cambria" panose="02040503050406030204" pitchFamily="18" charset="0"/>
                <a:ea typeface="Times New Roman" panose="02020603050405020304" pitchFamily="18" charset="0"/>
              </a:rPr>
              <a:t> </a:t>
            </a:r>
            <a:r>
              <a:rPr lang="pt-BR" sz="5400" kern="0" dirty="0" err="1">
                <a:solidFill>
                  <a:srgbClr val="000000"/>
                </a:solidFill>
                <a:effectLst/>
                <a:latin typeface="Cambria" panose="02040503050406030204" pitchFamily="18" charset="0"/>
                <a:ea typeface="Times New Roman" panose="02020603050405020304" pitchFamily="18" charset="0"/>
              </a:rPr>
              <a:t>mình</a:t>
            </a:r>
            <a:r>
              <a:rPr lang="pt-BR" sz="5400" kern="0" dirty="0">
                <a:solidFill>
                  <a:srgbClr val="000000"/>
                </a:solidFill>
                <a:effectLst/>
                <a:latin typeface="Cambria" panose="02040503050406030204" pitchFamily="18" charset="0"/>
                <a:ea typeface="Times New Roman" panose="02020603050405020304" pitchFamily="18" charset="0"/>
              </a:rPr>
              <a:t> </a:t>
            </a:r>
            <a:r>
              <a:rPr lang="pt-BR" sz="5400" kern="0" dirty="0" err="1">
                <a:solidFill>
                  <a:srgbClr val="000000"/>
                </a:solidFill>
                <a:effectLst/>
                <a:latin typeface="Cambria" panose="02040503050406030204" pitchFamily="18" charset="0"/>
                <a:ea typeface="Times New Roman" panose="02020603050405020304" pitchFamily="18" charset="0"/>
              </a:rPr>
              <a:t>cũng</a:t>
            </a:r>
            <a:r>
              <a:rPr lang="pt-BR" sz="5400" kern="0" dirty="0">
                <a:solidFill>
                  <a:srgbClr val="000000"/>
                </a:solidFill>
                <a:effectLst/>
                <a:latin typeface="Cambria" panose="02040503050406030204" pitchFamily="18" charset="0"/>
                <a:ea typeface="Times New Roman" panose="02020603050405020304" pitchFamily="18" charset="0"/>
              </a:rPr>
              <a:t> </a:t>
            </a:r>
            <a:r>
              <a:rPr lang="pt-BR" sz="5400" kern="0" dirty="0" err="1">
                <a:solidFill>
                  <a:srgbClr val="000000"/>
                </a:solidFill>
                <a:effectLst/>
                <a:latin typeface="Cambria" panose="02040503050406030204" pitchFamily="18" charset="0"/>
                <a:ea typeface="Times New Roman" panose="02020603050405020304" pitchFamily="18" charset="0"/>
              </a:rPr>
              <a:t>thích</a:t>
            </a:r>
            <a:r>
              <a:rPr lang="pt-BR" sz="5400" kern="0" dirty="0">
                <a:solidFill>
                  <a:srgbClr val="000000"/>
                </a:solidFill>
                <a:effectLst/>
                <a:latin typeface="Cambria" panose="02040503050406030204" pitchFamily="18" charset="0"/>
                <a:ea typeface="Times New Roman" panose="02020603050405020304" pitchFamily="18" charset="0"/>
              </a:rPr>
              <a:t> </a:t>
            </a:r>
            <a:r>
              <a:rPr lang="pt-BR" sz="5400" kern="0" dirty="0" err="1">
                <a:solidFill>
                  <a:srgbClr val="000000"/>
                </a:solidFill>
                <a:effectLst/>
                <a:latin typeface="Cambria" panose="02040503050406030204" pitchFamily="18" charset="0"/>
                <a:ea typeface="Times New Roman" panose="02020603050405020304" pitchFamily="18" charset="0"/>
              </a:rPr>
              <a:t>ổi</a:t>
            </a:r>
            <a:r>
              <a:rPr lang="pt-BR" sz="5400" kern="0" dirty="0">
                <a:solidFill>
                  <a:srgbClr val="000000"/>
                </a:solidFill>
                <a:effectLst/>
                <a:latin typeface="Cambria" panose="02040503050406030204" pitchFamily="18" charset="0"/>
                <a:ea typeface="Times New Roman" panose="02020603050405020304" pitchFamily="18" charset="0"/>
              </a:rPr>
              <a:t> </a:t>
            </a:r>
            <a:r>
              <a:rPr lang="pt-BR" sz="5400" kern="0" dirty="0" err="1">
                <a:solidFill>
                  <a:srgbClr val="000000"/>
                </a:solidFill>
                <a:effectLst/>
                <a:latin typeface="Cambria" panose="02040503050406030204" pitchFamily="18" charset="0"/>
                <a:ea typeface="Times New Roman" panose="02020603050405020304" pitchFamily="18" charset="0"/>
              </a:rPr>
              <a:t>như</a:t>
            </a:r>
            <a:r>
              <a:rPr lang="pt-BR" sz="5400" kern="0" dirty="0">
                <a:solidFill>
                  <a:srgbClr val="000000"/>
                </a:solidFill>
                <a:effectLst/>
                <a:latin typeface="Cambria" panose="02040503050406030204" pitchFamily="18" charset="0"/>
                <a:ea typeface="Times New Roman" panose="02020603050405020304" pitchFamily="18" charset="0"/>
              </a:rPr>
              <a:t> </a:t>
            </a:r>
            <a:r>
              <a:rPr lang="pt-BR" sz="5400" kern="0" dirty="0" err="1">
                <a:solidFill>
                  <a:srgbClr val="000000"/>
                </a:solidFill>
                <a:effectLst/>
                <a:latin typeface="Cambria" panose="02040503050406030204" pitchFamily="18" charset="0"/>
                <a:ea typeface="Times New Roman" panose="02020603050405020304" pitchFamily="18" charset="0"/>
              </a:rPr>
              <a:t>ba</a:t>
            </a:r>
            <a:r>
              <a:rPr lang="pt-BR" sz="5400" kern="0" dirty="0">
                <a:solidFill>
                  <a:srgbClr val="000000"/>
                </a:solidFill>
                <a:effectLst/>
                <a:latin typeface="Cambria" panose="02040503050406030204" pitchFamily="18" charset="0"/>
                <a:ea typeface="Times New Roman" panose="02020603050405020304" pitchFamily="18" charset="0"/>
              </a:rPr>
              <a:t> Bum.</a:t>
            </a:r>
            <a:r>
              <a:rPr lang="x-none" sz="5400" dirty="0">
                <a:effectLst/>
                <a:latin typeface="Cambria" panose="02040503050406030204" pitchFamily="18" charset="0"/>
              </a:rPr>
              <a:t> </a:t>
            </a:r>
            <a:endParaRPr lang="en-US" sz="5400" dirty="0">
              <a:solidFill>
                <a:srgbClr val="000000"/>
              </a:solidFill>
              <a:latin typeface="Cambria" panose="02040503050406030204" pitchFamily="18" charset="0"/>
            </a:endParaRPr>
          </a:p>
        </p:txBody>
      </p:sp>
      <p:sp>
        <p:nvSpPr>
          <p:cNvPr id="17" name="TextBox 17"/>
          <p:cNvSpPr txBox="1"/>
          <p:nvPr/>
        </p:nvSpPr>
        <p:spPr>
          <a:xfrm>
            <a:off x="1757278" y="1910971"/>
            <a:ext cx="11866605" cy="1661993"/>
          </a:xfrm>
          <a:prstGeom prst="rect">
            <a:avLst/>
          </a:prstGeom>
        </p:spPr>
        <p:txBody>
          <a:bodyPr wrap="square" lIns="0" tIns="0" rIns="0" bIns="0" rtlCol="0" anchor="t">
            <a:spAutoFit/>
          </a:bodyPr>
          <a:lstStyle/>
          <a:p>
            <a:pPr marL="742950" indent="-742950">
              <a:spcBef>
                <a:spcPct val="0"/>
              </a:spcBef>
              <a:buAutoNum type="arabicPeriod"/>
            </a:pPr>
            <a:r>
              <a:rPr lang="en-US" sz="5400" b="1" dirty="0" err="1">
                <a:solidFill>
                  <a:srgbClr val="DD5248"/>
                </a:solidFill>
                <a:latin typeface="Cambria" panose="02040503050406030204" pitchFamily="18" charset="0"/>
              </a:rPr>
              <a:t>Ông</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nội</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đã</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nghĩ</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gì</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khi</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trồng</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cây</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ổi</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trong</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sân</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nhà</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cũ</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của</a:t>
            </a:r>
            <a:r>
              <a:rPr lang="en-US" sz="5400" b="1" dirty="0">
                <a:solidFill>
                  <a:srgbClr val="DD5248"/>
                </a:solidFill>
                <a:latin typeface="Cambria" panose="02040503050406030204" pitchFamily="18" charset="0"/>
              </a:rPr>
              <a:t> Bum?</a:t>
            </a:r>
          </a:p>
        </p:txBody>
      </p:sp>
      <p:pic>
        <p:nvPicPr>
          <p:cNvPr id="18" name="Picture 17">
            <a:extLst>
              <a:ext uri="{FF2B5EF4-FFF2-40B4-BE49-F238E27FC236}">
                <a16:creationId xmlns="" xmlns:a16="http://schemas.microsoft.com/office/drawing/2014/main" id="{F671265E-8E82-6C4F-8A90-93FDC1FB9670}"/>
              </a:ext>
            </a:extLst>
          </p:cNvPr>
          <p:cNvPicPr>
            <a:picLocks noChangeAspect="1"/>
          </p:cNvPicPr>
          <p:nvPr/>
        </p:nvPicPr>
        <p:blipFill>
          <a:blip r:embed="rId11"/>
          <a:stretch>
            <a:fillRect/>
          </a:stretch>
        </p:blipFill>
        <p:spPr>
          <a:xfrm>
            <a:off x="1725903" y="6674329"/>
            <a:ext cx="11386882" cy="166957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heckerboard(across)">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ppt_x"/>
                                          </p:val>
                                        </p:tav>
                                        <p:tav tm="100000">
                                          <p:val>
                                            <p:strVal val="#ppt_x"/>
                                          </p:val>
                                        </p:tav>
                                      </p:tavLst>
                                    </p:anim>
                                    <p:anim calcmode="lin" valueType="num">
                                      <p:cBhvr additive="base">
                                        <p:cTn id="1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724432">
            <a:off x="-2323317" y="4713004"/>
            <a:ext cx="11092531" cy="6738712"/>
          </a:xfrm>
          <a:custGeom>
            <a:avLst/>
            <a:gdLst/>
            <a:ahLst/>
            <a:cxnLst/>
            <a:rect l="l" t="t" r="r" b="b"/>
            <a:pathLst>
              <a:path w="11092531" h="6738712">
                <a:moveTo>
                  <a:pt x="0" y="0"/>
                </a:moveTo>
                <a:lnTo>
                  <a:pt x="11092531" y="0"/>
                </a:lnTo>
                <a:lnTo>
                  <a:pt x="11092531" y="6738713"/>
                </a:lnTo>
                <a:lnTo>
                  <a:pt x="0" y="673871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551875">
            <a:off x="10455779" y="5376604"/>
            <a:ext cx="8653664" cy="5257101"/>
          </a:xfrm>
          <a:custGeom>
            <a:avLst/>
            <a:gdLst/>
            <a:ahLst/>
            <a:cxnLst/>
            <a:rect l="l" t="t" r="r" b="b"/>
            <a:pathLst>
              <a:path w="8653664" h="5257101">
                <a:moveTo>
                  <a:pt x="0" y="0"/>
                </a:moveTo>
                <a:lnTo>
                  <a:pt x="8653664" y="0"/>
                </a:lnTo>
                <a:lnTo>
                  <a:pt x="8653664" y="5257101"/>
                </a:lnTo>
                <a:lnTo>
                  <a:pt x="0" y="525710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rot="7945623">
            <a:off x="8077132" y="5568511"/>
            <a:ext cx="4902007" cy="5027700"/>
          </a:xfrm>
          <a:custGeom>
            <a:avLst/>
            <a:gdLst/>
            <a:ahLst/>
            <a:cxnLst/>
            <a:rect l="l" t="t" r="r" b="b"/>
            <a:pathLst>
              <a:path w="4902007" h="5027700">
                <a:moveTo>
                  <a:pt x="0" y="0"/>
                </a:moveTo>
                <a:lnTo>
                  <a:pt x="4902007" y="0"/>
                </a:lnTo>
                <a:lnTo>
                  <a:pt x="4902007" y="5027699"/>
                </a:lnTo>
                <a:lnTo>
                  <a:pt x="0" y="502769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flipH="1">
            <a:off x="0" y="7940040"/>
            <a:ext cx="18288000" cy="2346960"/>
          </a:xfrm>
          <a:custGeom>
            <a:avLst/>
            <a:gdLst/>
            <a:ahLst/>
            <a:cxnLst/>
            <a:rect l="l" t="t" r="r" b="b"/>
            <a:pathLst>
              <a:path w="18288000" h="2346960">
                <a:moveTo>
                  <a:pt x="18288000" y="0"/>
                </a:moveTo>
                <a:lnTo>
                  <a:pt x="0" y="0"/>
                </a:lnTo>
                <a:lnTo>
                  <a:pt x="0" y="2346960"/>
                </a:lnTo>
                <a:lnTo>
                  <a:pt x="18288000" y="2346960"/>
                </a:lnTo>
                <a:lnTo>
                  <a:pt x="18288000" y="0"/>
                </a:lnTo>
                <a:close/>
              </a:path>
            </a:pathLst>
          </a:custGeom>
          <a:blipFill>
            <a:blip r:embed="rId6"/>
            <a:stretch>
              <a:fillRect/>
            </a:stretch>
          </a:blipFill>
        </p:spPr>
      </p:sp>
      <p:grpSp>
        <p:nvGrpSpPr>
          <p:cNvPr id="6" name="Group 6"/>
          <p:cNvGrpSpPr/>
          <p:nvPr/>
        </p:nvGrpSpPr>
        <p:grpSpPr>
          <a:xfrm>
            <a:off x="1028700" y="1028700"/>
            <a:ext cx="14363700" cy="8229600"/>
            <a:chOff x="0" y="0"/>
            <a:chExt cx="2191961" cy="2167467"/>
          </a:xfrm>
        </p:grpSpPr>
        <p:sp>
          <p:nvSpPr>
            <p:cNvPr id="7" name="Freeform 7"/>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C35632"/>
              </a:solidFill>
              <a:prstDash val="solid"/>
              <a:round/>
            </a:ln>
          </p:spPr>
        </p:sp>
        <p:sp>
          <p:nvSpPr>
            <p:cNvPr id="8" name="TextBox 8"/>
            <p:cNvSpPr txBox="1"/>
            <p:nvPr/>
          </p:nvSpPr>
          <p:spPr>
            <a:xfrm>
              <a:off x="0" y="-38100"/>
              <a:ext cx="2191961" cy="2205567"/>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flipH="1">
            <a:off x="15057688" y="1182428"/>
            <a:ext cx="2130933" cy="1294542"/>
          </a:xfrm>
          <a:custGeom>
            <a:avLst/>
            <a:gdLst/>
            <a:ahLst/>
            <a:cxnLst/>
            <a:rect l="l" t="t" r="r" b="b"/>
            <a:pathLst>
              <a:path w="2130933" h="1294542">
                <a:moveTo>
                  <a:pt x="2130934" y="0"/>
                </a:moveTo>
                <a:lnTo>
                  <a:pt x="0" y="0"/>
                </a:lnTo>
                <a:lnTo>
                  <a:pt x="0" y="1294542"/>
                </a:lnTo>
                <a:lnTo>
                  <a:pt x="2130934" y="1294542"/>
                </a:lnTo>
                <a:lnTo>
                  <a:pt x="2130934"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0" name="Freeform 10"/>
          <p:cNvSpPr/>
          <p:nvPr/>
        </p:nvSpPr>
        <p:spPr>
          <a:xfrm>
            <a:off x="0" y="581454"/>
            <a:ext cx="2400047" cy="1458029"/>
          </a:xfrm>
          <a:custGeom>
            <a:avLst/>
            <a:gdLst/>
            <a:ahLst/>
            <a:cxnLst/>
            <a:rect l="l" t="t" r="r" b="b"/>
            <a:pathLst>
              <a:path w="2400047" h="1458029">
                <a:moveTo>
                  <a:pt x="0" y="0"/>
                </a:moveTo>
                <a:lnTo>
                  <a:pt x="2400047" y="0"/>
                </a:lnTo>
                <a:lnTo>
                  <a:pt x="2400047" y="1458029"/>
                </a:lnTo>
                <a:lnTo>
                  <a:pt x="0" y="145802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1" name="Freeform 11"/>
          <p:cNvSpPr/>
          <p:nvPr/>
        </p:nvSpPr>
        <p:spPr>
          <a:xfrm>
            <a:off x="11173900" y="8137971"/>
            <a:ext cx="5528860" cy="3238990"/>
          </a:xfrm>
          <a:custGeom>
            <a:avLst/>
            <a:gdLst/>
            <a:ahLst/>
            <a:cxnLst/>
            <a:rect l="l" t="t" r="r" b="b"/>
            <a:pathLst>
              <a:path w="5528860" h="3238990">
                <a:moveTo>
                  <a:pt x="0" y="0"/>
                </a:moveTo>
                <a:lnTo>
                  <a:pt x="5528860" y="0"/>
                </a:lnTo>
                <a:lnTo>
                  <a:pt x="5528860" y="3238991"/>
                </a:lnTo>
                <a:lnTo>
                  <a:pt x="0" y="3238991"/>
                </a:lnTo>
                <a:lnTo>
                  <a:pt x="0" y="0"/>
                </a:lnTo>
                <a:close/>
              </a:path>
            </a:pathLst>
          </a:custGeom>
          <a:blipFill>
            <a:blip r:embed="rId7"/>
            <a:stretch>
              <a:fillRect/>
            </a:stretch>
          </a:blipFill>
        </p:spPr>
      </p:sp>
      <p:sp>
        <p:nvSpPr>
          <p:cNvPr id="12" name="Freeform 12"/>
          <p:cNvSpPr/>
          <p:nvPr/>
        </p:nvSpPr>
        <p:spPr>
          <a:xfrm>
            <a:off x="13720761" y="2039483"/>
            <a:ext cx="4278221" cy="7381545"/>
          </a:xfrm>
          <a:custGeom>
            <a:avLst/>
            <a:gdLst/>
            <a:ahLst/>
            <a:cxnLst/>
            <a:rect l="l" t="t" r="r" b="b"/>
            <a:pathLst>
              <a:path w="4278221" h="7381545">
                <a:moveTo>
                  <a:pt x="0" y="0"/>
                </a:moveTo>
                <a:lnTo>
                  <a:pt x="4278220" y="0"/>
                </a:lnTo>
                <a:lnTo>
                  <a:pt x="4278220" y="7381545"/>
                </a:lnTo>
                <a:lnTo>
                  <a:pt x="0" y="738154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3" name="Freeform 13"/>
          <p:cNvSpPr/>
          <p:nvPr/>
        </p:nvSpPr>
        <p:spPr>
          <a:xfrm rot="-636255" flipH="1">
            <a:off x="13200718" y="7350824"/>
            <a:ext cx="6512009" cy="3814952"/>
          </a:xfrm>
          <a:custGeom>
            <a:avLst/>
            <a:gdLst/>
            <a:ahLst/>
            <a:cxnLst/>
            <a:rect l="l" t="t" r="r" b="b"/>
            <a:pathLst>
              <a:path w="6512009" h="3814952">
                <a:moveTo>
                  <a:pt x="6512009" y="0"/>
                </a:moveTo>
                <a:lnTo>
                  <a:pt x="0" y="0"/>
                </a:lnTo>
                <a:lnTo>
                  <a:pt x="0" y="3814952"/>
                </a:lnTo>
                <a:lnTo>
                  <a:pt x="6512009" y="3814952"/>
                </a:lnTo>
                <a:lnTo>
                  <a:pt x="6512009" y="0"/>
                </a:lnTo>
                <a:close/>
              </a:path>
            </a:pathLst>
          </a:custGeom>
          <a:blipFill>
            <a:blip r:embed="rId7"/>
            <a:stretch>
              <a:fillRect/>
            </a:stretch>
          </a:blipFill>
        </p:spPr>
      </p:sp>
      <p:sp>
        <p:nvSpPr>
          <p:cNvPr id="14" name="Freeform 14"/>
          <p:cNvSpPr/>
          <p:nvPr/>
        </p:nvSpPr>
        <p:spPr>
          <a:xfrm>
            <a:off x="12211772" y="8169624"/>
            <a:ext cx="6555267" cy="2974452"/>
          </a:xfrm>
          <a:custGeom>
            <a:avLst/>
            <a:gdLst/>
            <a:ahLst/>
            <a:cxnLst/>
            <a:rect l="l" t="t" r="r" b="b"/>
            <a:pathLst>
              <a:path w="6555267" h="2974452">
                <a:moveTo>
                  <a:pt x="0" y="0"/>
                </a:moveTo>
                <a:lnTo>
                  <a:pt x="6555267" y="0"/>
                </a:lnTo>
                <a:lnTo>
                  <a:pt x="6555267" y="2974452"/>
                </a:lnTo>
                <a:lnTo>
                  <a:pt x="0" y="2974452"/>
                </a:lnTo>
                <a:lnTo>
                  <a:pt x="0" y="0"/>
                </a:lnTo>
                <a:close/>
              </a:path>
            </a:pathLst>
          </a:custGeom>
          <a:blipFill>
            <a:blip r:embed="rId10"/>
            <a:stretch>
              <a:fillRect/>
            </a:stretch>
          </a:blipFill>
        </p:spPr>
      </p:sp>
      <p:sp>
        <p:nvSpPr>
          <p:cNvPr id="15" name="Freeform 15"/>
          <p:cNvSpPr/>
          <p:nvPr/>
        </p:nvSpPr>
        <p:spPr>
          <a:xfrm rot="2416198" flipH="1">
            <a:off x="-1583446" y="9005098"/>
            <a:ext cx="4196844" cy="2458651"/>
          </a:xfrm>
          <a:custGeom>
            <a:avLst/>
            <a:gdLst/>
            <a:ahLst/>
            <a:cxnLst/>
            <a:rect l="l" t="t" r="r" b="b"/>
            <a:pathLst>
              <a:path w="4196844" h="2458651">
                <a:moveTo>
                  <a:pt x="4196844" y="0"/>
                </a:moveTo>
                <a:lnTo>
                  <a:pt x="0" y="0"/>
                </a:lnTo>
                <a:lnTo>
                  <a:pt x="0" y="2458651"/>
                </a:lnTo>
                <a:lnTo>
                  <a:pt x="4196844" y="2458651"/>
                </a:lnTo>
                <a:lnTo>
                  <a:pt x="4196844" y="0"/>
                </a:lnTo>
                <a:close/>
              </a:path>
            </a:pathLst>
          </a:custGeom>
          <a:blipFill>
            <a:blip r:embed="rId7"/>
            <a:stretch>
              <a:fillRect/>
            </a:stretch>
          </a:blipFill>
        </p:spPr>
      </p:sp>
      <p:sp>
        <p:nvSpPr>
          <p:cNvPr id="16" name="TextBox 16"/>
          <p:cNvSpPr txBox="1"/>
          <p:nvPr/>
        </p:nvSpPr>
        <p:spPr>
          <a:xfrm>
            <a:off x="1481586" y="2675182"/>
            <a:ext cx="11812875" cy="6217087"/>
          </a:xfrm>
          <a:prstGeom prst="rect">
            <a:avLst/>
          </a:prstGeom>
        </p:spPr>
        <p:txBody>
          <a:bodyPr wrap="square" lIns="0" tIns="0" rIns="0" bIns="0" rtlCol="0" anchor="t">
            <a:spAutoFit/>
          </a:bodyPr>
          <a:lstStyle/>
          <a:p>
            <a:pPr marL="571500" indent="-571500">
              <a:spcBef>
                <a:spcPts val="1200"/>
              </a:spcBef>
              <a:spcAft>
                <a:spcPts val="1200"/>
              </a:spcAft>
              <a:buFont typeface="Arial" panose="020B0604020202020204" pitchFamily="34" charset="0"/>
              <a:buChar char="•"/>
            </a:pPr>
            <a:r>
              <a:rPr lang="en-US" sz="4800" dirty="0" err="1">
                <a:solidFill>
                  <a:schemeClr val="tx2"/>
                </a:solidFill>
                <a:latin typeface="Cambria" panose="02040503050406030204" pitchFamily="18" charset="0"/>
              </a:rPr>
              <a:t>Hồi</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mới</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ba</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bốn</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tuổi</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nó</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đã</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biết</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cùng</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ông</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bắt</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sâu</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cho</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cây</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ổi</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nên</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cây</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mới</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lớn</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như</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bây</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giờ</a:t>
            </a:r>
            <a:endParaRPr lang="en-US" sz="4800" dirty="0">
              <a:solidFill>
                <a:schemeClr val="tx2"/>
              </a:solidFill>
              <a:latin typeface="Cambria" panose="02040503050406030204" pitchFamily="18" charset="0"/>
            </a:endParaRPr>
          </a:p>
          <a:p>
            <a:pPr marL="571500" indent="-571500">
              <a:spcBef>
                <a:spcPts val="1200"/>
              </a:spcBef>
              <a:spcAft>
                <a:spcPts val="1200"/>
              </a:spcAft>
              <a:buFont typeface="Arial" panose="020B0604020202020204" pitchFamily="34" charset="0"/>
              <a:buChar char="•"/>
            </a:pPr>
            <a:r>
              <a:rPr lang="en-US" sz="4800" dirty="0" err="1">
                <a:solidFill>
                  <a:schemeClr val="accent6">
                    <a:lumMod val="50000"/>
                  </a:schemeClr>
                </a:solidFill>
                <a:latin typeface="Cambria" panose="02040503050406030204" pitchFamily="18" charset="0"/>
              </a:rPr>
              <a:t>Những</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buổi</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chiều</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mát</a:t>
            </a:r>
            <a:r>
              <a:rPr lang="en-US" sz="4800" dirty="0">
                <a:solidFill>
                  <a:schemeClr val="accent6">
                    <a:lumMod val="50000"/>
                  </a:schemeClr>
                </a:solidFill>
                <a:latin typeface="Cambria" panose="02040503050406030204" pitchFamily="18" charset="0"/>
              </a:rPr>
              <a:t>, Bum </a:t>
            </a:r>
            <a:r>
              <a:rPr lang="en-US" sz="4800" dirty="0" err="1">
                <a:solidFill>
                  <a:schemeClr val="accent6">
                    <a:lumMod val="50000"/>
                  </a:schemeClr>
                </a:solidFill>
                <a:latin typeface="Cambria" panose="02040503050406030204" pitchFamily="18" charset="0"/>
              </a:rPr>
              <a:t>và</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bè</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bạn</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túm</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tụm</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dưới</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gốc</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cây</a:t>
            </a:r>
            <a:r>
              <a:rPr lang="en-US" sz="4800" dirty="0">
                <a:solidFill>
                  <a:schemeClr val="accent6">
                    <a:lumMod val="50000"/>
                  </a:schemeClr>
                </a:solidFill>
                <a:latin typeface="Cambria" panose="02040503050406030204" pitchFamily="18" charset="0"/>
              </a:rPr>
              <a:t>, chia </a:t>
            </a:r>
            <a:r>
              <a:rPr lang="en-US" sz="4800" dirty="0" err="1">
                <a:solidFill>
                  <a:schemeClr val="accent6">
                    <a:lumMod val="50000"/>
                  </a:schemeClr>
                </a:solidFill>
                <a:latin typeface="Cambria" panose="02040503050406030204" pitchFamily="18" charset="0"/>
              </a:rPr>
              <a:t>nhau</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những</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trái</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ổi</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chín</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Ông</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nội</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bắc</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chiếc</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ghế</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đẩu</a:t>
            </a:r>
            <a:r>
              <a:rPr lang="en-US" sz="4800" dirty="0">
                <a:solidFill>
                  <a:schemeClr val="accent6">
                    <a:lumMod val="50000"/>
                  </a:schemeClr>
                </a:solidFill>
                <a:latin typeface="Cambria" panose="02040503050406030204" pitchFamily="18" charset="0"/>
              </a:rPr>
              <a:t> ra </a:t>
            </a:r>
            <a:r>
              <a:rPr lang="en-US" sz="4800" dirty="0" err="1">
                <a:solidFill>
                  <a:schemeClr val="accent6">
                    <a:lumMod val="50000"/>
                  </a:schemeClr>
                </a:solidFill>
                <a:latin typeface="Cambria" panose="02040503050406030204" pitchFamily="18" charset="0"/>
              </a:rPr>
              <a:t>sân</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gần</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cây</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ổi</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ngồi</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đó</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vừa</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nghe</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đài</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vừa</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nheo</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nheo</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mắt</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nhìn</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lũ</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trẻ</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vui</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chơi</a:t>
            </a:r>
            <a:r>
              <a:rPr lang="en-US" sz="4800" dirty="0">
                <a:solidFill>
                  <a:schemeClr val="accent6">
                    <a:lumMod val="50000"/>
                  </a:schemeClr>
                </a:solidFill>
                <a:latin typeface="Cambria" panose="02040503050406030204" pitchFamily="18" charset="0"/>
              </a:rPr>
              <a:t>…</a:t>
            </a:r>
          </a:p>
        </p:txBody>
      </p:sp>
      <p:sp>
        <p:nvSpPr>
          <p:cNvPr id="17" name="TextBox 17"/>
          <p:cNvSpPr txBox="1"/>
          <p:nvPr/>
        </p:nvSpPr>
        <p:spPr>
          <a:xfrm>
            <a:off x="2448897" y="1483116"/>
            <a:ext cx="12608791" cy="738664"/>
          </a:xfrm>
          <a:prstGeom prst="rect">
            <a:avLst/>
          </a:prstGeom>
        </p:spPr>
        <p:txBody>
          <a:bodyPr wrap="square" lIns="0" tIns="0" rIns="0" bIns="0" rtlCol="0" anchor="t">
            <a:spAutoFit/>
          </a:bodyPr>
          <a:lstStyle/>
          <a:p>
            <a:pPr>
              <a:spcBef>
                <a:spcPct val="0"/>
              </a:spcBef>
            </a:pPr>
            <a:r>
              <a:rPr lang="en-US" sz="4800" b="1" dirty="0">
                <a:solidFill>
                  <a:srgbClr val="DD5248"/>
                </a:solidFill>
                <a:latin typeface="Cambria" panose="02040503050406030204" pitchFamily="18" charset="0"/>
              </a:rPr>
              <a:t>2. Bum </a:t>
            </a:r>
            <a:r>
              <a:rPr lang="en-US" sz="4800" b="1" dirty="0" err="1">
                <a:solidFill>
                  <a:srgbClr val="DD5248"/>
                </a:solidFill>
                <a:latin typeface="Cambria" panose="02040503050406030204" pitchFamily="18" charset="0"/>
              </a:rPr>
              <a:t>đã</a:t>
            </a:r>
            <a:r>
              <a:rPr lang="en-US" sz="4800" b="1" dirty="0">
                <a:solidFill>
                  <a:srgbClr val="DD5248"/>
                </a:solidFill>
                <a:latin typeface="Cambria" panose="02040503050406030204" pitchFamily="18" charset="0"/>
              </a:rPr>
              <a:t> </a:t>
            </a:r>
            <a:r>
              <a:rPr lang="en-US" sz="4800" b="1" dirty="0" err="1">
                <a:solidFill>
                  <a:srgbClr val="DD5248"/>
                </a:solidFill>
                <a:latin typeface="Cambria" panose="02040503050406030204" pitchFamily="18" charset="0"/>
              </a:rPr>
              <a:t>có</a:t>
            </a:r>
            <a:r>
              <a:rPr lang="en-US" sz="4800" b="1" dirty="0">
                <a:solidFill>
                  <a:srgbClr val="DD5248"/>
                </a:solidFill>
                <a:latin typeface="Cambria" panose="02040503050406030204" pitchFamily="18" charset="0"/>
              </a:rPr>
              <a:t> </a:t>
            </a:r>
            <a:r>
              <a:rPr lang="en-US" sz="4800" b="1" dirty="0" err="1">
                <a:solidFill>
                  <a:srgbClr val="DD5248"/>
                </a:solidFill>
                <a:latin typeface="Cambria" panose="02040503050406030204" pitchFamily="18" charset="0"/>
              </a:rPr>
              <a:t>những</a:t>
            </a:r>
            <a:r>
              <a:rPr lang="en-US" sz="4800" b="1" dirty="0">
                <a:solidFill>
                  <a:srgbClr val="DD5248"/>
                </a:solidFill>
                <a:latin typeface="Cambria" panose="02040503050406030204" pitchFamily="18" charset="0"/>
              </a:rPr>
              <a:t> </a:t>
            </a:r>
            <a:r>
              <a:rPr lang="en-US" sz="4800" b="1" dirty="0" err="1">
                <a:solidFill>
                  <a:srgbClr val="DD5248"/>
                </a:solidFill>
                <a:latin typeface="Cambria" panose="02040503050406030204" pitchFamily="18" charset="0"/>
              </a:rPr>
              <a:t>kỉ</a:t>
            </a:r>
            <a:r>
              <a:rPr lang="en-US" sz="4800" b="1" dirty="0">
                <a:solidFill>
                  <a:srgbClr val="DD5248"/>
                </a:solidFill>
                <a:latin typeface="Cambria" panose="02040503050406030204" pitchFamily="18" charset="0"/>
              </a:rPr>
              <a:t> </a:t>
            </a:r>
            <a:r>
              <a:rPr lang="en-US" sz="4800" b="1" dirty="0" err="1">
                <a:solidFill>
                  <a:srgbClr val="DD5248"/>
                </a:solidFill>
                <a:latin typeface="Cambria" panose="02040503050406030204" pitchFamily="18" charset="0"/>
              </a:rPr>
              <a:t>niệm</a:t>
            </a:r>
            <a:r>
              <a:rPr lang="en-US" sz="4800" b="1" dirty="0">
                <a:solidFill>
                  <a:srgbClr val="DD5248"/>
                </a:solidFill>
                <a:latin typeface="Cambria" panose="02040503050406030204" pitchFamily="18" charset="0"/>
              </a:rPr>
              <a:t> </a:t>
            </a:r>
            <a:r>
              <a:rPr lang="en-US" sz="4800" b="1" dirty="0" err="1">
                <a:solidFill>
                  <a:srgbClr val="DD5248"/>
                </a:solidFill>
                <a:latin typeface="Cambria" panose="02040503050406030204" pitchFamily="18" charset="0"/>
              </a:rPr>
              <a:t>gì</a:t>
            </a:r>
            <a:r>
              <a:rPr lang="en-US" sz="4800" b="1" dirty="0">
                <a:solidFill>
                  <a:srgbClr val="DD5248"/>
                </a:solidFill>
                <a:latin typeface="Cambria" panose="02040503050406030204" pitchFamily="18" charset="0"/>
              </a:rPr>
              <a:t> </a:t>
            </a:r>
            <a:r>
              <a:rPr lang="en-US" sz="4800" b="1" dirty="0" err="1">
                <a:solidFill>
                  <a:srgbClr val="DD5248"/>
                </a:solidFill>
                <a:latin typeface="Cambria" panose="02040503050406030204" pitchFamily="18" charset="0"/>
              </a:rPr>
              <a:t>với</a:t>
            </a:r>
            <a:r>
              <a:rPr lang="en-US" sz="4800" b="1" dirty="0">
                <a:solidFill>
                  <a:srgbClr val="DD5248"/>
                </a:solidFill>
                <a:latin typeface="Cambria" panose="02040503050406030204" pitchFamily="18" charset="0"/>
              </a:rPr>
              <a:t> </a:t>
            </a:r>
            <a:r>
              <a:rPr lang="en-US" sz="4800" b="1" dirty="0" err="1">
                <a:solidFill>
                  <a:srgbClr val="DD5248"/>
                </a:solidFill>
                <a:latin typeface="Cambria" panose="02040503050406030204" pitchFamily="18" charset="0"/>
              </a:rPr>
              <a:t>cây</a:t>
            </a:r>
            <a:r>
              <a:rPr lang="en-US" sz="4800" b="1" dirty="0">
                <a:solidFill>
                  <a:srgbClr val="DD5248"/>
                </a:solidFill>
                <a:latin typeface="Cambria" panose="02040503050406030204" pitchFamily="18" charset="0"/>
              </a:rPr>
              <a:t> </a:t>
            </a:r>
            <a:r>
              <a:rPr lang="en-US" sz="4800" b="1" dirty="0" err="1">
                <a:solidFill>
                  <a:srgbClr val="DD5248"/>
                </a:solidFill>
                <a:latin typeface="Cambria" panose="02040503050406030204" pitchFamily="18" charset="0"/>
              </a:rPr>
              <a:t>ổi</a:t>
            </a:r>
            <a:r>
              <a:rPr lang="en-US" sz="4800" b="1" dirty="0">
                <a:solidFill>
                  <a:srgbClr val="DD5248"/>
                </a:solidFill>
                <a:latin typeface="Cambria" panose="02040503050406030204" pitchFamily="18" charset="0"/>
              </a:rPr>
              <a:t> </a:t>
            </a:r>
            <a:r>
              <a:rPr lang="en-US" sz="4800" b="1" dirty="0" err="1">
                <a:solidFill>
                  <a:srgbClr val="DD5248"/>
                </a:solidFill>
                <a:latin typeface="Cambria" panose="02040503050406030204" pitchFamily="18" charset="0"/>
              </a:rPr>
              <a:t>đó</a:t>
            </a:r>
            <a:r>
              <a:rPr lang="en-US" sz="4800" b="1" dirty="0">
                <a:solidFill>
                  <a:srgbClr val="DD5248"/>
                </a:solidFill>
                <a:latin typeface="Cambria" panose="02040503050406030204" pitchFamily="18" charset="0"/>
              </a:rPr>
              <a:t>?</a:t>
            </a:r>
          </a:p>
        </p:txBody>
      </p:sp>
    </p:spTree>
    <p:extLst>
      <p:ext uri="{BB962C8B-B14F-4D97-AF65-F5344CB8AC3E}">
        <p14:creationId xmlns:p14="http://schemas.microsoft.com/office/powerpoint/2010/main" val="25097540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724432">
            <a:off x="-2323317" y="4713004"/>
            <a:ext cx="11092531" cy="6738712"/>
          </a:xfrm>
          <a:custGeom>
            <a:avLst/>
            <a:gdLst/>
            <a:ahLst/>
            <a:cxnLst/>
            <a:rect l="l" t="t" r="r" b="b"/>
            <a:pathLst>
              <a:path w="11092531" h="6738712">
                <a:moveTo>
                  <a:pt x="0" y="0"/>
                </a:moveTo>
                <a:lnTo>
                  <a:pt x="11092531" y="0"/>
                </a:lnTo>
                <a:lnTo>
                  <a:pt x="11092531" y="6738713"/>
                </a:lnTo>
                <a:lnTo>
                  <a:pt x="0" y="673871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551875">
            <a:off x="10455779" y="5376604"/>
            <a:ext cx="8653664" cy="5257101"/>
          </a:xfrm>
          <a:custGeom>
            <a:avLst/>
            <a:gdLst/>
            <a:ahLst/>
            <a:cxnLst/>
            <a:rect l="l" t="t" r="r" b="b"/>
            <a:pathLst>
              <a:path w="8653664" h="5257101">
                <a:moveTo>
                  <a:pt x="0" y="0"/>
                </a:moveTo>
                <a:lnTo>
                  <a:pt x="8653664" y="0"/>
                </a:lnTo>
                <a:lnTo>
                  <a:pt x="8653664" y="5257101"/>
                </a:lnTo>
                <a:lnTo>
                  <a:pt x="0" y="525710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rot="7945623">
            <a:off x="8077132" y="5568511"/>
            <a:ext cx="4902007" cy="5027700"/>
          </a:xfrm>
          <a:custGeom>
            <a:avLst/>
            <a:gdLst/>
            <a:ahLst/>
            <a:cxnLst/>
            <a:rect l="l" t="t" r="r" b="b"/>
            <a:pathLst>
              <a:path w="4902007" h="5027700">
                <a:moveTo>
                  <a:pt x="0" y="0"/>
                </a:moveTo>
                <a:lnTo>
                  <a:pt x="4902007" y="0"/>
                </a:lnTo>
                <a:lnTo>
                  <a:pt x="4902007" y="5027699"/>
                </a:lnTo>
                <a:lnTo>
                  <a:pt x="0" y="502769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flipH="1">
            <a:off x="0" y="7940040"/>
            <a:ext cx="18288000" cy="2346960"/>
          </a:xfrm>
          <a:custGeom>
            <a:avLst/>
            <a:gdLst/>
            <a:ahLst/>
            <a:cxnLst/>
            <a:rect l="l" t="t" r="r" b="b"/>
            <a:pathLst>
              <a:path w="18288000" h="2346960">
                <a:moveTo>
                  <a:pt x="18288000" y="0"/>
                </a:moveTo>
                <a:lnTo>
                  <a:pt x="0" y="0"/>
                </a:lnTo>
                <a:lnTo>
                  <a:pt x="0" y="2346960"/>
                </a:lnTo>
                <a:lnTo>
                  <a:pt x="18288000" y="2346960"/>
                </a:lnTo>
                <a:lnTo>
                  <a:pt x="18288000" y="0"/>
                </a:lnTo>
                <a:close/>
              </a:path>
            </a:pathLst>
          </a:custGeom>
          <a:blipFill>
            <a:blip r:embed="rId6"/>
            <a:stretch>
              <a:fillRect/>
            </a:stretch>
          </a:blipFill>
        </p:spPr>
      </p:sp>
      <p:grpSp>
        <p:nvGrpSpPr>
          <p:cNvPr id="6" name="Group 6"/>
          <p:cNvGrpSpPr/>
          <p:nvPr/>
        </p:nvGrpSpPr>
        <p:grpSpPr>
          <a:xfrm>
            <a:off x="1028700" y="1028700"/>
            <a:ext cx="14363700" cy="8229600"/>
            <a:chOff x="0" y="0"/>
            <a:chExt cx="2191961" cy="2167467"/>
          </a:xfrm>
        </p:grpSpPr>
        <p:sp>
          <p:nvSpPr>
            <p:cNvPr id="7" name="Freeform 7"/>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C35632"/>
              </a:solidFill>
              <a:prstDash val="solid"/>
              <a:round/>
            </a:ln>
          </p:spPr>
        </p:sp>
        <p:sp>
          <p:nvSpPr>
            <p:cNvPr id="8" name="TextBox 8"/>
            <p:cNvSpPr txBox="1"/>
            <p:nvPr/>
          </p:nvSpPr>
          <p:spPr>
            <a:xfrm>
              <a:off x="0" y="-38100"/>
              <a:ext cx="2191961" cy="2205567"/>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flipH="1">
            <a:off x="15057688" y="1182428"/>
            <a:ext cx="2130933" cy="1294542"/>
          </a:xfrm>
          <a:custGeom>
            <a:avLst/>
            <a:gdLst/>
            <a:ahLst/>
            <a:cxnLst/>
            <a:rect l="l" t="t" r="r" b="b"/>
            <a:pathLst>
              <a:path w="2130933" h="1294542">
                <a:moveTo>
                  <a:pt x="2130934" y="0"/>
                </a:moveTo>
                <a:lnTo>
                  <a:pt x="0" y="0"/>
                </a:lnTo>
                <a:lnTo>
                  <a:pt x="0" y="1294542"/>
                </a:lnTo>
                <a:lnTo>
                  <a:pt x="2130934" y="1294542"/>
                </a:lnTo>
                <a:lnTo>
                  <a:pt x="2130934"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0" name="Freeform 10"/>
          <p:cNvSpPr/>
          <p:nvPr/>
        </p:nvSpPr>
        <p:spPr>
          <a:xfrm>
            <a:off x="0" y="581454"/>
            <a:ext cx="2400047" cy="1458029"/>
          </a:xfrm>
          <a:custGeom>
            <a:avLst/>
            <a:gdLst/>
            <a:ahLst/>
            <a:cxnLst/>
            <a:rect l="l" t="t" r="r" b="b"/>
            <a:pathLst>
              <a:path w="2400047" h="1458029">
                <a:moveTo>
                  <a:pt x="0" y="0"/>
                </a:moveTo>
                <a:lnTo>
                  <a:pt x="2400047" y="0"/>
                </a:lnTo>
                <a:lnTo>
                  <a:pt x="2400047" y="1458029"/>
                </a:lnTo>
                <a:lnTo>
                  <a:pt x="0" y="145802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3" name="Freeform 13"/>
          <p:cNvSpPr/>
          <p:nvPr/>
        </p:nvSpPr>
        <p:spPr>
          <a:xfrm rot="-636255" flipH="1">
            <a:off x="13200718" y="7350824"/>
            <a:ext cx="6512009" cy="3814952"/>
          </a:xfrm>
          <a:custGeom>
            <a:avLst/>
            <a:gdLst/>
            <a:ahLst/>
            <a:cxnLst/>
            <a:rect l="l" t="t" r="r" b="b"/>
            <a:pathLst>
              <a:path w="6512009" h="3814952">
                <a:moveTo>
                  <a:pt x="6512009" y="0"/>
                </a:moveTo>
                <a:lnTo>
                  <a:pt x="0" y="0"/>
                </a:lnTo>
                <a:lnTo>
                  <a:pt x="0" y="3814952"/>
                </a:lnTo>
                <a:lnTo>
                  <a:pt x="6512009" y="3814952"/>
                </a:lnTo>
                <a:lnTo>
                  <a:pt x="6512009" y="0"/>
                </a:lnTo>
                <a:close/>
              </a:path>
            </a:pathLst>
          </a:custGeom>
          <a:blipFill>
            <a:blip r:embed="rId7"/>
            <a:stretch>
              <a:fillRect/>
            </a:stretch>
          </a:blipFill>
        </p:spPr>
      </p:sp>
      <p:sp>
        <p:nvSpPr>
          <p:cNvPr id="14" name="Freeform 14"/>
          <p:cNvSpPr/>
          <p:nvPr/>
        </p:nvSpPr>
        <p:spPr>
          <a:xfrm>
            <a:off x="12211772" y="8169624"/>
            <a:ext cx="6555267" cy="2974452"/>
          </a:xfrm>
          <a:custGeom>
            <a:avLst/>
            <a:gdLst/>
            <a:ahLst/>
            <a:cxnLst/>
            <a:rect l="l" t="t" r="r" b="b"/>
            <a:pathLst>
              <a:path w="6555267" h="2974452">
                <a:moveTo>
                  <a:pt x="0" y="0"/>
                </a:moveTo>
                <a:lnTo>
                  <a:pt x="6555267" y="0"/>
                </a:lnTo>
                <a:lnTo>
                  <a:pt x="6555267" y="2974452"/>
                </a:lnTo>
                <a:lnTo>
                  <a:pt x="0" y="2974452"/>
                </a:lnTo>
                <a:lnTo>
                  <a:pt x="0" y="0"/>
                </a:lnTo>
                <a:close/>
              </a:path>
            </a:pathLst>
          </a:custGeom>
          <a:blipFill>
            <a:blip r:embed="rId8"/>
            <a:stretch>
              <a:fillRect/>
            </a:stretch>
          </a:blipFill>
        </p:spPr>
      </p:sp>
      <p:sp>
        <p:nvSpPr>
          <p:cNvPr id="15" name="Freeform 15"/>
          <p:cNvSpPr/>
          <p:nvPr/>
        </p:nvSpPr>
        <p:spPr>
          <a:xfrm rot="2416198" flipH="1">
            <a:off x="-1583446" y="9005098"/>
            <a:ext cx="4196844" cy="2458651"/>
          </a:xfrm>
          <a:custGeom>
            <a:avLst/>
            <a:gdLst/>
            <a:ahLst/>
            <a:cxnLst/>
            <a:rect l="l" t="t" r="r" b="b"/>
            <a:pathLst>
              <a:path w="4196844" h="2458651">
                <a:moveTo>
                  <a:pt x="4196844" y="0"/>
                </a:moveTo>
                <a:lnTo>
                  <a:pt x="0" y="0"/>
                </a:lnTo>
                <a:lnTo>
                  <a:pt x="0" y="2458651"/>
                </a:lnTo>
                <a:lnTo>
                  <a:pt x="4196844" y="2458651"/>
                </a:lnTo>
                <a:lnTo>
                  <a:pt x="4196844" y="0"/>
                </a:lnTo>
                <a:close/>
              </a:path>
            </a:pathLst>
          </a:custGeom>
          <a:blipFill>
            <a:blip r:embed="rId7"/>
            <a:stretch>
              <a:fillRect/>
            </a:stretch>
          </a:blipFill>
        </p:spPr>
      </p:sp>
      <p:sp>
        <p:nvSpPr>
          <p:cNvPr id="16" name="TextBox 16"/>
          <p:cNvSpPr txBox="1"/>
          <p:nvPr/>
        </p:nvSpPr>
        <p:spPr>
          <a:xfrm>
            <a:off x="2021744" y="3742905"/>
            <a:ext cx="11812875" cy="1661993"/>
          </a:xfrm>
          <a:prstGeom prst="rect">
            <a:avLst/>
          </a:prstGeom>
        </p:spPr>
        <p:txBody>
          <a:bodyPr wrap="square" lIns="0" tIns="0" rIns="0" bIns="0" rtlCol="0" anchor="t">
            <a:spAutoFit/>
          </a:bodyPr>
          <a:lstStyle/>
          <a:p>
            <a:pPr>
              <a:spcAft>
                <a:spcPts val="800"/>
              </a:spcAft>
              <a:tabLst>
                <a:tab pos="255270" algn="l"/>
              </a:tabLst>
            </a:pPr>
            <a:r>
              <a:rPr lang="pt-BR" sz="54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Vì</a:t>
            </a:r>
            <a:r>
              <a:rPr lang="pt-BR" sz="54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Bum </a:t>
            </a:r>
            <a:r>
              <a:rPr lang="pt-BR" sz="54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muốn</a:t>
            </a:r>
            <a:r>
              <a:rPr lang="pt-BR" sz="54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54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cùng</a:t>
            </a:r>
            <a:r>
              <a:rPr lang="pt-BR" sz="54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54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bạn</a:t>
            </a:r>
            <a:r>
              <a:rPr lang="pt-BR" sz="54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54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bè</a:t>
            </a:r>
            <a:r>
              <a:rPr lang="pt-BR" sz="54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54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leo</a:t>
            </a:r>
            <a:r>
              <a:rPr lang="pt-BR" sz="54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54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trèo</a:t>
            </a:r>
            <a:r>
              <a:rPr lang="pt-BR" sz="54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54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lên</a:t>
            </a:r>
            <a:r>
              <a:rPr lang="pt-BR" sz="54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54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cây</a:t>
            </a:r>
            <a:r>
              <a:rPr lang="pt-BR" sz="54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54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và</a:t>
            </a:r>
            <a:r>
              <a:rPr lang="pt-BR" sz="54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54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nhìn</a:t>
            </a:r>
            <a:r>
              <a:rPr lang="pt-BR" sz="54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54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thấy</a:t>
            </a:r>
            <a:r>
              <a:rPr lang="pt-BR" sz="54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54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bóng</a:t>
            </a:r>
            <a:r>
              <a:rPr lang="pt-BR" sz="54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54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dáng</a:t>
            </a:r>
            <a:r>
              <a:rPr lang="pt-BR" sz="54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54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ông</a:t>
            </a:r>
            <a:r>
              <a:rPr lang="pt-BR" sz="54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54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nội</a:t>
            </a:r>
            <a:r>
              <a:rPr lang="pt-BR" sz="54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endParaRPr lang="x-none" sz="5400" dirty="0">
              <a:effectLst/>
              <a:latin typeface="Cambria" panose="02040503050406030204" pitchFamily="18" charset="0"/>
              <a:ea typeface="Calibri" panose="020F0502020204030204" pitchFamily="34" charset="0"/>
            </a:endParaRPr>
          </a:p>
        </p:txBody>
      </p:sp>
      <p:sp>
        <p:nvSpPr>
          <p:cNvPr id="17" name="TextBox 17"/>
          <p:cNvSpPr txBox="1"/>
          <p:nvPr/>
        </p:nvSpPr>
        <p:spPr>
          <a:xfrm>
            <a:off x="2208162" y="1644624"/>
            <a:ext cx="11409405" cy="1661993"/>
          </a:xfrm>
          <a:prstGeom prst="rect">
            <a:avLst/>
          </a:prstGeom>
        </p:spPr>
        <p:txBody>
          <a:bodyPr wrap="square" lIns="0" tIns="0" rIns="0" bIns="0" rtlCol="0" anchor="t">
            <a:spAutoFit/>
          </a:bodyPr>
          <a:lstStyle/>
          <a:p>
            <a:pPr>
              <a:spcBef>
                <a:spcPct val="0"/>
              </a:spcBef>
            </a:pPr>
            <a:r>
              <a:rPr lang="en-US" sz="5400" b="1" dirty="0">
                <a:solidFill>
                  <a:srgbClr val="DD5248"/>
                </a:solidFill>
                <a:latin typeface="Cambria" panose="02040503050406030204" pitchFamily="18" charset="0"/>
              </a:rPr>
              <a:t>3. </a:t>
            </a:r>
            <a:r>
              <a:rPr lang="en-US" sz="5400" b="1" dirty="0" err="1">
                <a:solidFill>
                  <a:srgbClr val="DD5248"/>
                </a:solidFill>
                <a:latin typeface="Cambria" panose="02040503050406030204" pitchFamily="18" charset="0"/>
              </a:rPr>
              <a:t>Vì</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sao</a:t>
            </a:r>
            <a:r>
              <a:rPr lang="en-US" sz="5400" b="1" dirty="0">
                <a:solidFill>
                  <a:srgbClr val="DD5248"/>
                </a:solidFill>
                <a:latin typeface="Cambria" panose="02040503050406030204" pitchFamily="18" charset="0"/>
              </a:rPr>
              <a:t> Bum </a:t>
            </a:r>
            <a:r>
              <a:rPr lang="en-US" sz="5400" b="1" dirty="0" err="1">
                <a:solidFill>
                  <a:srgbClr val="DD5248"/>
                </a:solidFill>
                <a:latin typeface="Cambria" panose="02040503050406030204" pitchFamily="18" charset="0"/>
              </a:rPr>
              <a:t>muốn</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làm</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cây</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ổi</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trong</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sân</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nhà</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cũ</a:t>
            </a:r>
            <a:r>
              <a:rPr lang="en-US" sz="5400" b="1" dirty="0">
                <a:solidFill>
                  <a:srgbClr val="DD5248"/>
                </a:solidFill>
                <a:latin typeface="Cambria" panose="02040503050406030204" pitchFamily="18" charset="0"/>
              </a:rPr>
              <a:t>?</a:t>
            </a:r>
          </a:p>
        </p:txBody>
      </p:sp>
      <p:pic>
        <p:nvPicPr>
          <p:cNvPr id="18" name="Picture 17">
            <a:extLst>
              <a:ext uri="{FF2B5EF4-FFF2-40B4-BE49-F238E27FC236}">
                <a16:creationId xmlns="" xmlns:a16="http://schemas.microsoft.com/office/drawing/2014/main" id="{983FE70F-0363-614D-A41C-BE1B89D232A0}"/>
              </a:ext>
            </a:extLst>
          </p:cNvPr>
          <p:cNvPicPr>
            <a:picLocks noChangeAspect="1"/>
          </p:cNvPicPr>
          <p:nvPr/>
        </p:nvPicPr>
        <p:blipFill>
          <a:blip r:embed="rId9"/>
          <a:stretch>
            <a:fillRect/>
          </a:stretch>
        </p:blipFill>
        <p:spPr>
          <a:xfrm>
            <a:off x="1417888" y="5896182"/>
            <a:ext cx="13639800" cy="2222500"/>
          </a:xfrm>
          <a:prstGeom prst="rect">
            <a:avLst/>
          </a:prstGeom>
        </p:spPr>
      </p:pic>
    </p:spTree>
    <p:extLst>
      <p:ext uri="{BB962C8B-B14F-4D97-AF65-F5344CB8AC3E}">
        <p14:creationId xmlns:p14="http://schemas.microsoft.com/office/powerpoint/2010/main" val="34931113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randombar(horizontal)">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724432">
            <a:off x="-2323317" y="4713004"/>
            <a:ext cx="11092531" cy="6738712"/>
          </a:xfrm>
          <a:custGeom>
            <a:avLst/>
            <a:gdLst/>
            <a:ahLst/>
            <a:cxnLst/>
            <a:rect l="l" t="t" r="r" b="b"/>
            <a:pathLst>
              <a:path w="11092531" h="6738712">
                <a:moveTo>
                  <a:pt x="0" y="0"/>
                </a:moveTo>
                <a:lnTo>
                  <a:pt x="11092531" y="0"/>
                </a:lnTo>
                <a:lnTo>
                  <a:pt x="11092531" y="6738713"/>
                </a:lnTo>
                <a:lnTo>
                  <a:pt x="0" y="673871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551875">
            <a:off x="10455779" y="5376604"/>
            <a:ext cx="8653664" cy="5257101"/>
          </a:xfrm>
          <a:custGeom>
            <a:avLst/>
            <a:gdLst/>
            <a:ahLst/>
            <a:cxnLst/>
            <a:rect l="l" t="t" r="r" b="b"/>
            <a:pathLst>
              <a:path w="8653664" h="5257101">
                <a:moveTo>
                  <a:pt x="0" y="0"/>
                </a:moveTo>
                <a:lnTo>
                  <a:pt x="8653664" y="0"/>
                </a:lnTo>
                <a:lnTo>
                  <a:pt x="8653664" y="5257101"/>
                </a:lnTo>
                <a:lnTo>
                  <a:pt x="0" y="525710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rot="7945623">
            <a:off x="8077132" y="5568511"/>
            <a:ext cx="4902007" cy="5027700"/>
          </a:xfrm>
          <a:custGeom>
            <a:avLst/>
            <a:gdLst/>
            <a:ahLst/>
            <a:cxnLst/>
            <a:rect l="l" t="t" r="r" b="b"/>
            <a:pathLst>
              <a:path w="4902007" h="5027700">
                <a:moveTo>
                  <a:pt x="0" y="0"/>
                </a:moveTo>
                <a:lnTo>
                  <a:pt x="4902007" y="0"/>
                </a:lnTo>
                <a:lnTo>
                  <a:pt x="4902007" y="5027699"/>
                </a:lnTo>
                <a:lnTo>
                  <a:pt x="0" y="502769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flipH="1">
            <a:off x="0" y="7940040"/>
            <a:ext cx="18288000" cy="2346960"/>
          </a:xfrm>
          <a:custGeom>
            <a:avLst/>
            <a:gdLst/>
            <a:ahLst/>
            <a:cxnLst/>
            <a:rect l="l" t="t" r="r" b="b"/>
            <a:pathLst>
              <a:path w="18288000" h="2346960">
                <a:moveTo>
                  <a:pt x="18288000" y="0"/>
                </a:moveTo>
                <a:lnTo>
                  <a:pt x="0" y="0"/>
                </a:lnTo>
                <a:lnTo>
                  <a:pt x="0" y="2346960"/>
                </a:lnTo>
                <a:lnTo>
                  <a:pt x="18288000" y="2346960"/>
                </a:lnTo>
                <a:lnTo>
                  <a:pt x="18288000" y="0"/>
                </a:lnTo>
                <a:close/>
              </a:path>
            </a:pathLst>
          </a:custGeom>
          <a:blipFill>
            <a:blip r:embed="rId6"/>
            <a:stretch>
              <a:fillRect/>
            </a:stretch>
          </a:blipFill>
        </p:spPr>
      </p:sp>
      <p:grpSp>
        <p:nvGrpSpPr>
          <p:cNvPr id="6" name="Group 6"/>
          <p:cNvGrpSpPr/>
          <p:nvPr/>
        </p:nvGrpSpPr>
        <p:grpSpPr>
          <a:xfrm>
            <a:off x="1028700" y="1028700"/>
            <a:ext cx="14363700" cy="8229600"/>
            <a:chOff x="0" y="0"/>
            <a:chExt cx="2191961" cy="2167467"/>
          </a:xfrm>
        </p:grpSpPr>
        <p:sp>
          <p:nvSpPr>
            <p:cNvPr id="7" name="Freeform 7"/>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C35632"/>
              </a:solidFill>
              <a:prstDash val="solid"/>
              <a:round/>
            </a:ln>
          </p:spPr>
        </p:sp>
        <p:sp>
          <p:nvSpPr>
            <p:cNvPr id="8" name="TextBox 8"/>
            <p:cNvSpPr txBox="1"/>
            <p:nvPr/>
          </p:nvSpPr>
          <p:spPr>
            <a:xfrm>
              <a:off x="0" y="-38100"/>
              <a:ext cx="2191961" cy="2205567"/>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flipH="1">
            <a:off x="15057688" y="1182428"/>
            <a:ext cx="2130933" cy="1294542"/>
          </a:xfrm>
          <a:custGeom>
            <a:avLst/>
            <a:gdLst/>
            <a:ahLst/>
            <a:cxnLst/>
            <a:rect l="l" t="t" r="r" b="b"/>
            <a:pathLst>
              <a:path w="2130933" h="1294542">
                <a:moveTo>
                  <a:pt x="2130934" y="0"/>
                </a:moveTo>
                <a:lnTo>
                  <a:pt x="0" y="0"/>
                </a:lnTo>
                <a:lnTo>
                  <a:pt x="0" y="1294542"/>
                </a:lnTo>
                <a:lnTo>
                  <a:pt x="2130934" y="1294542"/>
                </a:lnTo>
                <a:lnTo>
                  <a:pt x="2130934"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0" name="Freeform 10"/>
          <p:cNvSpPr/>
          <p:nvPr/>
        </p:nvSpPr>
        <p:spPr>
          <a:xfrm>
            <a:off x="0" y="581454"/>
            <a:ext cx="2400047" cy="1458029"/>
          </a:xfrm>
          <a:custGeom>
            <a:avLst/>
            <a:gdLst/>
            <a:ahLst/>
            <a:cxnLst/>
            <a:rect l="l" t="t" r="r" b="b"/>
            <a:pathLst>
              <a:path w="2400047" h="1458029">
                <a:moveTo>
                  <a:pt x="0" y="0"/>
                </a:moveTo>
                <a:lnTo>
                  <a:pt x="2400047" y="0"/>
                </a:lnTo>
                <a:lnTo>
                  <a:pt x="2400047" y="1458029"/>
                </a:lnTo>
                <a:lnTo>
                  <a:pt x="0" y="145802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1" name="Freeform 11"/>
          <p:cNvSpPr/>
          <p:nvPr/>
        </p:nvSpPr>
        <p:spPr>
          <a:xfrm>
            <a:off x="11173900" y="8137971"/>
            <a:ext cx="5528860" cy="3238990"/>
          </a:xfrm>
          <a:custGeom>
            <a:avLst/>
            <a:gdLst/>
            <a:ahLst/>
            <a:cxnLst/>
            <a:rect l="l" t="t" r="r" b="b"/>
            <a:pathLst>
              <a:path w="5528860" h="3238990">
                <a:moveTo>
                  <a:pt x="0" y="0"/>
                </a:moveTo>
                <a:lnTo>
                  <a:pt x="5528860" y="0"/>
                </a:lnTo>
                <a:lnTo>
                  <a:pt x="5528860" y="3238991"/>
                </a:lnTo>
                <a:lnTo>
                  <a:pt x="0" y="3238991"/>
                </a:lnTo>
                <a:lnTo>
                  <a:pt x="0" y="0"/>
                </a:lnTo>
                <a:close/>
              </a:path>
            </a:pathLst>
          </a:custGeom>
          <a:blipFill>
            <a:blip r:embed="rId7"/>
            <a:stretch>
              <a:fillRect/>
            </a:stretch>
          </a:blipFill>
        </p:spPr>
      </p:sp>
      <p:sp>
        <p:nvSpPr>
          <p:cNvPr id="12" name="Freeform 12"/>
          <p:cNvSpPr/>
          <p:nvPr/>
        </p:nvSpPr>
        <p:spPr>
          <a:xfrm>
            <a:off x="13720761" y="2039483"/>
            <a:ext cx="4278221" cy="7381545"/>
          </a:xfrm>
          <a:custGeom>
            <a:avLst/>
            <a:gdLst/>
            <a:ahLst/>
            <a:cxnLst/>
            <a:rect l="l" t="t" r="r" b="b"/>
            <a:pathLst>
              <a:path w="4278221" h="7381545">
                <a:moveTo>
                  <a:pt x="0" y="0"/>
                </a:moveTo>
                <a:lnTo>
                  <a:pt x="4278220" y="0"/>
                </a:lnTo>
                <a:lnTo>
                  <a:pt x="4278220" y="7381545"/>
                </a:lnTo>
                <a:lnTo>
                  <a:pt x="0" y="738154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3" name="Freeform 13"/>
          <p:cNvSpPr/>
          <p:nvPr/>
        </p:nvSpPr>
        <p:spPr>
          <a:xfrm rot="-636255" flipH="1">
            <a:off x="13200718" y="7350824"/>
            <a:ext cx="6512009" cy="3814952"/>
          </a:xfrm>
          <a:custGeom>
            <a:avLst/>
            <a:gdLst/>
            <a:ahLst/>
            <a:cxnLst/>
            <a:rect l="l" t="t" r="r" b="b"/>
            <a:pathLst>
              <a:path w="6512009" h="3814952">
                <a:moveTo>
                  <a:pt x="6512009" y="0"/>
                </a:moveTo>
                <a:lnTo>
                  <a:pt x="0" y="0"/>
                </a:lnTo>
                <a:lnTo>
                  <a:pt x="0" y="3814952"/>
                </a:lnTo>
                <a:lnTo>
                  <a:pt x="6512009" y="3814952"/>
                </a:lnTo>
                <a:lnTo>
                  <a:pt x="6512009" y="0"/>
                </a:lnTo>
                <a:close/>
              </a:path>
            </a:pathLst>
          </a:custGeom>
          <a:blipFill>
            <a:blip r:embed="rId7"/>
            <a:stretch>
              <a:fillRect/>
            </a:stretch>
          </a:blipFill>
        </p:spPr>
      </p:sp>
      <p:sp>
        <p:nvSpPr>
          <p:cNvPr id="14" name="Freeform 14"/>
          <p:cNvSpPr/>
          <p:nvPr/>
        </p:nvSpPr>
        <p:spPr>
          <a:xfrm>
            <a:off x="12211772" y="8169624"/>
            <a:ext cx="6555267" cy="2974452"/>
          </a:xfrm>
          <a:custGeom>
            <a:avLst/>
            <a:gdLst/>
            <a:ahLst/>
            <a:cxnLst/>
            <a:rect l="l" t="t" r="r" b="b"/>
            <a:pathLst>
              <a:path w="6555267" h="2974452">
                <a:moveTo>
                  <a:pt x="0" y="0"/>
                </a:moveTo>
                <a:lnTo>
                  <a:pt x="6555267" y="0"/>
                </a:lnTo>
                <a:lnTo>
                  <a:pt x="6555267" y="2974452"/>
                </a:lnTo>
                <a:lnTo>
                  <a:pt x="0" y="2974452"/>
                </a:lnTo>
                <a:lnTo>
                  <a:pt x="0" y="0"/>
                </a:lnTo>
                <a:close/>
              </a:path>
            </a:pathLst>
          </a:custGeom>
          <a:blipFill>
            <a:blip r:embed="rId10"/>
            <a:stretch>
              <a:fillRect/>
            </a:stretch>
          </a:blipFill>
        </p:spPr>
      </p:sp>
      <p:sp>
        <p:nvSpPr>
          <p:cNvPr id="15" name="Freeform 15"/>
          <p:cNvSpPr/>
          <p:nvPr/>
        </p:nvSpPr>
        <p:spPr>
          <a:xfrm rot="2416198" flipH="1">
            <a:off x="-1583446" y="9005098"/>
            <a:ext cx="4196844" cy="2458651"/>
          </a:xfrm>
          <a:custGeom>
            <a:avLst/>
            <a:gdLst/>
            <a:ahLst/>
            <a:cxnLst/>
            <a:rect l="l" t="t" r="r" b="b"/>
            <a:pathLst>
              <a:path w="4196844" h="2458651">
                <a:moveTo>
                  <a:pt x="4196844" y="0"/>
                </a:moveTo>
                <a:lnTo>
                  <a:pt x="0" y="0"/>
                </a:lnTo>
                <a:lnTo>
                  <a:pt x="0" y="2458651"/>
                </a:lnTo>
                <a:lnTo>
                  <a:pt x="4196844" y="2458651"/>
                </a:lnTo>
                <a:lnTo>
                  <a:pt x="4196844" y="0"/>
                </a:lnTo>
                <a:close/>
              </a:path>
            </a:pathLst>
          </a:custGeom>
          <a:blipFill>
            <a:blip r:embed="rId7"/>
            <a:stretch>
              <a:fillRect/>
            </a:stretch>
          </a:blipFill>
        </p:spPr>
      </p:sp>
      <p:sp>
        <p:nvSpPr>
          <p:cNvPr id="16" name="TextBox 16"/>
          <p:cNvSpPr txBox="1"/>
          <p:nvPr/>
        </p:nvSpPr>
        <p:spPr>
          <a:xfrm>
            <a:off x="1440233" y="4202303"/>
            <a:ext cx="11872799" cy="4001095"/>
          </a:xfrm>
          <a:prstGeom prst="rect">
            <a:avLst/>
          </a:prstGeom>
        </p:spPr>
        <p:txBody>
          <a:bodyPr wrap="square" lIns="0" tIns="0" rIns="0" bIns="0" rtlCol="0" anchor="t">
            <a:spAutoFit/>
          </a:bodyPr>
          <a:lstStyle/>
          <a:p>
            <a:pPr marL="571500" indent="-571500">
              <a:spcBef>
                <a:spcPts val="1200"/>
              </a:spcBef>
              <a:spcAft>
                <a:spcPts val="1200"/>
              </a:spcAft>
              <a:buFont typeface="Arial" panose="020B0604020202020204" pitchFamily="34" charset="0"/>
              <a:buChar char="•"/>
            </a:pPr>
            <a:r>
              <a:rPr lang="pt-BR" sz="6000" kern="0" dirty="0" err="1">
                <a:solidFill>
                  <a:srgbClr val="000000"/>
                </a:solidFill>
                <a:effectLst/>
                <a:latin typeface="Cambria" panose="02040503050406030204" pitchFamily="18" charset="0"/>
                <a:ea typeface="Times New Roman" panose="02020603050405020304" pitchFamily="18" charset="0"/>
              </a:rPr>
              <a:t>Cô</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giáo</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nói</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chuyện</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với</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bố</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mẹ</a:t>
            </a:r>
            <a:r>
              <a:rPr lang="pt-BR" sz="6000" kern="0" dirty="0">
                <a:solidFill>
                  <a:srgbClr val="000000"/>
                </a:solidFill>
                <a:effectLst/>
                <a:latin typeface="Cambria" panose="02040503050406030204" pitchFamily="18" charset="0"/>
                <a:ea typeface="Times New Roman" panose="02020603050405020304" pitchFamily="18" charset="0"/>
              </a:rPr>
              <a:t> Bum </a:t>
            </a:r>
            <a:r>
              <a:rPr lang="pt-BR" sz="6000" kern="0" dirty="0" err="1">
                <a:solidFill>
                  <a:srgbClr val="000000"/>
                </a:solidFill>
                <a:effectLst/>
                <a:latin typeface="Cambria" panose="02040503050406030204" pitchFamily="18" charset="0"/>
                <a:ea typeface="Times New Roman" panose="02020603050405020304" pitchFamily="18" charset="0"/>
              </a:rPr>
              <a:t>về</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ước</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mơ</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của</a:t>
            </a:r>
            <a:r>
              <a:rPr lang="pt-BR" sz="6000" kern="0" dirty="0">
                <a:solidFill>
                  <a:srgbClr val="000000"/>
                </a:solidFill>
                <a:effectLst/>
                <a:latin typeface="Cambria" panose="02040503050406030204" pitchFamily="18" charset="0"/>
                <a:ea typeface="Times New Roman" panose="02020603050405020304" pitchFamily="18" charset="0"/>
              </a:rPr>
              <a:t> con.</a:t>
            </a:r>
          </a:p>
          <a:p>
            <a:pPr marL="571500" indent="-571500">
              <a:spcBef>
                <a:spcPts val="1200"/>
              </a:spcBef>
              <a:spcAft>
                <a:spcPts val="1200"/>
              </a:spcAft>
              <a:buFont typeface="Arial" panose="020B0604020202020204" pitchFamily="34" charset="0"/>
              <a:buChar char="•"/>
            </a:pPr>
            <a:r>
              <a:rPr lang="pt-BR" sz="6000" kern="0" dirty="0" err="1">
                <a:solidFill>
                  <a:srgbClr val="000000"/>
                </a:solidFill>
                <a:effectLst/>
                <a:latin typeface="Cambria" panose="02040503050406030204" pitchFamily="18" charset="0"/>
                <a:ea typeface="Times New Roman" panose="02020603050405020304" pitchFamily="18" charset="0"/>
              </a:rPr>
              <a:t>Bố</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mẹ</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đã</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bàn</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nhau</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trồng</a:t>
            </a:r>
            <a:r>
              <a:rPr lang="pt-BR" sz="6000" kern="0" dirty="0">
                <a:solidFill>
                  <a:srgbClr val="000000"/>
                </a:solidFill>
                <a:effectLst/>
                <a:latin typeface="Cambria" panose="02040503050406030204" pitchFamily="18" charset="0"/>
                <a:ea typeface="Times New Roman" panose="02020603050405020304" pitchFamily="18" charset="0"/>
              </a:rPr>
              <a:t> 1 </a:t>
            </a:r>
            <a:r>
              <a:rPr lang="pt-BR" sz="6000" kern="0" dirty="0" err="1">
                <a:solidFill>
                  <a:srgbClr val="000000"/>
                </a:solidFill>
                <a:effectLst/>
                <a:latin typeface="Cambria" panose="02040503050406030204" pitchFamily="18" charset="0"/>
                <a:ea typeface="Times New Roman" panose="02020603050405020304" pitchFamily="18" charset="0"/>
              </a:rPr>
              <a:t>cây</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ổi</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trong</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sân</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và</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mời</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bạn</a:t>
            </a:r>
            <a:r>
              <a:rPr lang="pt-BR" sz="6000" kern="0" dirty="0">
                <a:solidFill>
                  <a:srgbClr val="000000"/>
                </a:solidFill>
                <a:effectLst/>
                <a:latin typeface="Cambria" panose="02040503050406030204" pitchFamily="18" charset="0"/>
                <a:ea typeface="Times New Roman" panose="02020603050405020304" pitchFamily="18" charset="0"/>
              </a:rPr>
              <a:t> Bum </a:t>
            </a:r>
            <a:r>
              <a:rPr lang="pt-BR" sz="6000" kern="0" dirty="0" err="1">
                <a:solidFill>
                  <a:srgbClr val="000000"/>
                </a:solidFill>
                <a:effectLst/>
                <a:latin typeface="Cambria" panose="02040503050406030204" pitchFamily="18" charset="0"/>
                <a:ea typeface="Times New Roman" panose="02020603050405020304" pitchFamily="18" charset="0"/>
              </a:rPr>
              <a:t>về</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chơi</a:t>
            </a:r>
            <a:r>
              <a:rPr lang="pt-BR" sz="6000" kern="0" dirty="0">
                <a:solidFill>
                  <a:srgbClr val="000000"/>
                </a:solidFill>
                <a:effectLst/>
                <a:latin typeface="Cambria" panose="02040503050406030204" pitchFamily="18" charset="0"/>
                <a:ea typeface="Times New Roman" panose="02020603050405020304" pitchFamily="18" charset="0"/>
              </a:rPr>
              <a:t>. </a:t>
            </a:r>
            <a:endParaRPr lang="en-US" sz="6000" dirty="0">
              <a:solidFill>
                <a:schemeClr val="accent6">
                  <a:lumMod val="50000"/>
                </a:schemeClr>
              </a:solidFill>
              <a:latin typeface="Cambria" panose="02040503050406030204" pitchFamily="18" charset="0"/>
            </a:endParaRPr>
          </a:p>
        </p:txBody>
      </p:sp>
      <p:sp>
        <p:nvSpPr>
          <p:cNvPr id="17" name="TextBox 17"/>
          <p:cNvSpPr txBox="1"/>
          <p:nvPr/>
        </p:nvSpPr>
        <p:spPr>
          <a:xfrm>
            <a:off x="2252835" y="1519966"/>
            <a:ext cx="12515835" cy="2492990"/>
          </a:xfrm>
          <a:prstGeom prst="rect">
            <a:avLst/>
          </a:prstGeom>
        </p:spPr>
        <p:txBody>
          <a:bodyPr wrap="square" lIns="0" tIns="0" rIns="0" bIns="0" rtlCol="0" anchor="t">
            <a:spAutoFit/>
          </a:bodyPr>
          <a:lstStyle/>
          <a:p>
            <a:pPr>
              <a:spcBef>
                <a:spcPct val="0"/>
              </a:spcBef>
            </a:pPr>
            <a:r>
              <a:rPr lang="en-US" sz="5400" b="1" dirty="0">
                <a:solidFill>
                  <a:srgbClr val="DD5248"/>
                </a:solidFill>
                <a:latin typeface="Cambria" panose="02040503050406030204" pitchFamily="18" charset="0"/>
              </a:rPr>
              <a:t>4. </a:t>
            </a:r>
            <a:r>
              <a:rPr lang="en-US" sz="5400" b="1" dirty="0" err="1">
                <a:solidFill>
                  <a:srgbClr val="DD5248"/>
                </a:solidFill>
                <a:latin typeface="Cambria" panose="02040503050406030204" pitchFamily="18" charset="0"/>
              </a:rPr>
              <a:t>Những</a:t>
            </a:r>
            <a:r>
              <a:rPr lang="en-US" sz="5400" b="1" dirty="0">
                <a:solidFill>
                  <a:srgbClr val="DD5248"/>
                </a:solidFill>
                <a:latin typeface="Cambria" panose="02040503050406030204" pitchFamily="18" charset="0"/>
              </a:rPr>
              <a:t> chi </a:t>
            </a:r>
            <a:r>
              <a:rPr lang="en-US" sz="5400" b="1" dirty="0" err="1">
                <a:solidFill>
                  <a:srgbClr val="DD5248"/>
                </a:solidFill>
                <a:latin typeface="Cambria" panose="02040503050406030204" pitchFamily="18" charset="0"/>
              </a:rPr>
              <a:t>tiết</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nào</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cho</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thấy</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cô</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giáo</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và</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ba</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mẹ</a:t>
            </a:r>
            <a:r>
              <a:rPr lang="en-US" sz="5400" b="1" dirty="0">
                <a:solidFill>
                  <a:srgbClr val="DD5248"/>
                </a:solidFill>
                <a:latin typeface="Cambria" panose="02040503050406030204" pitchFamily="18" charset="0"/>
              </a:rPr>
              <a:t> Bum </a:t>
            </a:r>
            <a:r>
              <a:rPr lang="en-US" sz="5400" b="1" dirty="0" err="1">
                <a:solidFill>
                  <a:srgbClr val="DD5248"/>
                </a:solidFill>
                <a:latin typeface="Cambria" panose="02040503050406030204" pitchFamily="18" charset="0"/>
              </a:rPr>
              <a:t>rất</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quan</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tâm</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và</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yêu</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thương</a:t>
            </a:r>
            <a:r>
              <a:rPr lang="en-US" sz="5400" b="1" dirty="0">
                <a:solidFill>
                  <a:srgbClr val="DD5248"/>
                </a:solidFill>
                <a:latin typeface="Cambria" panose="02040503050406030204" pitchFamily="18" charset="0"/>
              </a:rPr>
              <a:t> Bum?</a:t>
            </a:r>
          </a:p>
        </p:txBody>
      </p:sp>
    </p:spTree>
    <p:extLst>
      <p:ext uri="{BB962C8B-B14F-4D97-AF65-F5344CB8AC3E}">
        <p14:creationId xmlns:p14="http://schemas.microsoft.com/office/powerpoint/2010/main" val="25092204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1215097">
            <a:off x="-2002349" y="4740438"/>
            <a:ext cx="9808450" cy="5958633"/>
          </a:xfrm>
          <a:custGeom>
            <a:avLst/>
            <a:gdLst/>
            <a:ahLst/>
            <a:cxnLst/>
            <a:rect l="l" t="t" r="r" b="b"/>
            <a:pathLst>
              <a:path w="9808450" h="5958633">
                <a:moveTo>
                  <a:pt x="0" y="0"/>
                </a:moveTo>
                <a:lnTo>
                  <a:pt x="9808450" y="0"/>
                </a:lnTo>
                <a:lnTo>
                  <a:pt x="9808450" y="5958633"/>
                </a:lnTo>
                <a:lnTo>
                  <a:pt x="0" y="595863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991444">
            <a:off x="15811606" y="6065753"/>
            <a:ext cx="3812369" cy="2316014"/>
          </a:xfrm>
          <a:custGeom>
            <a:avLst/>
            <a:gdLst/>
            <a:ahLst/>
            <a:cxnLst/>
            <a:rect l="l" t="t" r="r" b="b"/>
            <a:pathLst>
              <a:path w="3812369" h="2316014">
                <a:moveTo>
                  <a:pt x="0" y="0"/>
                </a:moveTo>
                <a:lnTo>
                  <a:pt x="3812369" y="0"/>
                </a:lnTo>
                <a:lnTo>
                  <a:pt x="3812369" y="2316014"/>
                </a:lnTo>
                <a:lnTo>
                  <a:pt x="0" y="231601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5217887" y="5407719"/>
            <a:ext cx="4508470" cy="4624072"/>
          </a:xfrm>
          <a:custGeom>
            <a:avLst/>
            <a:gdLst/>
            <a:ahLst/>
            <a:cxnLst/>
            <a:rect l="l" t="t" r="r" b="b"/>
            <a:pathLst>
              <a:path w="4508470" h="4624072">
                <a:moveTo>
                  <a:pt x="0" y="0"/>
                </a:moveTo>
                <a:lnTo>
                  <a:pt x="4508470" y="0"/>
                </a:lnTo>
                <a:lnTo>
                  <a:pt x="4508470" y="4624072"/>
                </a:lnTo>
                <a:lnTo>
                  <a:pt x="0" y="462407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a:off x="0" y="7223760"/>
            <a:ext cx="18288000" cy="3657600"/>
          </a:xfrm>
          <a:custGeom>
            <a:avLst/>
            <a:gdLst/>
            <a:ahLst/>
            <a:cxnLst/>
            <a:rect l="l" t="t" r="r" b="b"/>
            <a:pathLst>
              <a:path w="18288000" h="3657600">
                <a:moveTo>
                  <a:pt x="0" y="0"/>
                </a:moveTo>
                <a:lnTo>
                  <a:pt x="18288000" y="0"/>
                </a:lnTo>
                <a:lnTo>
                  <a:pt x="18288000" y="3657600"/>
                </a:lnTo>
                <a:lnTo>
                  <a:pt x="0" y="3657600"/>
                </a:lnTo>
                <a:lnTo>
                  <a:pt x="0" y="0"/>
                </a:lnTo>
                <a:close/>
              </a:path>
            </a:pathLst>
          </a:custGeom>
          <a:blipFill>
            <a:blip r:embed="rId6"/>
            <a:stretch>
              <a:fillRect/>
            </a:stretch>
          </a:blipFill>
        </p:spPr>
      </p:sp>
      <p:sp>
        <p:nvSpPr>
          <p:cNvPr id="6" name="Freeform 6"/>
          <p:cNvSpPr/>
          <p:nvPr/>
        </p:nvSpPr>
        <p:spPr>
          <a:xfrm>
            <a:off x="4389034" y="879980"/>
            <a:ext cx="3643119" cy="2213195"/>
          </a:xfrm>
          <a:custGeom>
            <a:avLst/>
            <a:gdLst/>
            <a:ahLst/>
            <a:cxnLst/>
            <a:rect l="l" t="t" r="r" b="b"/>
            <a:pathLst>
              <a:path w="3643119" h="2213195">
                <a:moveTo>
                  <a:pt x="0" y="0"/>
                </a:moveTo>
                <a:lnTo>
                  <a:pt x="3643119" y="0"/>
                </a:lnTo>
                <a:lnTo>
                  <a:pt x="3643119" y="2213195"/>
                </a:lnTo>
                <a:lnTo>
                  <a:pt x="0" y="221319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Freeform 7"/>
          <p:cNvSpPr/>
          <p:nvPr/>
        </p:nvSpPr>
        <p:spPr>
          <a:xfrm>
            <a:off x="4962244" y="5143500"/>
            <a:ext cx="2033381" cy="3195313"/>
          </a:xfrm>
          <a:custGeom>
            <a:avLst/>
            <a:gdLst/>
            <a:ahLst/>
            <a:cxnLst/>
            <a:rect l="l" t="t" r="r" b="b"/>
            <a:pathLst>
              <a:path w="2033381" h="3195313">
                <a:moveTo>
                  <a:pt x="0" y="0"/>
                </a:moveTo>
                <a:lnTo>
                  <a:pt x="2033381" y="0"/>
                </a:lnTo>
                <a:lnTo>
                  <a:pt x="2033381" y="3195313"/>
                </a:lnTo>
                <a:lnTo>
                  <a:pt x="0" y="319531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8" name="Freeform 8"/>
          <p:cNvSpPr/>
          <p:nvPr/>
        </p:nvSpPr>
        <p:spPr>
          <a:xfrm>
            <a:off x="482632" y="1778623"/>
            <a:ext cx="4735255" cy="8253168"/>
          </a:xfrm>
          <a:custGeom>
            <a:avLst/>
            <a:gdLst/>
            <a:ahLst/>
            <a:cxnLst/>
            <a:rect l="l" t="t" r="r" b="b"/>
            <a:pathLst>
              <a:path w="4735255" h="8253168">
                <a:moveTo>
                  <a:pt x="0" y="0"/>
                </a:moveTo>
                <a:lnTo>
                  <a:pt x="4735255" y="0"/>
                </a:lnTo>
                <a:lnTo>
                  <a:pt x="4735255" y="8253168"/>
                </a:lnTo>
                <a:lnTo>
                  <a:pt x="0" y="8253168"/>
                </a:lnTo>
                <a:lnTo>
                  <a:pt x="0" y="0"/>
                </a:lnTo>
                <a:close/>
              </a:path>
            </a:pathLst>
          </a:custGeom>
          <a:blipFill>
            <a:blip r:embed="rId9"/>
            <a:stretch>
              <a:fillRect/>
            </a:stretch>
          </a:blipFill>
        </p:spPr>
      </p:sp>
      <p:grpSp>
        <p:nvGrpSpPr>
          <p:cNvPr id="9" name="Group 9"/>
          <p:cNvGrpSpPr/>
          <p:nvPr/>
        </p:nvGrpSpPr>
        <p:grpSpPr>
          <a:xfrm>
            <a:off x="1678250" y="692035"/>
            <a:ext cx="15581050" cy="9446063"/>
            <a:chOff x="0" y="0"/>
            <a:chExt cx="2191961" cy="2167467"/>
          </a:xfrm>
        </p:grpSpPr>
        <p:sp>
          <p:nvSpPr>
            <p:cNvPr id="10" name="Freeform 10"/>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4E9A96"/>
              </a:solidFill>
              <a:prstDash val="solid"/>
              <a:round/>
            </a:ln>
          </p:spPr>
        </p:sp>
        <p:sp>
          <p:nvSpPr>
            <p:cNvPr id="11" name="TextBox 11"/>
            <p:cNvSpPr txBox="1"/>
            <p:nvPr/>
          </p:nvSpPr>
          <p:spPr>
            <a:xfrm>
              <a:off x="0" y="-38100"/>
              <a:ext cx="2191961"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Freeform 12"/>
          <p:cNvSpPr/>
          <p:nvPr/>
        </p:nvSpPr>
        <p:spPr>
          <a:xfrm flipH="1">
            <a:off x="16056183" y="692035"/>
            <a:ext cx="1661608" cy="1009427"/>
          </a:xfrm>
          <a:custGeom>
            <a:avLst/>
            <a:gdLst/>
            <a:ahLst/>
            <a:cxnLst/>
            <a:rect l="l" t="t" r="r" b="b"/>
            <a:pathLst>
              <a:path w="1661608" h="1009427">
                <a:moveTo>
                  <a:pt x="1661608" y="0"/>
                </a:moveTo>
                <a:lnTo>
                  <a:pt x="0" y="0"/>
                </a:lnTo>
                <a:lnTo>
                  <a:pt x="0" y="1009427"/>
                </a:lnTo>
                <a:lnTo>
                  <a:pt x="1661608" y="1009427"/>
                </a:lnTo>
                <a:lnTo>
                  <a:pt x="1661608"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3" name="Freeform 13"/>
          <p:cNvSpPr/>
          <p:nvPr/>
        </p:nvSpPr>
        <p:spPr>
          <a:xfrm rot="-1825628">
            <a:off x="15766433" y="7167084"/>
            <a:ext cx="3902716" cy="3393787"/>
          </a:xfrm>
          <a:custGeom>
            <a:avLst/>
            <a:gdLst/>
            <a:ahLst/>
            <a:cxnLst/>
            <a:rect l="l" t="t" r="r" b="b"/>
            <a:pathLst>
              <a:path w="3902716" h="3393787">
                <a:moveTo>
                  <a:pt x="0" y="0"/>
                </a:moveTo>
                <a:lnTo>
                  <a:pt x="3902716" y="0"/>
                </a:lnTo>
                <a:lnTo>
                  <a:pt x="3902716" y="3393787"/>
                </a:lnTo>
                <a:lnTo>
                  <a:pt x="0" y="3393787"/>
                </a:lnTo>
                <a:lnTo>
                  <a:pt x="0" y="0"/>
                </a:lnTo>
                <a:close/>
              </a:path>
            </a:pathLst>
          </a:custGeom>
          <a:blipFill>
            <a:blip r:embed="rId10"/>
            <a:stretch>
              <a:fillRect r="-74793"/>
            </a:stretch>
          </a:blipFill>
        </p:spPr>
      </p:sp>
      <p:sp>
        <p:nvSpPr>
          <p:cNvPr id="16" name="TextBox 16"/>
          <p:cNvSpPr txBox="1"/>
          <p:nvPr/>
        </p:nvSpPr>
        <p:spPr>
          <a:xfrm>
            <a:off x="1905000" y="1233894"/>
            <a:ext cx="15087600" cy="8309967"/>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smtClean="0">
                <a:ln>
                  <a:noFill/>
                </a:ln>
                <a:solidFill>
                  <a:srgbClr val="000000"/>
                </a:solidFill>
                <a:effectLst/>
                <a:uLnTx/>
                <a:uFillTx/>
                <a:latin typeface="Cambria" panose="02040503050406030204" pitchFamily="18" charset="0"/>
                <a:ea typeface="+mn-ea"/>
                <a:cs typeface="+mn-cs"/>
              </a:rPr>
              <a:t>     Bum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đã</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xa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căn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cũ</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ấy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năm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rồi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Vậy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khi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nhớ</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lại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kỉ</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niệm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như</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vừa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mới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đây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thôi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p>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smtClean="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Con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muốn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làm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một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cái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Con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muốn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làm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trong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sân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cũ</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của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con,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muốn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luôn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bên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đám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bạn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cùng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chia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nhau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trừng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trái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chín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thấy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ông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ngồi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cười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hiền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lành</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bên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gốc</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…”.Bum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đã</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viết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như</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thế</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trong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bài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văn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về</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ước</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mơ</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trong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sân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cũ</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đã</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nhớ</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biết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bao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chẳng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có</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dịp</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ra.</a:t>
            </a:r>
          </a:p>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smtClean="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smtClean="0">
                <a:ln>
                  <a:noFill/>
                </a:ln>
                <a:solidFill>
                  <a:srgbClr val="000000"/>
                </a:solidFill>
                <a:effectLst/>
                <a:uLnTx/>
                <a:uFillTx/>
                <a:latin typeface="Cambria" panose="02040503050406030204" pitchFamily="18" charset="0"/>
                <a:ea typeface="+mn-ea"/>
                <a:cs typeface="+mn-cs"/>
              </a:rPr>
              <a:t>Khi</a:t>
            </a:r>
            <a:r>
              <a:rPr kumimoji="0" lang="en-US" sz="3600" b="0" i="0" u="none" strike="noStrike" kern="1200" cap="none" spc="0" normalizeH="0" baseline="0" noProof="0" dirty="0" smtClean="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cô</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giáo</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với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mẹ</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về</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ước</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mơ</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của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mẹ</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đã</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ngay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lập</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tức</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bàn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nhau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trồng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một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trong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sân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Mẹ</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mai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này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Bum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sẽ</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mời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những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người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bạn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thân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ngày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xưa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đến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chơi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cùng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trèo</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hái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chia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nhau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những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trái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thơm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lừng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Sài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Gòn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có</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quá</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xa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Vũng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Tàu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đâu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Phố</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cũ</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phố</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mới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thực</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ra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sẽ</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chẳng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cách</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xa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khi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vẫn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nhớ</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về</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nhau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p>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smtClean="0">
                <a:ln>
                  <a:noFill/>
                </a:ln>
                <a:solidFill>
                  <a:srgbClr val="000000"/>
                </a:solidFill>
                <a:effectLst/>
                <a:uLnTx/>
                <a:uFillTx/>
                <a:latin typeface="Cambria" panose="02040503050406030204" pitchFamily="18" charset="0"/>
                <a:ea typeface="+mn-ea"/>
                <a:cs typeface="+mn-cs"/>
              </a:rPr>
              <a:t>     Bum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nghĩ</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tới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một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tương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lai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vui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lâng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lâng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bỗng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như</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nghe</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thấy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tiếng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chọc</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ghẹo</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nhau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của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lũ</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bạn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nụ</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cười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hiền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hậu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của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ông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nội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trôi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theo</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hương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chín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ngọt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lành</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p>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3600" b="1"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(Theo </a:t>
            </a:r>
            <a:r>
              <a:rPr kumimoji="0" lang="en-US" sz="3600" b="1" i="1"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Võ</a:t>
            </a:r>
            <a:r>
              <a:rPr kumimoji="0" lang="en-US" sz="3600" b="1"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Thu </a:t>
            </a:r>
            <a:r>
              <a:rPr kumimoji="0" lang="en-US" sz="3600" b="1" i="1"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Hương</a:t>
            </a:r>
            <a:r>
              <a:rPr kumimoji="0" lang="en-US" sz="3600" b="1"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p>
        </p:txBody>
      </p:sp>
    </p:spTree>
    <p:extLst>
      <p:ext uri="{BB962C8B-B14F-4D97-AF65-F5344CB8AC3E}">
        <p14:creationId xmlns:p14="http://schemas.microsoft.com/office/powerpoint/2010/main" val="303326223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724432">
            <a:off x="-2323317" y="4713004"/>
            <a:ext cx="11092531" cy="6738712"/>
          </a:xfrm>
          <a:custGeom>
            <a:avLst/>
            <a:gdLst/>
            <a:ahLst/>
            <a:cxnLst/>
            <a:rect l="l" t="t" r="r" b="b"/>
            <a:pathLst>
              <a:path w="11092531" h="6738712">
                <a:moveTo>
                  <a:pt x="0" y="0"/>
                </a:moveTo>
                <a:lnTo>
                  <a:pt x="11092531" y="0"/>
                </a:lnTo>
                <a:lnTo>
                  <a:pt x="11092531" y="6738713"/>
                </a:lnTo>
                <a:lnTo>
                  <a:pt x="0" y="673871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551875">
            <a:off x="10455779" y="5376604"/>
            <a:ext cx="8653664" cy="5257101"/>
          </a:xfrm>
          <a:custGeom>
            <a:avLst/>
            <a:gdLst/>
            <a:ahLst/>
            <a:cxnLst/>
            <a:rect l="l" t="t" r="r" b="b"/>
            <a:pathLst>
              <a:path w="8653664" h="5257101">
                <a:moveTo>
                  <a:pt x="0" y="0"/>
                </a:moveTo>
                <a:lnTo>
                  <a:pt x="8653664" y="0"/>
                </a:lnTo>
                <a:lnTo>
                  <a:pt x="8653664" y="5257101"/>
                </a:lnTo>
                <a:lnTo>
                  <a:pt x="0" y="525710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rot="7945623">
            <a:off x="8077132" y="5568511"/>
            <a:ext cx="4902007" cy="5027700"/>
          </a:xfrm>
          <a:custGeom>
            <a:avLst/>
            <a:gdLst/>
            <a:ahLst/>
            <a:cxnLst/>
            <a:rect l="l" t="t" r="r" b="b"/>
            <a:pathLst>
              <a:path w="4902007" h="5027700">
                <a:moveTo>
                  <a:pt x="0" y="0"/>
                </a:moveTo>
                <a:lnTo>
                  <a:pt x="4902007" y="0"/>
                </a:lnTo>
                <a:lnTo>
                  <a:pt x="4902007" y="5027699"/>
                </a:lnTo>
                <a:lnTo>
                  <a:pt x="0" y="502769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flipH="1">
            <a:off x="0" y="7940040"/>
            <a:ext cx="18288000" cy="2346960"/>
          </a:xfrm>
          <a:custGeom>
            <a:avLst/>
            <a:gdLst/>
            <a:ahLst/>
            <a:cxnLst/>
            <a:rect l="l" t="t" r="r" b="b"/>
            <a:pathLst>
              <a:path w="18288000" h="2346960">
                <a:moveTo>
                  <a:pt x="18288000" y="0"/>
                </a:moveTo>
                <a:lnTo>
                  <a:pt x="0" y="0"/>
                </a:lnTo>
                <a:lnTo>
                  <a:pt x="0" y="2346960"/>
                </a:lnTo>
                <a:lnTo>
                  <a:pt x="18288000" y="2346960"/>
                </a:lnTo>
                <a:lnTo>
                  <a:pt x="18288000" y="0"/>
                </a:lnTo>
                <a:close/>
              </a:path>
            </a:pathLst>
          </a:custGeom>
          <a:blipFill>
            <a:blip r:embed="rId6"/>
            <a:stretch>
              <a:fillRect/>
            </a:stretch>
          </a:blipFill>
        </p:spPr>
      </p:sp>
      <p:grpSp>
        <p:nvGrpSpPr>
          <p:cNvPr id="6" name="Group 6"/>
          <p:cNvGrpSpPr/>
          <p:nvPr/>
        </p:nvGrpSpPr>
        <p:grpSpPr>
          <a:xfrm>
            <a:off x="1028700" y="1028700"/>
            <a:ext cx="14363700" cy="8229600"/>
            <a:chOff x="0" y="0"/>
            <a:chExt cx="2191961" cy="2167467"/>
          </a:xfrm>
        </p:grpSpPr>
        <p:sp>
          <p:nvSpPr>
            <p:cNvPr id="7" name="Freeform 7"/>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C35632"/>
              </a:solidFill>
              <a:prstDash val="solid"/>
              <a:round/>
            </a:ln>
          </p:spPr>
        </p:sp>
        <p:sp>
          <p:nvSpPr>
            <p:cNvPr id="8" name="TextBox 8"/>
            <p:cNvSpPr txBox="1"/>
            <p:nvPr/>
          </p:nvSpPr>
          <p:spPr>
            <a:xfrm>
              <a:off x="0" y="-38100"/>
              <a:ext cx="2191961" cy="2205567"/>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flipH="1">
            <a:off x="15057688" y="1182428"/>
            <a:ext cx="2130933" cy="1294542"/>
          </a:xfrm>
          <a:custGeom>
            <a:avLst/>
            <a:gdLst/>
            <a:ahLst/>
            <a:cxnLst/>
            <a:rect l="l" t="t" r="r" b="b"/>
            <a:pathLst>
              <a:path w="2130933" h="1294542">
                <a:moveTo>
                  <a:pt x="2130934" y="0"/>
                </a:moveTo>
                <a:lnTo>
                  <a:pt x="0" y="0"/>
                </a:lnTo>
                <a:lnTo>
                  <a:pt x="0" y="1294542"/>
                </a:lnTo>
                <a:lnTo>
                  <a:pt x="2130934" y="1294542"/>
                </a:lnTo>
                <a:lnTo>
                  <a:pt x="2130934"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0" name="Freeform 10"/>
          <p:cNvSpPr/>
          <p:nvPr/>
        </p:nvSpPr>
        <p:spPr>
          <a:xfrm>
            <a:off x="0" y="581454"/>
            <a:ext cx="2400047" cy="1458029"/>
          </a:xfrm>
          <a:custGeom>
            <a:avLst/>
            <a:gdLst/>
            <a:ahLst/>
            <a:cxnLst/>
            <a:rect l="l" t="t" r="r" b="b"/>
            <a:pathLst>
              <a:path w="2400047" h="1458029">
                <a:moveTo>
                  <a:pt x="0" y="0"/>
                </a:moveTo>
                <a:lnTo>
                  <a:pt x="2400047" y="0"/>
                </a:lnTo>
                <a:lnTo>
                  <a:pt x="2400047" y="1458029"/>
                </a:lnTo>
                <a:lnTo>
                  <a:pt x="0" y="145802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5" name="Freeform 15"/>
          <p:cNvSpPr/>
          <p:nvPr/>
        </p:nvSpPr>
        <p:spPr>
          <a:xfrm rot="2416198" flipH="1">
            <a:off x="-1583446" y="9005098"/>
            <a:ext cx="4196844" cy="2458651"/>
          </a:xfrm>
          <a:custGeom>
            <a:avLst/>
            <a:gdLst/>
            <a:ahLst/>
            <a:cxnLst/>
            <a:rect l="l" t="t" r="r" b="b"/>
            <a:pathLst>
              <a:path w="4196844" h="2458651">
                <a:moveTo>
                  <a:pt x="4196844" y="0"/>
                </a:moveTo>
                <a:lnTo>
                  <a:pt x="0" y="0"/>
                </a:lnTo>
                <a:lnTo>
                  <a:pt x="0" y="2458651"/>
                </a:lnTo>
                <a:lnTo>
                  <a:pt x="4196844" y="2458651"/>
                </a:lnTo>
                <a:lnTo>
                  <a:pt x="4196844" y="0"/>
                </a:lnTo>
                <a:close/>
              </a:path>
            </a:pathLst>
          </a:custGeom>
          <a:blipFill>
            <a:blip r:embed="rId7"/>
            <a:stretch>
              <a:fillRect/>
            </a:stretch>
          </a:blipFill>
        </p:spPr>
      </p:sp>
      <p:sp>
        <p:nvSpPr>
          <p:cNvPr id="16" name="TextBox 16"/>
          <p:cNvSpPr txBox="1"/>
          <p:nvPr/>
        </p:nvSpPr>
        <p:spPr>
          <a:xfrm>
            <a:off x="2895600" y="4581673"/>
            <a:ext cx="8397001" cy="1846659"/>
          </a:xfrm>
          <a:prstGeom prst="rect">
            <a:avLst/>
          </a:prstGeom>
          <a:solidFill>
            <a:srgbClr val="DD5248"/>
          </a:solidFill>
        </p:spPr>
        <p:txBody>
          <a:bodyPr wrap="square" lIns="0" tIns="0" rIns="0" bIns="0" rtlCol="0" anchor="t">
            <a:spAutoFit/>
          </a:bodyPr>
          <a:lstStyle/>
          <a:p>
            <a:pPr algn="ctr">
              <a:spcAft>
                <a:spcPts val="800"/>
              </a:spcAft>
              <a:tabLst>
                <a:tab pos="255270" algn="l"/>
              </a:tabLst>
            </a:pPr>
            <a:r>
              <a:rPr lang="pt-BR" sz="6000" dirty="0">
                <a:solidFill>
                  <a:schemeClr val="bg1"/>
                </a:solidFill>
                <a:effectLst/>
                <a:latin typeface="Cambria" panose="02040503050406030204" pitchFamily="18" charset="0"/>
                <a:ea typeface="Times New Roman" panose="02020603050405020304" pitchFamily="18" charset="0"/>
                <a:cs typeface="Times New Roman" panose="02020603050405020304" pitchFamily="18" charset="0"/>
              </a:rPr>
              <a:t>Bum </a:t>
            </a:r>
            <a:r>
              <a:rPr lang="pt-BR" sz="6000" dirty="0" err="1">
                <a:solidFill>
                  <a:schemeClr val="bg1"/>
                </a:solidFill>
                <a:effectLst/>
                <a:latin typeface="Cambria" panose="02040503050406030204" pitchFamily="18" charset="0"/>
                <a:ea typeface="Times New Roman" panose="02020603050405020304" pitchFamily="18" charset="0"/>
                <a:cs typeface="Times New Roman" panose="02020603050405020304" pitchFamily="18" charset="0"/>
              </a:rPr>
              <a:t>rất</a:t>
            </a:r>
            <a:r>
              <a:rPr lang="pt-BR" sz="6000" dirty="0">
                <a:solidFill>
                  <a:schemeClr val="bg1"/>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6000" dirty="0" err="1">
                <a:solidFill>
                  <a:schemeClr val="bg1"/>
                </a:solidFill>
                <a:effectLst/>
                <a:latin typeface="Cambria" panose="02040503050406030204" pitchFamily="18" charset="0"/>
                <a:ea typeface="Times New Roman" panose="02020603050405020304" pitchFamily="18" charset="0"/>
                <a:cs typeface="Times New Roman" panose="02020603050405020304" pitchFamily="18" charset="0"/>
              </a:rPr>
              <a:t>yêu</a:t>
            </a:r>
            <a:r>
              <a:rPr lang="pt-BR" sz="6000" dirty="0">
                <a:solidFill>
                  <a:schemeClr val="bg1"/>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6000" dirty="0" err="1">
                <a:solidFill>
                  <a:schemeClr val="bg1"/>
                </a:solidFill>
                <a:effectLst/>
                <a:latin typeface="Cambria" panose="02040503050406030204" pitchFamily="18" charset="0"/>
                <a:ea typeface="Times New Roman" panose="02020603050405020304" pitchFamily="18" charset="0"/>
                <a:cs typeface="Times New Roman" panose="02020603050405020304" pitchFamily="18" charset="0"/>
              </a:rPr>
              <a:t>kính</a:t>
            </a:r>
            <a:r>
              <a:rPr lang="pt-BR" sz="6000" dirty="0">
                <a:solidFill>
                  <a:schemeClr val="bg1"/>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6000" dirty="0" err="1">
                <a:solidFill>
                  <a:schemeClr val="bg1"/>
                </a:solidFill>
                <a:effectLst/>
                <a:latin typeface="Cambria" panose="02040503050406030204" pitchFamily="18" charset="0"/>
                <a:ea typeface="Times New Roman" panose="02020603050405020304" pitchFamily="18" charset="0"/>
                <a:cs typeface="Times New Roman" panose="02020603050405020304" pitchFamily="18" charset="0"/>
              </a:rPr>
              <a:t>ông</a:t>
            </a:r>
            <a:r>
              <a:rPr lang="pt-BR" sz="6000" dirty="0">
                <a:solidFill>
                  <a:schemeClr val="bg1"/>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6000" dirty="0" err="1">
                <a:solidFill>
                  <a:schemeClr val="bg1"/>
                </a:solidFill>
                <a:effectLst/>
                <a:latin typeface="Cambria" panose="02040503050406030204" pitchFamily="18" charset="0"/>
                <a:ea typeface="Times New Roman" panose="02020603050405020304" pitchFamily="18" charset="0"/>
                <a:cs typeface="Times New Roman" panose="02020603050405020304" pitchFamily="18" charset="0"/>
              </a:rPr>
              <a:t>và</a:t>
            </a:r>
            <a:r>
              <a:rPr lang="pt-BR" sz="6000" dirty="0">
                <a:solidFill>
                  <a:schemeClr val="bg1"/>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6000" dirty="0" err="1">
                <a:solidFill>
                  <a:schemeClr val="bg1"/>
                </a:solidFill>
                <a:effectLst/>
                <a:latin typeface="Cambria" panose="02040503050406030204" pitchFamily="18" charset="0"/>
                <a:ea typeface="Times New Roman" panose="02020603050405020304" pitchFamily="18" charset="0"/>
                <a:cs typeface="Times New Roman" panose="02020603050405020304" pitchFamily="18" charset="0"/>
              </a:rPr>
              <a:t>ông</a:t>
            </a:r>
            <a:r>
              <a:rPr lang="pt-BR" sz="6000" dirty="0">
                <a:solidFill>
                  <a:schemeClr val="bg1"/>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6000" dirty="0" err="1">
                <a:solidFill>
                  <a:schemeClr val="bg1"/>
                </a:solidFill>
                <a:effectLst/>
                <a:latin typeface="Cambria" panose="02040503050406030204" pitchFamily="18" charset="0"/>
                <a:ea typeface="Times New Roman" panose="02020603050405020304" pitchFamily="18" charset="0"/>
                <a:cs typeface="Times New Roman" panose="02020603050405020304" pitchFamily="18" charset="0"/>
              </a:rPr>
              <a:t>rất</a:t>
            </a:r>
            <a:r>
              <a:rPr lang="pt-BR" sz="6000" dirty="0">
                <a:solidFill>
                  <a:schemeClr val="bg1"/>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6000" dirty="0" err="1">
                <a:solidFill>
                  <a:schemeClr val="bg1"/>
                </a:solidFill>
                <a:effectLst/>
                <a:latin typeface="Cambria" panose="02040503050406030204" pitchFamily="18" charset="0"/>
                <a:ea typeface="Times New Roman" panose="02020603050405020304" pitchFamily="18" charset="0"/>
                <a:cs typeface="Times New Roman" panose="02020603050405020304" pitchFamily="18" charset="0"/>
              </a:rPr>
              <a:t>yêu</a:t>
            </a:r>
            <a:r>
              <a:rPr lang="pt-BR" sz="6000" dirty="0">
                <a:solidFill>
                  <a:schemeClr val="bg1"/>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6000" dirty="0" err="1">
                <a:solidFill>
                  <a:schemeClr val="bg1"/>
                </a:solidFill>
                <a:effectLst/>
                <a:latin typeface="Cambria" panose="02040503050406030204" pitchFamily="18" charset="0"/>
                <a:ea typeface="Times New Roman" panose="02020603050405020304" pitchFamily="18" charset="0"/>
                <a:cs typeface="Times New Roman" panose="02020603050405020304" pitchFamily="18" charset="0"/>
              </a:rPr>
              <a:t>thương</a:t>
            </a:r>
            <a:r>
              <a:rPr lang="pt-BR" sz="6000" dirty="0">
                <a:solidFill>
                  <a:schemeClr val="bg1"/>
                </a:solidFill>
                <a:effectLst/>
                <a:latin typeface="Cambria" panose="02040503050406030204" pitchFamily="18" charset="0"/>
                <a:ea typeface="Times New Roman" panose="02020603050405020304" pitchFamily="18" charset="0"/>
                <a:cs typeface="Times New Roman" panose="02020603050405020304" pitchFamily="18" charset="0"/>
              </a:rPr>
              <a:t> Bum. </a:t>
            </a:r>
            <a:endParaRPr lang="x-none" sz="6000" dirty="0">
              <a:solidFill>
                <a:schemeClr val="bg1"/>
              </a:solidFill>
              <a:effectLst/>
              <a:latin typeface="Cambria" panose="02040503050406030204" pitchFamily="18" charset="0"/>
              <a:ea typeface="Calibri" panose="020F0502020204030204" pitchFamily="34" charset="0"/>
            </a:endParaRPr>
          </a:p>
        </p:txBody>
      </p:sp>
      <p:sp>
        <p:nvSpPr>
          <p:cNvPr id="17" name="TextBox 17"/>
          <p:cNvSpPr txBox="1"/>
          <p:nvPr/>
        </p:nvSpPr>
        <p:spPr>
          <a:xfrm>
            <a:off x="1696994" y="2431843"/>
            <a:ext cx="12704805" cy="1661993"/>
          </a:xfrm>
          <a:prstGeom prst="rect">
            <a:avLst/>
          </a:prstGeom>
        </p:spPr>
        <p:txBody>
          <a:bodyPr wrap="square" lIns="0" tIns="0" rIns="0" bIns="0" rtlCol="0" anchor="t">
            <a:spAutoFit/>
          </a:bodyPr>
          <a:lstStyle/>
          <a:p>
            <a:pPr>
              <a:spcBef>
                <a:spcPct val="0"/>
              </a:spcBef>
            </a:pPr>
            <a:r>
              <a:rPr lang="en-US" sz="5400" b="1" dirty="0">
                <a:solidFill>
                  <a:srgbClr val="DD5248"/>
                </a:solidFill>
                <a:latin typeface="Cambria" panose="02040503050406030204" pitchFamily="18" charset="0"/>
              </a:rPr>
              <a:t>5. </a:t>
            </a:r>
            <a:r>
              <a:rPr lang="en-US" sz="5400" b="1" dirty="0" err="1">
                <a:solidFill>
                  <a:srgbClr val="DD5248"/>
                </a:solidFill>
                <a:latin typeface="Cambria" panose="02040503050406030204" pitchFamily="18" charset="0"/>
              </a:rPr>
              <a:t>Em</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có</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nhận</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xét</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gì</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về</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ông</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nội</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của</a:t>
            </a:r>
            <a:r>
              <a:rPr lang="en-US" sz="5400" b="1" dirty="0">
                <a:solidFill>
                  <a:srgbClr val="DD5248"/>
                </a:solidFill>
                <a:latin typeface="Cambria" panose="02040503050406030204" pitchFamily="18" charset="0"/>
              </a:rPr>
              <a:t> Bum </a:t>
            </a:r>
            <a:r>
              <a:rPr lang="en-US" sz="5400" b="1" dirty="0" err="1">
                <a:solidFill>
                  <a:srgbClr val="DD5248"/>
                </a:solidFill>
                <a:latin typeface="Cambria" panose="02040503050406030204" pitchFamily="18" charset="0"/>
              </a:rPr>
              <a:t>và</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tình</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cảm</a:t>
            </a:r>
            <a:r>
              <a:rPr lang="en-US" sz="5400" b="1" dirty="0">
                <a:solidFill>
                  <a:srgbClr val="DD5248"/>
                </a:solidFill>
                <a:latin typeface="Cambria" panose="02040503050406030204" pitchFamily="18" charset="0"/>
              </a:rPr>
              <a:t> Bum </a:t>
            </a:r>
            <a:r>
              <a:rPr lang="en-US" sz="5400" b="1" dirty="0" err="1">
                <a:solidFill>
                  <a:srgbClr val="DD5248"/>
                </a:solidFill>
                <a:latin typeface="Cambria" panose="02040503050406030204" pitchFamily="18" charset="0"/>
              </a:rPr>
              <a:t>dành</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cho</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ông</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nội</a:t>
            </a:r>
            <a:r>
              <a:rPr lang="en-US" sz="5400" b="1" dirty="0">
                <a:solidFill>
                  <a:srgbClr val="DD5248"/>
                </a:solidFill>
                <a:latin typeface="Cambria" panose="02040503050406030204" pitchFamily="18" charset="0"/>
              </a:rPr>
              <a:t>?</a:t>
            </a:r>
          </a:p>
        </p:txBody>
      </p:sp>
      <p:pic>
        <p:nvPicPr>
          <p:cNvPr id="19" name="Picture 18">
            <a:extLst>
              <a:ext uri="{FF2B5EF4-FFF2-40B4-BE49-F238E27FC236}">
                <a16:creationId xmlns="" xmlns:a16="http://schemas.microsoft.com/office/drawing/2014/main" id="{17437560-B115-D24F-80DF-CB16028050B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430040" y="2775731"/>
            <a:ext cx="6096000" cy="9194800"/>
          </a:xfrm>
          <a:prstGeom prst="rect">
            <a:avLst/>
          </a:prstGeom>
        </p:spPr>
      </p:pic>
    </p:spTree>
    <p:extLst>
      <p:ext uri="{BB962C8B-B14F-4D97-AF65-F5344CB8AC3E}">
        <p14:creationId xmlns:p14="http://schemas.microsoft.com/office/powerpoint/2010/main" val="18850915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1215097">
            <a:off x="-2002349" y="4740438"/>
            <a:ext cx="9808450" cy="5958633"/>
          </a:xfrm>
          <a:custGeom>
            <a:avLst/>
            <a:gdLst/>
            <a:ahLst/>
            <a:cxnLst/>
            <a:rect l="l" t="t" r="r" b="b"/>
            <a:pathLst>
              <a:path w="9808450" h="5958633">
                <a:moveTo>
                  <a:pt x="0" y="0"/>
                </a:moveTo>
                <a:lnTo>
                  <a:pt x="9808450" y="0"/>
                </a:lnTo>
                <a:lnTo>
                  <a:pt x="9808450" y="5958633"/>
                </a:lnTo>
                <a:lnTo>
                  <a:pt x="0" y="595863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991444">
            <a:off x="15811606" y="6065753"/>
            <a:ext cx="3812369" cy="2316014"/>
          </a:xfrm>
          <a:custGeom>
            <a:avLst/>
            <a:gdLst/>
            <a:ahLst/>
            <a:cxnLst/>
            <a:rect l="l" t="t" r="r" b="b"/>
            <a:pathLst>
              <a:path w="3812369" h="2316014">
                <a:moveTo>
                  <a:pt x="0" y="0"/>
                </a:moveTo>
                <a:lnTo>
                  <a:pt x="3812369" y="0"/>
                </a:lnTo>
                <a:lnTo>
                  <a:pt x="3812369" y="2316014"/>
                </a:lnTo>
                <a:lnTo>
                  <a:pt x="0" y="231601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5217887" y="5407719"/>
            <a:ext cx="4508470" cy="4624072"/>
          </a:xfrm>
          <a:custGeom>
            <a:avLst/>
            <a:gdLst/>
            <a:ahLst/>
            <a:cxnLst/>
            <a:rect l="l" t="t" r="r" b="b"/>
            <a:pathLst>
              <a:path w="4508470" h="4624072">
                <a:moveTo>
                  <a:pt x="0" y="0"/>
                </a:moveTo>
                <a:lnTo>
                  <a:pt x="4508470" y="0"/>
                </a:lnTo>
                <a:lnTo>
                  <a:pt x="4508470" y="4624072"/>
                </a:lnTo>
                <a:lnTo>
                  <a:pt x="0" y="462407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a:off x="0" y="7223760"/>
            <a:ext cx="18288000" cy="3657600"/>
          </a:xfrm>
          <a:custGeom>
            <a:avLst/>
            <a:gdLst/>
            <a:ahLst/>
            <a:cxnLst/>
            <a:rect l="l" t="t" r="r" b="b"/>
            <a:pathLst>
              <a:path w="18288000" h="3657600">
                <a:moveTo>
                  <a:pt x="0" y="0"/>
                </a:moveTo>
                <a:lnTo>
                  <a:pt x="18288000" y="0"/>
                </a:lnTo>
                <a:lnTo>
                  <a:pt x="18288000" y="3657600"/>
                </a:lnTo>
                <a:lnTo>
                  <a:pt x="0" y="3657600"/>
                </a:lnTo>
                <a:lnTo>
                  <a:pt x="0" y="0"/>
                </a:lnTo>
                <a:close/>
              </a:path>
            </a:pathLst>
          </a:custGeom>
          <a:blipFill>
            <a:blip r:embed="rId6"/>
            <a:stretch>
              <a:fillRect/>
            </a:stretch>
          </a:blipFill>
        </p:spPr>
      </p:sp>
      <p:sp>
        <p:nvSpPr>
          <p:cNvPr id="6" name="Freeform 6"/>
          <p:cNvSpPr/>
          <p:nvPr/>
        </p:nvSpPr>
        <p:spPr>
          <a:xfrm>
            <a:off x="4389034" y="879980"/>
            <a:ext cx="3643119" cy="2213195"/>
          </a:xfrm>
          <a:custGeom>
            <a:avLst/>
            <a:gdLst/>
            <a:ahLst/>
            <a:cxnLst/>
            <a:rect l="l" t="t" r="r" b="b"/>
            <a:pathLst>
              <a:path w="3643119" h="2213195">
                <a:moveTo>
                  <a:pt x="0" y="0"/>
                </a:moveTo>
                <a:lnTo>
                  <a:pt x="3643119" y="0"/>
                </a:lnTo>
                <a:lnTo>
                  <a:pt x="3643119" y="2213195"/>
                </a:lnTo>
                <a:lnTo>
                  <a:pt x="0" y="221319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Freeform 7"/>
          <p:cNvSpPr/>
          <p:nvPr/>
        </p:nvSpPr>
        <p:spPr>
          <a:xfrm>
            <a:off x="4962244" y="5143500"/>
            <a:ext cx="2033381" cy="3195313"/>
          </a:xfrm>
          <a:custGeom>
            <a:avLst/>
            <a:gdLst/>
            <a:ahLst/>
            <a:cxnLst/>
            <a:rect l="l" t="t" r="r" b="b"/>
            <a:pathLst>
              <a:path w="2033381" h="3195313">
                <a:moveTo>
                  <a:pt x="0" y="0"/>
                </a:moveTo>
                <a:lnTo>
                  <a:pt x="2033381" y="0"/>
                </a:lnTo>
                <a:lnTo>
                  <a:pt x="2033381" y="3195313"/>
                </a:lnTo>
                <a:lnTo>
                  <a:pt x="0" y="319531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8" name="Freeform 8"/>
          <p:cNvSpPr/>
          <p:nvPr/>
        </p:nvSpPr>
        <p:spPr>
          <a:xfrm>
            <a:off x="482632" y="1778623"/>
            <a:ext cx="4735255" cy="8253168"/>
          </a:xfrm>
          <a:custGeom>
            <a:avLst/>
            <a:gdLst/>
            <a:ahLst/>
            <a:cxnLst/>
            <a:rect l="l" t="t" r="r" b="b"/>
            <a:pathLst>
              <a:path w="4735255" h="8253168">
                <a:moveTo>
                  <a:pt x="0" y="0"/>
                </a:moveTo>
                <a:lnTo>
                  <a:pt x="4735255" y="0"/>
                </a:lnTo>
                <a:lnTo>
                  <a:pt x="4735255" y="8253168"/>
                </a:lnTo>
                <a:lnTo>
                  <a:pt x="0" y="8253168"/>
                </a:lnTo>
                <a:lnTo>
                  <a:pt x="0" y="0"/>
                </a:lnTo>
                <a:close/>
              </a:path>
            </a:pathLst>
          </a:custGeom>
          <a:blipFill>
            <a:blip r:embed="rId9"/>
            <a:stretch>
              <a:fillRect/>
            </a:stretch>
          </a:blipFill>
        </p:spPr>
      </p:sp>
      <p:grpSp>
        <p:nvGrpSpPr>
          <p:cNvPr id="9" name="Group 9"/>
          <p:cNvGrpSpPr/>
          <p:nvPr/>
        </p:nvGrpSpPr>
        <p:grpSpPr>
          <a:xfrm>
            <a:off x="8936699" y="1028700"/>
            <a:ext cx="8322601" cy="8229600"/>
            <a:chOff x="0" y="0"/>
            <a:chExt cx="2191961" cy="2167467"/>
          </a:xfrm>
        </p:grpSpPr>
        <p:sp>
          <p:nvSpPr>
            <p:cNvPr id="10" name="Freeform 10"/>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4E9A96"/>
              </a:solidFill>
              <a:prstDash val="solid"/>
              <a:round/>
            </a:ln>
          </p:spPr>
        </p:sp>
        <p:sp>
          <p:nvSpPr>
            <p:cNvPr id="11" name="TextBox 11"/>
            <p:cNvSpPr txBox="1"/>
            <p:nvPr/>
          </p:nvSpPr>
          <p:spPr>
            <a:xfrm>
              <a:off x="0" y="-38100"/>
              <a:ext cx="2191961" cy="2205567"/>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flipH="1">
            <a:off x="16056183" y="692035"/>
            <a:ext cx="1661608" cy="1009427"/>
          </a:xfrm>
          <a:custGeom>
            <a:avLst/>
            <a:gdLst/>
            <a:ahLst/>
            <a:cxnLst/>
            <a:rect l="l" t="t" r="r" b="b"/>
            <a:pathLst>
              <a:path w="1661608" h="1009427">
                <a:moveTo>
                  <a:pt x="1661608" y="0"/>
                </a:moveTo>
                <a:lnTo>
                  <a:pt x="0" y="0"/>
                </a:lnTo>
                <a:lnTo>
                  <a:pt x="0" y="1009427"/>
                </a:lnTo>
                <a:lnTo>
                  <a:pt x="1661608" y="1009427"/>
                </a:lnTo>
                <a:lnTo>
                  <a:pt x="1661608"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3" name="Freeform 13"/>
          <p:cNvSpPr/>
          <p:nvPr/>
        </p:nvSpPr>
        <p:spPr>
          <a:xfrm rot="-1825628">
            <a:off x="15766433" y="7167084"/>
            <a:ext cx="3902716" cy="3393787"/>
          </a:xfrm>
          <a:custGeom>
            <a:avLst/>
            <a:gdLst/>
            <a:ahLst/>
            <a:cxnLst/>
            <a:rect l="l" t="t" r="r" b="b"/>
            <a:pathLst>
              <a:path w="3902716" h="3393787">
                <a:moveTo>
                  <a:pt x="0" y="0"/>
                </a:moveTo>
                <a:lnTo>
                  <a:pt x="3902716" y="0"/>
                </a:lnTo>
                <a:lnTo>
                  <a:pt x="3902716" y="3393787"/>
                </a:lnTo>
                <a:lnTo>
                  <a:pt x="0" y="3393787"/>
                </a:lnTo>
                <a:lnTo>
                  <a:pt x="0" y="0"/>
                </a:lnTo>
                <a:close/>
              </a:path>
            </a:pathLst>
          </a:custGeom>
          <a:blipFill>
            <a:blip r:embed="rId10"/>
            <a:stretch>
              <a:fillRect r="-74793"/>
            </a:stretch>
          </a:blipFill>
        </p:spPr>
      </p:sp>
      <p:sp>
        <p:nvSpPr>
          <p:cNvPr id="14" name="Freeform 14"/>
          <p:cNvSpPr/>
          <p:nvPr/>
        </p:nvSpPr>
        <p:spPr>
          <a:xfrm>
            <a:off x="789507" y="9285213"/>
            <a:ext cx="4121506" cy="1596147"/>
          </a:xfrm>
          <a:custGeom>
            <a:avLst/>
            <a:gdLst/>
            <a:ahLst/>
            <a:cxnLst/>
            <a:rect l="l" t="t" r="r" b="b"/>
            <a:pathLst>
              <a:path w="4121506" h="1596147">
                <a:moveTo>
                  <a:pt x="0" y="0"/>
                </a:moveTo>
                <a:lnTo>
                  <a:pt x="4121506" y="0"/>
                </a:lnTo>
                <a:lnTo>
                  <a:pt x="4121506" y="1596147"/>
                </a:lnTo>
                <a:lnTo>
                  <a:pt x="0" y="1596147"/>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5" name="Freeform 15"/>
          <p:cNvSpPr/>
          <p:nvPr/>
        </p:nvSpPr>
        <p:spPr>
          <a:xfrm>
            <a:off x="4962244" y="8141517"/>
            <a:ext cx="2545753" cy="394592"/>
          </a:xfrm>
          <a:custGeom>
            <a:avLst/>
            <a:gdLst/>
            <a:ahLst/>
            <a:cxnLst/>
            <a:rect l="l" t="t" r="r" b="b"/>
            <a:pathLst>
              <a:path w="2545753" h="394592">
                <a:moveTo>
                  <a:pt x="0" y="0"/>
                </a:moveTo>
                <a:lnTo>
                  <a:pt x="2545753" y="0"/>
                </a:lnTo>
                <a:lnTo>
                  <a:pt x="2545753" y="394592"/>
                </a:lnTo>
                <a:lnTo>
                  <a:pt x="0" y="394592"/>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pic>
        <p:nvPicPr>
          <p:cNvPr id="18" name="Picture 17">
            <a:extLst>
              <a:ext uri="{FF2B5EF4-FFF2-40B4-BE49-F238E27FC236}">
                <a16:creationId xmlns="" xmlns:a16="http://schemas.microsoft.com/office/drawing/2014/main" id="{25B1911B-4A8D-9149-A659-ECD4B49394C4}"/>
              </a:ext>
            </a:extLst>
          </p:cNvPr>
          <p:cNvPicPr>
            <a:picLocks noChangeAspect="1"/>
          </p:cNvPicPr>
          <p:nvPr/>
        </p:nvPicPr>
        <p:blipFill>
          <a:blip r:embed="rId15"/>
          <a:stretch>
            <a:fillRect/>
          </a:stretch>
        </p:blipFill>
        <p:spPr>
          <a:xfrm>
            <a:off x="8513306" y="1038919"/>
            <a:ext cx="9512300" cy="8737600"/>
          </a:xfrm>
          <a:prstGeom prst="rect">
            <a:avLst/>
          </a:prstGeom>
        </p:spPr>
      </p:pic>
    </p:spTree>
    <p:extLst>
      <p:ext uri="{BB962C8B-B14F-4D97-AF65-F5344CB8AC3E}">
        <p14:creationId xmlns:p14="http://schemas.microsoft.com/office/powerpoint/2010/main" val="14544344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1215097">
            <a:off x="-2002349" y="4740438"/>
            <a:ext cx="9808450" cy="5958633"/>
          </a:xfrm>
          <a:custGeom>
            <a:avLst/>
            <a:gdLst/>
            <a:ahLst/>
            <a:cxnLst/>
            <a:rect l="l" t="t" r="r" b="b"/>
            <a:pathLst>
              <a:path w="9808450" h="5958633">
                <a:moveTo>
                  <a:pt x="0" y="0"/>
                </a:moveTo>
                <a:lnTo>
                  <a:pt x="9808450" y="0"/>
                </a:lnTo>
                <a:lnTo>
                  <a:pt x="9808450" y="5958633"/>
                </a:lnTo>
                <a:lnTo>
                  <a:pt x="0" y="595863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991444">
            <a:off x="15811606" y="6065753"/>
            <a:ext cx="3812369" cy="2316014"/>
          </a:xfrm>
          <a:custGeom>
            <a:avLst/>
            <a:gdLst/>
            <a:ahLst/>
            <a:cxnLst/>
            <a:rect l="l" t="t" r="r" b="b"/>
            <a:pathLst>
              <a:path w="3812369" h="2316014">
                <a:moveTo>
                  <a:pt x="0" y="0"/>
                </a:moveTo>
                <a:lnTo>
                  <a:pt x="3812369" y="0"/>
                </a:lnTo>
                <a:lnTo>
                  <a:pt x="3812369" y="2316014"/>
                </a:lnTo>
                <a:lnTo>
                  <a:pt x="0" y="231601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5217887" y="5407719"/>
            <a:ext cx="4508470" cy="4624072"/>
          </a:xfrm>
          <a:custGeom>
            <a:avLst/>
            <a:gdLst/>
            <a:ahLst/>
            <a:cxnLst/>
            <a:rect l="l" t="t" r="r" b="b"/>
            <a:pathLst>
              <a:path w="4508470" h="4624072">
                <a:moveTo>
                  <a:pt x="0" y="0"/>
                </a:moveTo>
                <a:lnTo>
                  <a:pt x="4508470" y="0"/>
                </a:lnTo>
                <a:lnTo>
                  <a:pt x="4508470" y="4624072"/>
                </a:lnTo>
                <a:lnTo>
                  <a:pt x="0" y="462407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a:off x="0" y="7223760"/>
            <a:ext cx="18288000" cy="3657600"/>
          </a:xfrm>
          <a:custGeom>
            <a:avLst/>
            <a:gdLst/>
            <a:ahLst/>
            <a:cxnLst/>
            <a:rect l="l" t="t" r="r" b="b"/>
            <a:pathLst>
              <a:path w="18288000" h="3657600">
                <a:moveTo>
                  <a:pt x="0" y="0"/>
                </a:moveTo>
                <a:lnTo>
                  <a:pt x="18288000" y="0"/>
                </a:lnTo>
                <a:lnTo>
                  <a:pt x="18288000" y="3657600"/>
                </a:lnTo>
                <a:lnTo>
                  <a:pt x="0" y="3657600"/>
                </a:lnTo>
                <a:lnTo>
                  <a:pt x="0" y="0"/>
                </a:lnTo>
                <a:close/>
              </a:path>
            </a:pathLst>
          </a:custGeom>
          <a:blipFill>
            <a:blip r:embed="rId6"/>
            <a:stretch>
              <a:fillRect/>
            </a:stretch>
          </a:blipFill>
        </p:spPr>
      </p:sp>
      <p:sp>
        <p:nvSpPr>
          <p:cNvPr id="6" name="Freeform 6"/>
          <p:cNvSpPr/>
          <p:nvPr/>
        </p:nvSpPr>
        <p:spPr>
          <a:xfrm>
            <a:off x="4389034" y="879980"/>
            <a:ext cx="3643119" cy="2213195"/>
          </a:xfrm>
          <a:custGeom>
            <a:avLst/>
            <a:gdLst/>
            <a:ahLst/>
            <a:cxnLst/>
            <a:rect l="l" t="t" r="r" b="b"/>
            <a:pathLst>
              <a:path w="3643119" h="2213195">
                <a:moveTo>
                  <a:pt x="0" y="0"/>
                </a:moveTo>
                <a:lnTo>
                  <a:pt x="3643119" y="0"/>
                </a:lnTo>
                <a:lnTo>
                  <a:pt x="3643119" y="2213195"/>
                </a:lnTo>
                <a:lnTo>
                  <a:pt x="0" y="221319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Freeform 7"/>
          <p:cNvSpPr/>
          <p:nvPr/>
        </p:nvSpPr>
        <p:spPr>
          <a:xfrm>
            <a:off x="4962244" y="5143500"/>
            <a:ext cx="2033381" cy="3195313"/>
          </a:xfrm>
          <a:custGeom>
            <a:avLst/>
            <a:gdLst/>
            <a:ahLst/>
            <a:cxnLst/>
            <a:rect l="l" t="t" r="r" b="b"/>
            <a:pathLst>
              <a:path w="2033381" h="3195313">
                <a:moveTo>
                  <a:pt x="0" y="0"/>
                </a:moveTo>
                <a:lnTo>
                  <a:pt x="2033381" y="0"/>
                </a:lnTo>
                <a:lnTo>
                  <a:pt x="2033381" y="3195313"/>
                </a:lnTo>
                <a:lnTo>
                  <a:pt x="0" y="319531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8" name="Freeform 8"/>
          <p:cNvSpPr/>
          <p:nvPr/>
        </p:nvSpPr>
        <p:spPr>
          <a:xfrm>
            <a:off x="482632" y="1778623"/>
            <a:ext cx="4735255" cy="8253168"/>
          </a:xfrm>
          <a:custGeom>
            <a:avLst/>
            <a:gdLst/>
            <a:ahLst/>
            <a:cxnLst/>
            <a:rect l="l" t="t" r="r" b="b"/>
            <a:pathLst>
              <a:path w="4735255" h="8253168">
                <a:moveTo>
                  <a:pt x="0" y="0"/>
                </a:moveTo>
                <a:lnTo>
                  <a:pt x="4735255" y="0"/>
                </a:lnTo>
                <a:lnTo>
                  <a:pt x="4735255" y="8253168"/>
                </a:lnTo>
                <a:lnTo>
                  <a:pt x="0" y="8253168"/>
                </a:lnTo>
                <a:lnTo>
                  <a:pt x="0" y="0"/>
                </a:lnTo>
                <a:close/>
              </a:path>
            </a:pathLst>
          </a:custGeom>
          <a:blipFill>
            <a:blip r:embed="rId9"/>
            <a:stretch>
              <a:fillRect/>
            </a:stretch>
          </a:blipFill>
        </p:spPr>
      </p:sp>
      <p:grpSp>
        <p:nvGrpSpPr>
          <p:cNvPr id="9" name="Group 9"/>
          <p:cNvGrpSpPr/>
          <p:nvPr/>
        </p:nvGrpSpPr>
        <p:grpSpPr>
          <a:xfrm>
            <a:off x="1678250" y="692035"/>
            <a:ext cx="15581050" cy="9446063"/>
            <a:chOff x="0" y="0"/>
            <a:chExt cx="2191961" cy="2167467"/>
          </a:xfrm>
        </p:grpSpPr>
        <p:sp>
          <p:nvSpPr>
            <p:cNvPr id="10" name="Freeform 10"/>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4E9A96"/>
              </a:solidFill>
              <a:prstDash val="solid"/>
              <a:round/>
            </a:ln>
          </p:spPr>
        </p:sp>
        <p:sp>
          <p:nvSpPr>
            <p:cNvPr id="11" name="TextBox 11"/>
            <p:cNvSpPr txBox="1"/>
            <p:nvPr/>
          </p:nvSpPr>
          <p:spPr>
            <a:xfrm>
              <a:off x="0" y="-38100"/>
              <a:ext cx="2191961"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Freeform 12"/>
          <p:cNvSpPr/>
          <p:nvPr/>
        </p:nvSpPr>
        <p:spPr>
          <a:xfrm flipH="1">
            <a:off x="16056183" y="692035"/>
            <a:ext cx="1661608" cy="1009427"/>
          </a:xfrm>
          <a:custGeom>
            <a:avLst/>
            <a:gdLst/>
            <a:ahLst/>
            <a:cxnLst/>
            <a:rect l="l" t="t" r="r" b="b"/>
            <a:pathLst>
              <a:path w="1661608" h="1009427">
                <a:moveTo>
                  <a:pt x="1661608" y="0"/>
                </a:moveTo>
                <a:lnTo>
                  <a:pt x="0" y="0"/>
                </a:lnTo>
                <a:lnTo>
                  <a:pt x="0" y="1009427"/>
                </a:lnTo>
                <a:lnTo>
                  <a:pt x="1661608" y="1009427"/>
                </a:lnTo>
                <a:lnTo>
                  <a:pt x="1661608"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3" name="Freeform 13"/>
          <p:cNvSpPr/>
          <p:nvPr/>
        </p:nvSpPr>
        <p:spPr>
          <a:xfrm rot="-1825628">
            <a:off x="16305596" y="7355666"/>
            <a:ext cx="3902716" cy="3393787"/>
          </a:xfrm>
          <a:custGeom>
            <a:avLst/>
            <a:gdLst/>
            <a:ahLst/>
            <a:cxnLst/>
            <a:rect l="l" t="t" r="r" b="b"/>
            <a:pathLst>
              <a:path w="3902716" h="3393787">
                <a:moveTo>
                  <a:pt x="0" y="0"/>
                </a:moveTo>
                <a:lnTo>
                  <a:pt x="3902716" y="0"/>
                </a:lnTo>
                <a:lnTo>
                  <a:pt x="3902716" y="3393787"/>
                </a:lnTo>
                <a:lnTo>
                  <a:pt x="0" y="3393787"/>
                </a:lnTo>
                <a:lnTo>
                  <a:pt x="0" y="0"/>
                </a:lnTo>
                <a:close/>
              </a:path>
            </a:pathLst>
          </a:custGeom>
          <a:blipFill>
            <a:blip r:embed="rId10"/>
            <a:stretch>
              <a:fillRect r="-74793"/>
            </a:stretch>
          </a:blipFill>
        </p:spPr>
      </p:sp>
      <p:sp>
        <p:nvSpPr>
          <p:cNvPr id="16" name="TextBox 16"/>
          <p:cNvSpPr txBox="1"/>
          <p:nvPr/>
        </p:nvSpPr>
        <p:spPr>
          <a:xfrm>
            <a:off x="1984679" y="2452552"/>
            <a:ext cx="14930570" cy="7078861"/>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smtClean="0">
                <a:ln>
                  <a:noFill/>
                </a:ln>
                <a:solidFill>
                  <a:srgbClr val="000000"/>
                </a:solidFill>
                <a:effectLst/>
                <a:uLnTx/>
                <a:uFillTx/>
                <a:latin typeface="Cambria" panose="02040503050406030204" pitchFamily="18" charset="0"/>
                <a:ea typeface="+mn-ea"/>
                <a:cs typeface="+mn-cs"/>
              </a:rPr>
              <a:t>     Ở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phố</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người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ta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chỉ</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trồng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được</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những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loại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be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bé</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Nhưng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sân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nhà</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cũ</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của</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Bum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lại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có</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một</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Ông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nội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kể</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lúc</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mẹ</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mang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bầu</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ông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đã</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trồng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này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Ông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nghĩ</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hồi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nhỏ</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ba</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vô</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cùng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thích</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nên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chắc</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cháu</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mình</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cũng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sẽ</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thích</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như</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ba</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p>
          <a:p>
            <a:pPr marL="0" marR="0" lvl="0" indent="0" algn="just" defTabSz="914400" rtl="0" eaLnBrk="1" fontAlgn="auto" latinLnBrk="0" hangingPunct="1">
              <a:lnSpc>
                <a:spcPct val="100000"/>
              </a:lnSpc>
              <a:spcBef>
                <a:spcPts val="1200"/>
              </a:spcBef>
              <a:spcAft>
                <a:spcPts val="1200"/>
              </a:spcAft>
              <a:buClrTx/>
              <a:buSzTx/>
              <a:buFontTx/>
              <a:buNone/>
              <a:tabLst/>
              <a:defRPr/>
            </a:pPr>
            <a:r>
              <a:rPr kumimoji="0" lang="en-US" sz="4000" b="0" i="0" u="none" strike="noStrike" kern="1200" cap="none" spc="0" normalizeH="0" baseline="0" noProof="0" dirty="0" smtClean="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smtClean="0">
                <a:ln>
                  <a:noFill/>
                </a:ln>
                <a:solidFill>
                  <a:srgbClr val="000000"/>
                </a:solidFill>
                <a:effectLst/>
                <a:uLnTx/>
                <a:uFillTx/>
                <a:latin typeface="Cambria" panose="02040503050406030204" pitchFamily="18" charset="0"/>
                <a:ea typeface="+mn-ea"/>
                <a:cs typeface="+mn-cs"/>
              </a:rPr>
              <a:t>Đúng</a:t>
            </a:r>
            <a:r>
              <a:rPr kumimoji="0" lang="en-US" sz="4000" b="0" i="0" u="none" strike="noStrike" kern="1200" cap="none" spc="0" normalizeH="0" baseline="0" noProof="0" dirty="0" smtClean="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thật</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Bum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thích</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lắm</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Hồi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mới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ba</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bốn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tuổi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đã</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biết</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cùng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ông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bắt</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sâu</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cho</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nên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mới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lớn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như</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bây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giờ</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Ông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đã</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bấm</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để</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có</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nhiều</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cành</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cao</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thấp</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vững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chãi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và</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sai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quả</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Hương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chín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tỏa</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khắp</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sân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thơm</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lừng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p>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smtClean="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smtClean="0">
                <a:ln>
                  <a:noFill/>
                </a:ln>
                <a:solidFill>
                  <a:srgbClr val="000000"/>
                </a:solidFill>
                <a:effectLst/>
                <a:uLnTx/>
                <a:uFillTx/>
                <a:latin typeface="Cambria" panose="02040503050406030204" pitchFamily="18" charset="0"/>
                <a:ea typeface="+mn-ea"/>
                <a:cs typeface="+mn-cs"/>
              </a:rPr>
              <a:t>Những</a:t>
            </a:r>
            <a:r>
              <a:rPr kumimoji="0" lang="en-US" sz="4000" b="0" i="0" u="none" strike="noStrike" kern="1200" cap="none" spc="0" normalizeH="0" baseline="0" noProof="0" dirty="0" smtClean="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buổi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chiều</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mát</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Bum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và</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bè</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bạn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túm</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tụm</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dưới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gốc</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chia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nhau</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những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trái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chín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Ông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nội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bắc</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chiếc</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ghế</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đẩu</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ra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sân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gần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ngồi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đó</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vừa</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nghe</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đài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vừa</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nheo</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nheo</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mắt</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nhìn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lũ</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trẻ</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vui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chơi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p>
        </p:txBody>
      </p:sp>
      <p:pic>
        <p:nvPicPr>
          <p:cNvPr id="17" name="Picture 16"/>
          <p:cNvPicPr>
            <a:picLocks noChangeAspect="1"/>
          </p:cNvPicPr>
          <p:nvPr/>
        </p:nvPicPr>
        <p:blipFill>
          <a:blip r:embed="rId11"/>
          <a:stretch>
            <a:fillRect/>
          </a:stretch>
        </p:blipFill>
        <p:spPr>
          <a:xfrm>
            <a:off x="7088727" y="358454"/>
            <a:ext cx="5105437" cy="1910368"/>
          </a:xfrm>
          <a:prstGeom prst="rect">
            <a:avLst/>
          </a:prstGeom>
        </p:spPr>
      </p:pic>
    </p:spTree>
    <p:extLst>
      <p:ext uri="{BB962C8B-B14F-4D97-AF65-F5344CB8AC3E}">
        <p14:creationId xmlns:p14="http://schemas.microsoft.com/office/powerpoint/2010/main" val="9610536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1215097">
            <a:off x="-2002349" y="4740438"/>
            <a:ext cx="9808450" cy="5958633"/>
          </a:xfrm>
          <a:custGeom>
            <a:avLst/>
            <a:gdLst/>
            <a:ahLst/>
            <a:cxnLst/>
            <a:rect l="l" t="t" r="r" b="b"/>
            <a:pathLst>
              <a:path w="9808450" h="5958633">
                <a:moveTo>
                  <a:pt x="0" y="0"/>
                </a:moveTo>
                <a:lnTo>
                  <a:pt x="9808450" y="0"/>
                </a:lnTo>
                <a:lnTo>
                  <a:pt x="9808450" y="5958633"/>
                </a:lnTo>
                <a:lnTo>
                  <a:pt x="0" y="595863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991444">
            <a:off x="15811606" y="6065753"/>
            <a:ext cx="3812369" cy="2316014"/>
          </a:xfrm>
          <a:custGeom>
            <a:avLst/>
            <a:gdLst/>
            <a:ahLst/>
            <a:cxnLst/>
            <a:rect l="l" t="t" r="r" b="b"/>
            <a:pathLst>
              <a:path w="3812369" h="2316014">
                <a:moveTo>
                  <a:pt x="0" y="0"/>
                </a:moveTo>
                <a:lnTo>
                  <a:pt x="3812369" y="0"/>
                </a:lnTo>
                <a:lnTo>
                  <a:pt x="3812369" y="2316014"/>
                </a:lnTo>
                <a:lnTo>
                  <a:pt x="0" y="231601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5217887" y="5407719"/>
            <a:ext cx="4508470" cy="4624072"/>
          </a:xfrm>
          <a:custGeom>
            <a:avLst/>
            <a:gdLst/>
            <a:ahLst/>
            <a:cxnLst/>
            <a:rect l="l" t="t" r="r" b="b"/>
            <a:pathLst>
              <a:path w="4508470" h="4624072">
                <a:moveTo>
                  <a:pt x="0" y="0"/>
                </a:moveTo>
                <a:lnTo>
                  <a:pt x="4508470" y="0"/>
                </a:lnTo>
                <a:lnTo>
                  <a:pt x="4508470" y="4624072"/>
                </a:lnTo>
                <a:lnTo>
                  <a:pt x="0" y="462407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a:off x="0" y="7223760"/>
            <a:ext cx="18288000" cy="3657600"/>
          </a:xfrm>
          <a:custGeom>
            <a:avLst/>
            <a:gdLst/>
            <a:ahLst/>
            <a:cxnLst/>
            <a:rect l="l" t="t" r="r" b="b"/>
            <a:pathLst>
              <a:path w="18288000" h="3657600">
                <a:moveTo>
                  <a:pt x="0" y="0"/>
                </a:moveTo>
                <a:lnTo>
                  <a:pt x="18288000" y="0"/>
                </a:lnTo>
                <a:lnTo>
                  <a:pt x="18288000" y="3657600"/>
                </a:lnTo>
                <a:lnTo>
                  <a:pt x="0" y="3657600"/>
                </a:lnTo>
                <a:lnTo>
                  <a:pt x="0" y="0"/>
                </a:lnTo>
                <a:close/>
              </a:path>
            </a:pathLst>
          </a:custGeom>
          <a:blipFill>
            <a:blip r:embed="rId6"/>
            <a:stretch>
              <a:fillRect/>
            </a:stretch>
          </a:blipFill>
        </p:spPr>
      </p:sp>
      <p:sp>
        <p:nvSpPr>
          <p:cNvPr id="6" name="Freeform 6"/>
          <p:cNvSpPr/>
          <p:nvPr/>
        </p:nvSpPr>
        <p:spPr>
          <a:xfrm>
            <a:off x="4389034" y="879980"/>
            <a:ext cx="3643119" cy="2213195"/>
          </a:xfrm>
          <a:custGeom>
            <a:avLst/>
            <a:gdLst/>
            <a:ahLst/>
            <a:cxnLst/>
            <a:rect l="l" t="t" r="r" b="b"/>
            <a:pathLst>
              <a:path w="3643119" h="2213195">
                <a:moveTo>
                  <a:pt x="0" y="0"/>
                </a:moveTo>
                <a:lnTo>
                  <a:pt x="3643119" y="0"/>
                </a:lnTo>
                <a:lnTo>
                  <a:pt x="3643119" y="2213195"/>
                </a:lnTo>
                <a:lnTo>
                  <a:pt x="0" y="221319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Freeform 7"/>
          <p:cNvSpPr/>
          <p:nvPr/>
        </p:nvSpPr>
        <p:spPr>
          <a:xfrm>
            <a:off x="4962244" y="5143500"/>
            <a:ext cx="2033381" cy="3195313"/>
          </a:xfrm>
          <a:custGeom>
            <a:avLst/>
            <a:gdLst/>
            <a:ahLst/>
            <a:cxnLst/>
            <a:rect l="l" t="t" r="r" b="b"/>
            <a:pathLst>
              <a:path w="2033381" h="3195313">
                <a:moveTo>
                  <a:pt x="0" y="0"/>
                </a:moveTo>
                <a:lnTo>
                  <a:pt x="2033381" y="0"/>
                </a:lnTo>
                <a:lnTo>
                  <a:pt x="2033381" y="3195313"/>
                </a:lnTo>
                <a:lnTo>
                  <a:pt x="0" y="319531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8" name="Freeform 8"/>
          <p:cNvSpPr/>
          <p:nvPr/>
        </p:nvSpPr>
        <p:spPr>
          <a:xfrm>
            <a:off x="482632" y="1778623"/>
            <a:ext cx="4735255" cy="8253168"/>
          </a:xfrm>
          <a:custGeom>
            <a:avLst/>
            <a:gdLst/>
            <a:ahLst/>
            <a:cxnLst/>
            <a:rect l="l" t="t" r="r" b="b"/>
            <a:pathLst>
              <a:path w="4735255" h="8253168">
                <a:moveTo>
                  <a:pt x="0" y="0"/>
                </a:moveTo>
                <a:lnTo>
                  <a:pt x="4735255" y="0"/>
                </a:lnTo>
                <a:lnTo>
                  <a:pt x="4735255" y="8253168"/>
                </a:lnTo>
                <a:lnTo>
                  <a:pt x="0" y="8253168"/>
                </a:lnTo>
                <a:lnTo>
                  <a:pt x="0" y="0"/>
                </a:lnTo>
                <a:close/>
              </a:path>
            </a:pathLst>
          </a:custGeom>
          <a:blipFill>
            <a:blip r:embed="rId9"/>
            <a:stretch>
              <a:fillRect/>
            </a:stretch>
          </a:blipFill>
        </p:spPr>
      </p:sp>
      <p:grpSp>
        <p:nvGrpSpPr>
          <p:cNvPr id="9" name="Group 9"/>
          <p:cNvGrpSpPr/>
          <p:nvPr/>
        </p:nvGrpSpPr>
        <p:grpSpPr>
          <a:xfrm>
            <a:off x="1678250" y="692035"/>
            <a:ext cx="15581050" cy="9446063"/>
            <a:chOff x="0" y="0"/>
            <a:chExt cx="2191961" cy="2167467"/>
          </a:xfrm>
        </p:grpSpPr>
        <p:sp>
          <p:nvSpPr>
            <p:cNvPr id="10" name="Freeform 10"/>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4E9A96"/>
              </a:solidFill>
              <a:prstDash val="solid"/>
              <a:round/>
            </a:ln>
          </p:spPr>
        </p:sp>
        <p:sp>
          <p:nvSpPr>
            <p:cNvPr id="11" name="TextBox 11"/>
            <p:cNvSpPr txBox="1"/>
            <p:nvPr/>
          </p:nvSpPr>
          <p:spPr>
            <a:xfrm>
              <a:off x="0" y="-38100"/>
              <a:ext cx="2191961"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Freeform 12"/>
          <p:cNvSpPr/>
          <p:nvPr/>
        </p:nvSpPr>
        <p:spPr>
          <a:xfrm flipH="1">
            <a:off x="16056183" y="692035"/>
            <a:ext cx="1661608" cy="1009427"/>
          </a:xfrm>
          <a:custGeom>
            <a:avLst/>
            <a:gdLst/>
            <a:ahLst/>
            <a:cxnLst/>
            <a:rect l="l" t="t" r="r" b="b"/>
            <a:pathLst>
              <a:path w="1661608" h="1009427">
                <a:moveTo>
                  <a:pt x="1661608" y="0"/>
                </a:moveTo>
                <a:lnTo>
                  <a:pt x="0" y="0"/>
                </a:lnTo>
                <a:lnTo>
                  <a:pt x="0" y="1009427"/>
                </a:lnTo>
                <a:lnTo>
                  <a:pt x="1661608" y="1009427"/>
                </a:lnTo>
                <a:lnTo>
                  <a:pt x="1661608"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3" name="Freeform 13"/>
          <p:cNvSpPr/>
          <p:nvPr/>
        </p:nvSpPr>
        <p:spPr>
          <a:xfrm rot="-1825628">
            <a:off x="15766433" y="7167084"/>
            <a:ext cx="3902716" cy="3393787"/>
          </a:xfrm>
          <a:custGeom>
            <a:avLst/>
            <a:gdLst/>
            <a:ahLst/>
            <a:cxnLst/>
            <a:rect l="l" t="t" r="r" b="b"/>
            <a:pathLst>
              <a:path w="3902716" h="3393787">
                <a:moveTo>
                  <a:pt x="0" y="0"/>
                </a:moveTo>
                <a:lnTo>
                  <a:pt x="3902716" y="0"/>
                </a:lnTo>
                <a:lnTo>
                  <a:pt x="3902716" y="3393787"/>
                </a:lnTo>
                <a:lnTo>
                  <a:pt x="0" y="3393787"/>
                </a:lnTo>
                <a:lnTo>
                  <a:pt x="0" y="0"/>
                </a:lnTo>
                <a:close/>
              </a:path>
            </a:pathLst>
          </a:custGeom>
          <a:blipFill>
            <a:blip r:embed="rId10"/>
            <a:stretch>
              <a:fillRect r="-74793"/>
            </a:stretch>
          </a:blipFill>
        </p:spPr>
      </p:sp>
      <p:sp>
        <p:nvSpPr>
          <p:cNvPr id="16" name="TextBox 16"/>
          <p:cNvSpPr txBox="1"/>
          <p:nvPr/>
        </p:nvSpPr>
        <p:spPr>
          <a:xfrm>
            <a:off x="1905000" y="1233894"/>
            <a:ext cx="15087600" cy="8309967"/>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smtClean="0">
                <a:ln>
                  <a:noFill/>
                </a:ln>
                <a:solidFill>
                  <a:srgbClr val="000000"/>
                </a:solidFill>
                <a:effectLst/>
                <a:uLnTx/>
                <a:uFillTx/>
                <a:latin typeface="Cambria" panose="02040503050406030204" pitchFamily="18" charset="0"/>
                <a:ea typeface="+mn-ea"/>
                <a:cs typeface="+mn-cs"/>
              </a:rPr>
              <a:t>     Bum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đã</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xa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căn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cũ</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ấy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năm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rồi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Vậy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khi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nhớ</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lại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kỉ</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niệm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như</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vừa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mới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đây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thôi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p>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smtClean="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Con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muốn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làm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một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cái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Con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muốn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làm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trong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sân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cũ</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của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con,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muốn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luôn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bên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đám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bạn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cùng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chia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nhau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trừng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trái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chín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thấy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ông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ngồi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cười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hiền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lành</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bên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gốc</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…”.Bum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đã</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viết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như</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thế</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trong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bài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văn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về</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ước</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mơ</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trong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sân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cũ</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đã</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nhớ</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biết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bao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chẳng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có</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dịp</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ra.</a:t>
            </a:r>
          </a:p>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smtClean="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smtClean="0">
                <a:ln>
                  <a:noFill/>
                </a:ln>
                <a:solidFill>
                  <a:srgbClr val="000000"/>
                </a:solidFill>
                <a:effectLst/>
                <a:uLnTx/>
                <a:uFillTx/>
                <a:latin typeface="Cambria" panose="02040503050406030204" pitchFamily="18" charset="0"/>
                <a:ea typeface="+mn-ea"/>
                <a:cs typeface="+mn-cs"/>
              </a:rPr>
              <a:t>Khi</a:t>
            </a:r>
            <a:r>
              <a:rPr kumimoji="0" lang="en-US" sz="3600" b="0" i="0" u="none" strike="noStrike" kern="1200" cap="none" spc="0" normalizeH="0" baseline="0" noProof="0" dirty="0" smtClean="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cô</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giáo</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với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mẹ</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về</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ước</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mơ</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của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mẹ</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đã</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ngay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lập</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tức</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bàn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nhau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trồng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một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trong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sân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Mẹ</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mai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này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Bum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sẽ</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mời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những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người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bạn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thân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ngày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xưa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đến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chơi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cùng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trèo</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hái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chia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nhau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những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trái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thơm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lừng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Sài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Gòn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có</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quá</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xa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Vũng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Tàu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đâu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Phố</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cũ</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phố</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mới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thực</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ra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sẽ</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chẳng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cách</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xa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khi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vẫn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nhớ</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về</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nhau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p>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smtClean="0">
                <a:ln>
                  <a:noFill/>
                </a:ln>
                <a:solidFill>
                  <a:srgbClr val="000000"/>
                </a:solidFill>
                <a:effectLst/>
                <a:uLnTx/>
                <a:uFillTx/>
                <a:latin typeface="Cambria" panose="02040503050406030204" pitchFamily="18" charset="0"/>
                <a:ea typeface="+mn-ea"/>
                <a:cs typeface="+mn-cs"/>
              </a:rPr>
              <a:t>     Bum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nghĩ</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tới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một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tương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lai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vui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lâng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lâng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bỗng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như</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nghe</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thấy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tiếng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chọc</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ghẹo</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nhau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của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lũ</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bạn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nụ</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cười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hiền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hậu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của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ông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nội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trôi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theo</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hương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chín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ngọt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lành</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p>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3600" b="1"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(Theo </a:t>
            </a:r>
            <a:r>
              <a:rPr kumimoji="0" lang="en-US" sz="3600" b="1" i="1"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Võ</a:t>
            </a:r>
            <a:r>
              <a:rPr kumimoji="0" lang="en-US" sz="3600" b="1"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Thu </a:t>
            </a:r>
            <a:r>
              <a:rPr kumimoji="0" lang="en-US" sz="3600" b="1" i="1"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Hương</a:t>
            </a:r>
            <a:r>
              <a:rPr kumimoji="0" lang="en-US" sz="3600" b="1"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p>
        </p:txBody>
      </p:sp>
    </p:spTree>
    <p:extLst>
      <p:ext uri="{BB962C8B-B14F-4D97-AF65-F5344CB8AC3E}">
        <p14:creationId xmlns:p14="http://schemas.microsoft.com/office/powerpoint/2010/main" val="96012518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1215097">
            <a:off x="-2002349" y="4740438"/>
            <a:ext cx="9808450" cy="5958633"/>
          </a:xfrm>
          <a:custGeom>
            <a:avLst/>
            <a:gdLst/>
            <a:ahLst/>
            <a:cxnLst/>
            <a:rect l="l" t="t" r="r" b="b"/>
            <a:pathLst>
              <a:path w="9808450" h="5958633">
                <a:moveTo>
                  <a:pt x="0" y="0"/>
                </a:moveTo>
                <a:lnTo>
                  <a:pt x="9808450" y="0"/>
                </a:lnTo>
                <a:lnTo>
                  <a:pt x="9808450" y="5958633"/>
                </a:lnTo>
                <a:lnTo>
                  <a:pt x="0" y="595863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991444">
            <a:off x="15811606" y="6065753"/>
            <a:ext cx="3812369" cy="2316014"/>
          </a:xfrm>
          <a:custGeom>
            <a:avLst/>
            <a:gdLst/>
            <a:ahLst/>
            <a:cxnLst/>
            <a:rect l="l" t="t" r="r" b="b"/>
            <a:pathLst>
              <a:path w="3812369" h="2316014">
                <a:moveTo>
                  <a:pt x="0" y="0"/>
                </a:moveTo>
                <a:lnTo>
                  <a:pt x="3812369" y="0"/>
                </a:lnTo>
                <a:lnTo>
                  <a:pt x="3812369" y="2316014"/>
                </a:lnTo>
                <a:lnTo>
                  <a:pt x="0" y="231601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5217887" y="5407719"/>
            <a:ext cx="4508470" cy="4624072"/>
          </a:xfrm>
          <a:custGeom>
            <a:avLst/>
            <a:gdLst/>
            <a:ahLst/>
            <a:cxnLst/>
            <a:rect l="l" t="t" r="r" b="b"/>
            <a:pathLst>
              <a:path w="4508470" h="4624072">
                <a:moveTo>
                  <a:pt x="0" y="0"/>
                </a:moveTo>
                <a:lnTo>
                  <a:pt x="4508470" y="0"/>
                </a:lnTo>
                <a:lnTo>
                  <a:pt x="4508470" y="4624072"/>
                </a:lnTo>
                <a:lnTo>
                  <a:pt x="0" y="462407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a:off x="0" y="7223760"/>
            <a:ext cx="18288000" cy="3657600"/>
          </a:xfrm>
          <a:custGeom>
            <a:avLst/>
            <a:gdLst/>
            <a:ahLst/>
            <a:cxnLst/>
            <a:rect l="l" t="t" r="r" b="b"/>
            <a:pathLst>
              <a:path w="18288000" h="3657600">
                <a:moveTo>
                  <a:pt x="0" y="0"/>
                </a:moveTo>
                <a:lnTo>
                  <a:pt x="18288000" y="0"/>
                </a:lnTo>
                <a:lnTo>
                  <a:pt x="18288000" y="3657600"/>
                </a:lnTo>
                <a:lnTo>
                  <a:pt x="0" y="3657600"/>
                </a:lnTo>
                <a:lnTo>
                  <a:pt x="0" y="0"/>
                </a:lnTo>
                <a:close/>
              </a:path>
            </a:pathLst>
          </a:custGeom>
          <a:blipFill>
            <a:blip r:embed="rId6"/>
            <a:stretch>
              <a:fillRect/>
            </a:stretch>
          </a:blipFill>
        </p:spPr>
      </p:sp>
      <p:sp>
        <p:nvSpPr>
          <p:cNvPr id="6" name="Freeform 6"/>
          <p:cNvSpPr/>
          <p:nvPr/>
        </p:nvSpPr>
        <p:spPr>
          <a:xfrm>
            <a:off x="4389034" y="879980"/>
            <a:ext cx="3643119" cy="2213195"/>
          </a:xfrm>
          <a:custGeom>
            <a:avLst/>
            <a:gdLst/>
            <a:ahLst/>
            <a:cxnLst/>
            <a:rect l="l" t="t" r="r" b="b"/>
            <a:pathLst>
              <a:path w="3643119" h="2213195">
                <a:moveTo>
                  <a:pt x="0" y="0"/>
                </a:moveTo>
                <a:lnTo>
                  <a:pt x="3643119" y="0"/>
                </a:lnTo>
                <a:lnTo>
                  <a:pt x="3643119" y="2213195"/>
                </a:lnTo>
                <a:lnTo>
                  <a:pt x="0" y="221319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Freeform 7"/>
          <p:cNvSpPr/>
          <p:nvPr/>
        </p:nvSpPr>
        <p:spPr>
          <a:xfrm>
            <a:off x="4962244" y="5143500"/>
            <a:ext cx="2033381" cy="3195313"/>
          </a:xfrm>
          <a:custGeom>
            <a:avLst/>
            <a:gdLst/>
            <a:ahLst/>
            <a:cxnLst/>
            <a:rect l="l" t="t" r="r" b="b"/>
            <a:pathLst>
              <a:path w="2033381" h="3195313">
                <a:moveTo>
                  <a:pt x="0" y="0"/>
                </a:moveTo>
                <a:lnTo>
                  <a:pt x="2033381" y="0"/>
                </a:lnTo>
                <a:lnTo>
                  <a:pt x="2033381" y="3195313"/>
                </a:lnTo>
                <a:lnTo>
                  <a:pt x="0" y="319531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8" name="Freeform 8"/>
          <p:cNvSpPr/>
          <p:nvPr/>
        </p:nvSpPr>
        <p:spPr>
          <a:xfrm>
            <a:off x="482632" y="1778623"/>
            <a:ext cx="4735255" cy="8253168"/>
          </a:xfrm>
          <a:custGeom>
            <a:avLst/>
            <a:gdLst/>
            <a:ahLst/>
            <a:cxnLst/>
            <a:rect l="l" t="t" r="r" b="b"/>
            <a:pathLst>
              <a:path w="4735255" h="8253168">
                <a:moveTo>
                  <a:pt x="0" y="0"/>
                </a:moveTo>
                <a:lnTo>
                  <a:pt x="4735255" y="0"/>
                </a:lnTo>
                <a:lnTo>
                  <a:pt x="4735255" y="8253168"/>
                </a:lnTo>
                <a:lnTo>
                  <a:pt x="0" y="8253168"/>
                </a:lnTo>
                <a:lnTo>
                  <a:pt x="0" y="0"/>
                </a:lnTo>
                <a:close/>
              </a:path>
            </a:pathLst>
          </a:custGeom>
          <a:blipFill>
            <a:blip r:embed="rId9"/>
            <a:stretch>
              <a:fillRect/>
            </a:stretch>
          </a:blipFill>
        </p:spPr>
      </p:sp>
      <p:grpSp>
        <p:nvGrpSpPr>
          <p:cNvPr id="9" name="Group 9"/>
          <p:cNvGrpSpPr/>
          <p:nvPr/>
        </p:nvGrpSpPr>
        <p:grpSpPr>
          <a:xfrm>
            <a:off x="8936699" y="1028700"/>
            <a:ext cx="8322601" cy="8229600"/>
            <a:chOff x="0" y="0"/>
            <a:chExt cx="2191961" cy="2167467"/>
          </a:xfrm>
        </p:grpSpPr>
        <p:sp>
          <p:nvSpPr>
            <p:cNvPr id="10" name="Freeform 10"/>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4E9A96"/>
              </a:solidFill>
              <a:prstDash val="solid"/>
              <a:round/>
            </a:ln>
          </p:spPr>
        </p:sp>
        <p:sp>
          <p:nvSpPr>
            <p:cNvPr id="11" name="TextBox 11"/>
            <p:cNvSpPr txBox="1"/>
            <p:nvPr/>
          </p:nvSpPr>
          <p:spPr>
            <a:xfrm>
              <a:off x="0" y="-38100"/>
              <a:ext cx="2191961" cy="2205567"/>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flipH="1">
            <a:off x="16056183" y="692035"/>
            <a:ext cx="1661608" cy="1009427"/>
          </a:xfrm>
          <a:custGeom>
            <a:avLst/>
            <a:gdLst/>
            <a:ahLst/>
            <a:cxnLst/>
            <a:rect l="l" t="t" r="r" b="b"/>
            <a:pathLst>
              <a:path w="1661608" h="1009427">
                <a:moveTo>
                  <a:pt x="1661608" y="0"/>
                </a:moveTo>
                <a:lnTo>
                  <a:pt x="0" y="0"/>
                </a:lnTo>
                <a:lnTo>
                  <a:pt x="0" y="1009427"/>
                </a:lnTo>
                <a:lnTo>
                  <a:pt x="1661608" y="1009427"/>
                </a:lnTo>
                <a:lnTo>
                  <a:pt x="1661608"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3" name="Freeform 13"/>
          <p:cNvSpPr/>
          <p:nvPr/>
        </p:nvSpPr>
        <p:spPr>
          <a:xfrm rot="-1825628">
            <a:off x="15766433" y="7167084"/>
            <a:ext cx="3902716" cy="3393787"/>
          </a:xfrm>
          <a:custGeom>
            <a:avLst/>
            <a:gdLst/>
            <a:ahLst/>
            <a:cxnLst/>
            <a:rect l="l" t="t" r="r" b="b"/>
            <a:pathLst>
              <a:path w="3902716" h="3393787">
                <a:moveTo>
                  <a:pt x="0" y="0"/>
                </a:moveTo>
                <a:lnTo>
                  <a:pt x="3902716" y="0"/>
                </a:lnTo>
                <a:lnTo>
                  <a:pt x="3902716" y="3393787"/>
                </a:lnTo>
                <a:lnTo>
                  <a:pt x="0" y="3393787"/>
                </a:lnTo>
                <a:lnTo>
                  <a:pt x="0" y="0"/>
                </a:lnTo>
                <a:close/>
              </a:path>
            </a:pathLst>
          </a:custGeom>
          <a:blipFill>
            <a:blip r:embed="rId10"/>
            <a:stretch>
              <a:fillRect r="-74793"/>
            </a:stretch>
          </a:blipFill>
        </p:spPr>
      </p:sp>
      <p:sp>
        <p:nvSpPr>
          <p:cNvPr id="14" name="Freeform 14"/>
          <p:cNvSpPr/>
          <p:nvPr/>
        </p:nvSpPr>
        <p:spPr>
          <a:xfrm>
            <a:off x="789507" y="9285213"/>
            <a:ext cx="4121506" cy="1596147"/>
          </a:xfrm>
          <a:custGeom>
            <a:avLst/>
            <a:gdLst/>
            <a:ahLst/>
            <a:cxnLst/>
            <a:rect l="l" t="t" r="r" b="b"/>
            <a:pathLst>
              <a:path w="4121506" h="1596147">
                <a:moveTo>
                  <a:pt x="0" y="0"/>
                </a:moveTo>
                <a:lnTo>
                  <a:pt x="4121506" y="0"/>
                </a:lnTo>
                <a:lnTo>
                  <a:pt x="4121506" y="1596147"/>
                </a:lnTo>
                <a:lnTo>
                  <a:pt x="0" y="1596147"/>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5" name="Freeform 15"/>
          <p:cNvSpPr/>
          <p:nvPr/>
        </p:nvSpPr>
        <p:spPr>
          <a:xfrm>
            <a:off x="4962244" y="8141517"/>
            <a:ext cx="2545753" cy="394592"/>
          </a:xfrm>
          <a:custGeom>
            <a:avLst/>
            <a:gdLst/>
            <a:ahLst/>
            <a:cxnLst/>
            <a:rect l="l" t="t" r="r" b="b"/>
            <a:pathLst>
              <a:path w="2545753" h="394592">
                <a:moveTo>
                  <a:pt x="0" y="0"/>
                </a:moveTo>
                <a:lnTo>
                  <a:pt x="2545753" y="0"/>
                </a:lnTo>
                <a:lnTo>
                  <a:pt x="2545753" y="394592"/>
                </a:lnTo>
                <a:lnTo>
                  <a:pt x="0" y="394592"/>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pic>
        <p:nvPicPr>
          <p:cNvPr id="18" name="Picture 17">
            <a:extLst>
              <a:ext uri="{FF2B5EF4-FFF2-40B4-BE49-F238E27FC236}">
                <a16:creationId xmlns="" xmlns:a16="http://schemas.microsoft.com/office/drawing/2014/main" id="{C42C5ABD-5E18-7D43-8931-C82A29053CE3}"/>
              </a:ext>
            </a:extLst>
          </p:cNvPr>
          <p:cNvPicPr>
            <a:picLocks noChangeAspect="1"/>
          </p:cNvPicPr>
          <p:nvPr/>
        </p:nvPicPr>
        <p:blipFill>
          <a:blip r:embed="rId15"/>
          <a:stretch>
            <a:fillRect/>
          </a:stretch>
        </p:blipFill>
        <p:spPr>
          <a:xfrm>
            <a:off x="8339027" y="1701462"/>
            <a:ext cx="9525000" cy="6515100"/>
          </a:xfrm>
          <a:prstGeom prst="rect">
            <a:avLst/>
          </a:prstGeom>
        </p:spPr>
      </p:pic>
    </p:spTree>
    <p:extLst>
      <p:ext uri="{BB962C8B-B14F-4D97-AF65-F5344CB8AC3E}">
        <p14:creationId xmlns:p14="http://schemas.microsoft.com/office/powerpoint/2010/main" val="33448296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1215097">
            <a:off x="-2002349" y="4740438"/>
            <a:ext cx="9808450" cy="5958633"/>
          </a:xfrm>
          <a:custGeom>
            <a:avLst/>
            <a:gdLst/>
            <a:ahLst/>
            <a:cxnLst/>
            <a:rect l="l" t="t" r="r" b="b"/>
            <a:pathLst>
              <a:path w="9808450" h="5958633">
                <a:moveTo>
                  <a:pt x="0" y="0"/>
                </a:moveTo>
                <a:lnTo>
                  <a:pt x="9808450" y="0"/>
                </a:lnTo>
                <a:lnTo>
                  <a:pt x="9808450" y="5958633"/>
                </a:lnTo>
                <a:lnTo>
                  <a:pt x="0" y="595863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991444">
            <a:off x="15811606" y="6065753"/>
            <a:ext cx="3812369" cy="2316014"/>
          </a:xfrm>
          <a:custGeom>
            <a:avLst/>
            <a:gdLst/>
            <a:ahLst/>
            <a:cxnLst/>
            <a:rect l="l" t="t" r="r" b="b"/>
            <a:pathLst>
              <a:path w="3812369" h="2316014">
                <a:moveTo>
                  <a:pt x="0" y="0"/>
                </a:moveTo>
                <a:lnTo>
                  <a:pt x="3812369" y="0"/>
                </a:lnTo>
                <a:lnTo>
                  <a:pt x="3812369" y="2316014"/>
                </a:lnTo>
                <a:lnTo>
                  <a:pt x="0" y="231601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5217887" y="5407719"/>
            <a:ext cx="4508470" cy="4624072"/>
          </a:xfrm>
          <a:custGeom>
            <a:avLst/>
            <a:gdLst/>
            <a:ahLst/>
            <a:cxnLst/>
            <a:rect l="l" t="t" r="r" b="b"/>
            <a:pathLst>
              <a:path w="4508470" h="4624072">
                <a:moveTo>
                  <a:pt x="0" y="0"/>
                </a:moveTo>
                <a:lnTo>
                  <a:pt x="4508470" y="0"/>
                </a:lnTo>
                <a:lnTo>
                  <a:pt x="4508470" y="4624072"/>
                </a:lnTo>
                <a:lnTo>
                  <a:pt x="0" y="462407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a:off x="0" y="7223760"/>
            <a:ext cx="18288000" cy="3657600"/>
          </a:xfrm>
          <a:custGeom>
            <a:avLst/>
            <a:gdLst/>
            <a:ahLst/>
            <a:cxnLst/>
            <a:rect l="l" t="t" r="r" b="b"/>
            <a:pathLst>
              <a:path w="18288000" h="3657600">
                <a:moveTo>
                  <a:pt x="0" y="0"/>
                </a:moveTo>
                <a:lnTo>
                  <a:pt x="18288000" y="0"/>
                </a:lnTo>
                <a:lnTo>
                  <a:pt x="18288000" y="3657600"/>
                </a:lnTo>
                <a:lnTo>
                  <a:pt x="0" y="3657600"/>
                </a:lnTo>
                <a:lnTo>
                  <a:pt x="0" y="0"/>
                </a:lnTo>
                <a:close/>
              </a:path>
            </a:pathLst>
          </a:custGeom>
          <a:blipFill>
            <a:blip r:embed="rId6"/>
            <a:stretch>
              <a:fillRect/>
            </a:stretch>
          </a:blipFill>
        </p:spPr>
      </p:sp>
      <p:sp>
        <p:nvSpPr>
          <p:cNvPr id="6" name="Freeform 6"/>
          <p:cNvSpPr/>
          <p:nvPr/>
        </p:nvSpPr>
        <p:spPr>
          <a:xfrm>
            <a:off x="4389034" y="879980"/>
            <a:ext cx="3643119" cy="2213195"/>
          </a:xfrm>
          <a:custGeom>
            <a:avLst/>
            <a:gdLst/>
            <a:ahLst/>
            <a:cxnLst/>
            <a:rect l="l" t="t" r="r" b="b"/>
            <a:pathLst>
              <a:path w="3643119" h="2213195">
                <a:moveTo>
                  <a:pt x="0" y="0"/>
                </a:moveTo>
                <a:lnTo>
                  <a:pt x="3643119" y="0"/>
                </a:lnTo>
                <a:lnTo>
                  <a:pt x="3643119" y="2213195"/>
                </a:lnTo>
                <a:lnTo>
                  <a:pt x="0" y="221319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Freeform 7"/>
          <p:cNvSpPr/>
          <p:nvPr/>
        </p:nvSpPr>
        <p:spPr>
          <a:xfrm>
            <a:off x="4962244" y="5143500"/>
            <a:ext cx="2033381" cy="3195313"/>
          </a:xfrm>
          <a:custGeom>
            <a:avLst/>
            <a:gdLst/>
            <a:ahLst/>
            <a:cxnLst/>
            <a:rect l="l" t="t" r="r" b="b"/>
            <a:pathLst>
              <a:path w="2033381" h="3195313">
                <a:moveTo>
                  <a:pt x="0" y="0"/>
                </a:moveTo>
                <a:lnTo>
                  <a:pt x="2033381" y="0"/>
                </a:lnTo>
                <a:lnTo>
                  <a:pt x="2033381" y="3195313"/>
                </a:lnTo>
                <a:lnTo>
                  <a:pt x="0" y="319531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8" name="Freeform 8"/>
          <p:cNvSpPr/>
          <p:nvPr/>
        </p:nvSpPr>
        <p:spPr>
          <a:xfrm>
            <a:off x="482632" y="1778623"/>
            <a:ext cx="4735255" cy="8253168"/>
          </a:xfrm>
          <a:custGeom>
            <a:avLst/>
            <a:gdLst/>
            <a:ahLst/>
            <a:cxnLst/>
            <a:rect l="l" t="t" r="r" b="b"/>
            <a:pathLst>
              <a:path w="4735255" h="8253168">
                <a:moveTo>
                  <a:pt x="0" y="0"/>
                </a:moveTo>
                <a:lnTo>
                  <a:pt x="4735255" y="0"/>
                </a:lnTo>
                <a:lnTo>
                  <a:pt x="4735255" y="8253168"/>
                </a:lnTo>
                <a:lnTo>
                  <a:pt x="0" y="8253168"/>
                </a:lnTo>
                <a:lnTo>
                  <a:pt x="0" y="0"/>
                </a:lnTo>
                <a:close/>
              </a:path>
            </a:pathLst>
          </a:custGeom>
          <a:blipFill>
            <a:blip r:embed="rId9"/>
            <a:stretch>
              <a:fillRect/>
            </a:stretch>
          </a:blipFill>
        </p:spPr>
      </p:sp>
      <p:grpSp>
        <p:nvGrpSpPr>
          <p:cNvPr id="9" name="Group 9"/>
          <p:cNvGrpSpPr/>
          <p:nvPr/>
        </p:nvGrpSpPr>
        <p:grpSpPr>
          <a:xfrm>
            <a:off x="8936699" y="1028700"/>
            <a:ext cx="8322601" cy="8229600"/>
            <a:chOff x="0" y="0"/>
            <a:chExt cx="2191961" cy="2167467"/>
          </a:xfrm>
        </p:grpSpPr>
        <p:sp>
          <p:nvSpPr>
            <p:cNvPr id="10" name="Freeform 10"/>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4E9A96"/>
              </a:solidFill>
              <a:prstDash val="solid"/>
              <a:round/>
            </a:ln>
          </p:spPr>
        </p:sp>
        <p:sp>
          <p:nvSpPr>
            <p:cNvPr id="11" name="TextBox 11"/>
            <p:cNvSpPr txBox="1"/>
            <p:nvPr/>
          </p:nvSpPr>
          <p:spPr>
            <a:xfrm>
              <a:off x="0" y="-38100"/>
              <a:ext cx="2191961" cy="2205567"/>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flipH="1">
            <a:off x="16056183" y="692035"/>
            <a:ext cx="1661608" cy="1009427"/>
          </a:xfrm>
          <a:custGeom>
            <a:avLst/>
            <a:gdLst/>
            <a:ahLst/>
            <a:cxnLst/>
            <a:rect l="l" t="t" r="r" b="b"/>
            <a:pathLst>
              <a:path w="1661608" h="1009427">
                <a:moveTo>
                  <a:pt x="1661608" y="0"/>
                </a:moveTo>
                <a:lnTo>
                  <a:pt x="0" y="0"/>
                </a:lnTo>
                <a:lnTo>
                  <a:pt x="0" y="1009427"/>
                </a:lnTo>
                <a:lnTo>
                  <a:pt x="1661608" y="1009427"/>
                </a:lnTo>
                <a:lnTo>
                  <a:pt x="1661608"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3" name="Freeform 13"/>
          <p:cNvSpPr/>
          <p:nvPr/>
        </p:nvSpPr>
        <p:spPr>
          <a:xfrm rot="-1825628">
            <a:off x="15766433" y="7167084"/>
            <a:ext cx="3902716" cy="3393787"/>
          </a:xfrm>
          <a:custGeom>
            <a:avLst/>
            <a:gdLst/>
            <a:ahLst/>
            <a:cxnLst/>
            <a:rect l="l" t="t" r="r" b="b"/>
            <a:pathLst>
              <a:path w="3902716" h="3393787">
                <a:moveTo>
                  <a:pt x="0" y="0"/>
                </a:moveTo>
                <a:lnTo>
                  <a:pt x="3902716" y="0"/>
                </a:lnTo>
                <a:lnTo>
                  <a:pt x="3902716" y="3393787"/>
                </a:lnTo>
                <a:lnTo>
                  <a:pt x="0" y="3393787"/>
                </a:lnTo>
                <a:lnTo>
                  <a:pt x="0" y="0"/>
                </a:lnTo>
                <a:close/>
              </a:path>
            </a:pathLst>
          </a:custGeom>
          <a:blipFill>
            <a:blip r:embed="rId10"/>
            <a:stretch>
              <a:fillRect r="-74793"/>
            </a:stretch>
          </a:blipFill>
        </p:spPr>
      </p:sp>
      <p:sp>
        <p:nvSpPr>
          <p:cNvPr id="14" name="Freeform 14"/>
          <p:cNvSpPr/>
          <p:nvPr/>
        </p:nvSpPr>
        <p:spPr>
          <a:xfrm>
            <a:off x="789507" y="9285213"/>
            <a:ext cx="4121506" cy="1596147"/>
          </a:xfrm>
          <a:custGeom>
            <a:avLst/>
            <a:gdLst/>
            <a:ahLst/>
            <a:cxnLst/>
            <a:rect l="l" t="t" r="r" b="b"/>
            <a:pathLst>
              <a:path w="4121506" h="1596147">
                <a:moveTo>
                  <a:pt x="0" y="0"/>
                </a:moveTo>
                <a:lnTo>
                  <a:pt x="4121506" y="0"/>
                </a:lnTo>
                <a:lnTo>
                  <a:pt x="4121506" y="1596147"/>
                </a:lnTo>
                <a:lnTo>
                  <a:pt x="0" y="1596147"/>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5" name="Freeform 15"/>
          <p:cNvSpPr/>
          <p:nvPr/>
        </p:nvSpPr>
        <p:spPr>
          <a:xfrm>
            <a:off x="4962244" y="8141517"/>
            <a:ext cx="2545753" cy="394592"/>
          </a:xfrm>
          <a:custGeom>
            <a:avLst/>
            <a:gdLst/>
            <a:ahLst/>
            <a:cxnLst/>
            <a:rect l="l" t="t" r="r" b="b"/>
            <a:pathLst>
              <a:path w="2545753" h="394592">
                <a:moveTo>
                  <a:pt x="0" y="0"/>
                </a:moveTo>
                <a:lnTo>
                  <a:pt x="2545753" y="0"/>
                </a:lnTo>
                <a:lnTo>
                  <a:pt x="2545753" y="394592"/>
                </a:lnTo>
                <a:lnTo>
                  <a:pt x="0" y="394592"/>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pic>
        <p:nvPicPr>
          <p:cNvPr id="18" name="Picture 17">
            <a:extLst>
              <a:ext uri="{FF2B5EF4-FFF2-40B4-BE49-F238E27FC236}">
                <a16:creationId xmlns="" xmlns:a16="http://schemas.microsoft.com/office/drawing/2014/main" id="{44F9E128-28E4-B740-8822-37A7DC4C69CC}"/>
              </a:ext>
            </a:extLst>
          </p:cNvPr>
          <p:cNvPicPr>
            <a:picLocks noChangeAspect="1"/>
          </p:cNvPicPr>
          <p:nvPr/>
        </p:nvPicPr>
        <p:blipFill>
          <a:blip r:embed="rId15"/>
          <a:stretch>
            <a:fillRect/>
          </a:stretch>
        </p:blipFill>
        <p:spPr>
          <a:xfrm>
            <a:off x="8574258" y="2051269"/>
            <a:ext cx="9105900" cy="6172200"/>
          </a:xfrm>
          <a:prstGeom prst="rect">
            <a:avLst/>
          </a:prstGeom>
        </p:spPr>
      </p:pic>
    </p:spTree>
    <p:extLst>
      <p:ext uri="{BB962C8B-B14F-4D97-AF65-F5344CB8AC3E}">
        <p14:creationId xmlns:p14="http://schemas.microsoft.com/office/powerpoint/2010/main" val="5581762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579554">
            <a:off x="-1195052" y="5820732"/>
            <a:ext cx="8509248" cy="5169368"/>
          </a:xfrm>
          <a:custGeom>
            <a:avLst/>
            <a:gdLst/>
            <a:ahLst/>
            <a:cxnLst/>
            <a:rect l="l" t="t" r="r" b="b"/>
            <a:pathLst>
              <a:path w="8509248" h="5169368">
                <a:moveTo>
                  <a:pt x="0" y="0"/>
                </a:moveTo>
                <a:lnTo>
                  <a:pt x="8509248" y="0"/>
                </a:lnTo>
                <a:lnTo>
                  <a:pt x="8509248" y="5169368"/>
                </a:lnTo>
                <a:lnTo>
                  <a:pt x="0" y="516936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544169">
            <a:off x="6973076" y="6877610"/>
            <a:ext cx="6249900" cy="3786398"/>
          </a:xfrm>
          <a:custGeom>
            <a:avLst/>
            <a:gdLst/>
            <a:ahLst/>
            <a:cxnLst/>
            <a:rect l="l" t="t" r="r" b="b"/>
            <a:pathLst>
              <a:path w="6249900" h="3786398">
                <a:moveTo>
                  <a:pt x="0" y="0"/>
                </a:moveTo>
                <a:lnTo>
                  <a:pt x="6249900" y="0"/>
                </a:lnTo>
                <a:lnTo>
                  <a:pt x="6249900" y="3786398"/>
                </a:lnTo>
                <a:lnTo>
                  <a:pt x="0" y="378639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rot="-838733">
            <a:off x="11622329" y="7146267"/>
            <a:ext cx="6972325" cy="4224067"/>
          </a:xfrm>
          <a:custGeom>
            <a:avLst/>
            <a:gdLst/>
            <a:ahLst/>
            <a:cxnLst/>
            <a:rect l="l" t="t" r="r" b="b"/>
            <a:pathLst>
              <a:path w="6972325" h="4224067">
                <a:moveTo>
                  <a:pt x="0" y="0"/>
                </a:moveTo>
                <a:lnTo>
                  <a:pt x="6972325" y="0"/>
                </a:lnTo>
                <a:lnTo>
                  <a:pt x="6972325" y="4224066"/>
                </a:lnTo>
                <a:lnTo>
                  <a:pt x="0" y="422406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a:off x="8487493" y="6931048"/>
            <a:ext cx="6038763" cy="6193603"/>
          </a:xfrm>
          <a:custGeom>
            <a:avLst/>
            <a:gdLst/>
            <a:ahLst/>
            <a:cxnLst/>
            <a:rect l="l" t="t" r="r" b="b"/>
            <a:pathLst>
              <a:path w="6038763" h="6193603">
                <a:moveTo>
                  <a:pt x="0" y="0"/>
                </a:moveTo>
                <a:lnTo>
                  <a:pt x="6038763" y="0"/>
                </a:lnTo>
                <a:lnTo>
                  <a:pt x="6038763" y="6193603"/>
                </a:lnTo>
                <a:lnTo>
                  <a:pt x="0" y="619360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6" name="Freeform 6"/>
          <p:cNvSpPr/>
          <p:nvPr/>
        </p:nvSpPr>
        <p:spPr>
          <a:xfrm>
            <a:off x="0" y="7940040"/>
            <a:ext cx="18288000" cy="2346960"/>
          </a:xfrm>
          <a:custGeom>
            <a:avLst/>
            <a:gdLst/>
            <a:ahLst/>
            <a:cxnLst/>
            <a:rect l="l" t="t" r="r" b="b"/>
            <a:pathLst>
              <a:path w="18288000" h="2346960">
                <a:moveTo>
                  <a:pt x="0" y="0"/>
                </a:moveTo>
                <a:lnTo>
                  <a:pt x="18288000" y="0"/>
                </a:lnTo>
                <a:lnTo>
                  <a:pt x="18288000" y="2346960"/>
                </a:lnTo>
                <a:lnTo>
                  <a:pt x="0" y="2346960"/>
                </a:lnTo>
                <a:lnTo>
                  <a:pt x="0" y="0"/>
                </a:lnTo>
                <a:close/>
              </a:path>
            </a:pathLst>
          </a:custGeom>
          <a:blipFill>
            <a:blip r:embed="rId8"/>
            <a:stretch>
              <a:fillRect/>
            </a:stretch>
          </a:blipFill>
        </p:spPr>
      </p:sp>
      <p:sp>
        <p:nvSpPr>
          <p:cNvPr id="7" name="Freeform 7"/>
          <p:cNvSpPr/>
          <p:nvPr/>
        </p:nvSpPr>
        <p:spPr>
          <a:xfrm>
            <a:off x="7751781" y="1764684"/>
            <a:ext cx="2784438" cy="1691546"/>
          </a:xfrm>
          <a:custGeom>
            <a:avLst/>
            <a:gdLst/>
            <a:ahLst/>
            <a:cxnLst/>
            <a:rect l="l" t="t" r="r" b="b"/>
            <a:pathLst>
              <a:path w="2784438" h="1691546">
                <a:moveTo>
                  <a:pt x="0" y="0"/>
                </a:moveTo>
                <a:lnTo>
                  <a:pt x="2784438" y="0"/>
                </a:lnTo>
                <a:lnTo>
                  <a:pt x="2784438" y="1691546"/>
                </a:lnTo>
                <a:lnTo>
                  <a:pt x="0" y="169154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8" name="Freeform 8"/>
          <p:cNvSpPr/>
          <p:nvPr/>
        </p:nvSpPr>
        <p:spPr>
          <a:xfrm>
            <a:off x="1028700" y="1028700"/>
            <a:ext cx="2588077" cy="1471969"/>
          </a:xfrm>
          <a:custGeom>
            <a:avLst/>
            <a:gdLst/>
            <a:ahLst/>
            <a:cxnLst/>
            <a:rect l="l" t="t" r="r" b="b"/>
            <a:pathLst>
              <a:path w="2588077" h="1471969">
                <a:moveTo>
                  <a:pt x="0" y="0"/>
                </a:moveTo>
                <a:lnTo>
                  <a:pt x="2588077" y="0"/>
                </a:lnTo>
                <a:lnTo>
                  <a:pt x="2588077" y="1471969"/>
                </a:lnTo>
                <a:lnTo>
                  <a:pt x="0" y="1471969"/>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9" name="Freeform 9"/>
          <p:cNvSpPr/>
          <p:nvPr/>
        </p:nvSpPr>
        <p:spPr>
          <a:xfrm>
            <a:off x="0" y="5545864"/>
            <a:ext cx="1697673" cy="2579337"/>
          </a:xfrm>
          <a:custGeom>
            <a:avLst/>
            <a:gdLst/>
            <a:ahLst/>
            <a:cxnLst/>
            <a:rect l="l" t="t" r="r" b="b"/>
            <a:pathLst>
              <a:path w="1697673" h="2579337">
                <a:moveTo>
                  <a:pt x="0" y="0"/>
                </a:moveTo>
                <a:lnTo>
                  <a:pt x="1697673" y="0"/>
                </a:lnTo>
                <a:lnTo>
                  <a:pt x="1697673" y="2579337"/>
                </a:lnTo>
                <a:lnTo>
                  <a:pt x="0" y="2579337"/>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0" name="Freeform 10"/>
          <p:cNvSpPr/>
          <p:nvPr/>
        </p:nvSpPr>
        <p:spPr>
          <a:xfrm>
            <a:off x="14671223" y="689933"/>
            <a:ext cx="2588077" cy="1471969"/>
          </a:xfrm>
          <a:custGeom>
            <a:avLst/>
            <a:gdLst/>
            <a:ahLst/>
            <a:cxnLst/>
            <a:rect l="l" t="t" r="r" b="b"/>
            <a:pathLst>
              <a:path w="2588077" h="1471969">
                <a:moveTo>
                  <a:pt x="0" y="0"/>
                </a:moveTo>
                <a:lnTo>
                  <a:pt x="2588077" y="0"/>
                </a:lnTo>
                <a:lnTo>
                  <a:pt x="2588077" y="1471969"/>
                </a:lnTo>
                <a:lnTo>
                  <a:pt x="0" y="1471969"/>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5" name="Freeform 15"/>
          <p:cNvSpPr/>
          <p:nvPr/>
        </p:nvSpPr>
        <p:spPr>
          <a:xfrm>
            <a:off x="1478602" y="5473130"/>
            <a:ext cx="2070625" cy="3175400"/>
          </a:xfrm>
          <a:custGeom>
            <a:avLst/>
            <a:gdLst/>
            <a:ahLst/>
            <a:cxnLst/>
            <a:rect l="l" t="t" r="r" b="b"/>
            <a:pathLst>
              <a:path w="2070625" h="3175400">
                <a:moveTo>
                  <a:pt x="0" y="0"/>
                </a:moveTo>
                <a:lnTo>
                  <a:pt x="2070625" y="0"/>
                </a:lnTo>
                <a:lnTo>
                  <a:pt x="2070625" y="3175400"/>
                </a:lnTo>
                <a:lnTo>
                  <a:pt x="0" y="3175400"/>
                </a:lnTo>
                <a:lnTo>
                  <a:pt x="0" y="0"/>
                </a:lnTo>
                <a:close/>
              </a:path>
            </a:pathLst>
          </a:custGeom>
          <a:blipFill>
            <a:blip r:embed="rId13"/>
            <a:stretch>
              <a:fillRect/>
            </a:stretch>
          </a:blipFill>
        </p:spPr>
      </p:sp>
      <p:sp>
        <p:nvSpPr>
          <p:cNvPr id="17" name="Freeform 17"/>
          <p:cNvSpPr/>
          <p:nvPr/>
        </p:nvSpPr>
        <p:spPr>
          <a:xfrm>
            <a:off x="1478602" y="8458378"/>
            <a:ext cx="2201158" cy="341179"/>
          </a:xfrm>
          <a:custGeom>
            <a:avLst/>
            <a:gdLst/>
            <a:ahLst/>
            <a:cxnLst/>
            <a:rect l="l" t="t" r="r" b="b"/>
            <a:pathLst>
              <a:path w="2201158" h="341179">
                <a:moveTo>
                  <a:pt x="0" y="0"/>
                </a:moveTo>
                <a:lnTo>
                  <a:pt x="2201158" y="0"/>
                </a:lnTo>
                <a:lnTo>
                  <a:pt x="2201158" y="341179"/>
                </a:lnTo>
                <a:lnTo>
                  <a:pt x="0" y="341179"/>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8" name="Freeform 18"/>
          <p:cNvSpPr/>
          <p:nvPr/>
        </p:nvSpPr>
        <p:spPr>
          <a:xfrm rot="-1328284">
            <a:off x="-1521886" y="9196411"/>
            <a:ext cx="4741445" cy="2777696"/>
          </a:xfrm>
          <a:custGeom>
            <a:avLst/>
            <a:gdLst/>
            <a:ahLst/>
            <a:cxnLst/>
            <a:rect l="l" t="t" r="r" b="b"/>
            <a:pathLst>
              <a:path w="4741445" h="2777696">
                <a:moveTo>
                  <a:pt x="0" y="0"/>
                </a:moveTo>
                <a:lnTo>
                  <a:pt x="4741445" y="0"/>
                </a:lnTo>
                <a:lnTo>
                  <a:pt x="4741445" y="2777696"/>
                </a:lnTo>
                <a:lnTo>
                  <a:pt x="0" y="2777696"/>
                </a:lnTo>
                <a:lnTo>
                  <a:pt x="0" y="0"/>
                </a:lnTo>
                <a:close/>
              </a:path>
            </a:pathLst>
          </a:custGeom>
          <a:blipFill>
            <a:blip r:embed="rId16"/>
            <a:stretch>
              <a:fillRect/>
            </a:stretch>
          </a:blipFill>
        </p:spPr>
      </p:sp>
      <p:sp>
        <p:nvSpPr>
          <p:cNvPr id="19" name="Freeform 19"/>
          <p:cNvSpPr/>
          <p:nvPr/>
        </p:nvSpPr>
        <p:spPr>
          <a:xfrm>
            <a:off x="-866658" y="8799557"/>
            <a:ext cx="3189396" cy="2456585"/>
          </a:xfrm>
          <a:custGeom>
            <a:avLst/>
            <a:gdLst/>
            <a:ahLst/>
            <a:cxnLst/>
            <a:rect l="l" t="t" r="r" b="b"/>
            <a:pathLst>
              <a:path w="3189396" h="2456585">
                <a:moveTo>
                  <a:pt x="0" y="0"/>
                </a:moveTo>
                <a:lnTo>
                  <a:pt x="3189397" y="0"/>
                </a:lnTo>
                <a:lnTo>
                  <a:pt x="3189397" y="2456585"/>
                </a:lnTo>
                <a:lnTo>
                  <a:pt x="0" y="2456585"/>
                </a:lnTo>
                <a:lnTo>
                  <a:pt x="0" y="0"/>
                </a:lnTo>
                <a:close/>
              </a:path>
            </a:pathLst>
          </a:custGeom>
          <a:blipFill>
            <a:blip r:embed="rId17"/>
            <a:stretch>
              <a:fillRect r="-59496"/>
            </a:stretch>
          </a:blipFill>
        </p:spPr>
      </p:sp>
      <p:grpSp>
        <p:nvGrpSpPr>
          <p:cNvPr id="14" name="Group 13">
            <a:extLst>
              <a:ext uri="{FF2B5EF4-FFF2-40B4-BE49-F238E27FC236}">
                <a16:creationId xmlns="" xmlns:a16="http://schemas.microsoft.com/office/drawing/2014/main" id="{571F60A9-CF04-9B4E-A77B-74F9FA17AFC2}"/>
              </a:ext>
            </a:extLst>
          </p:cNvPr>
          <p:cNvGrpSpPr/>
          <p:nvPr/>
        </p:nvGrpSpPr>
        <p:grpSpPr>
          <a:xfrm>
            <a:off x="2120249" y="2277531"/>
            <a:ext cx="12986173" cy="5963402"/>
            <a:chOff x="3549227" y="2161799"/>
            <a:chExt cx="12986173" cy="5963402"/>
          </a:xfrm>
        </p:grpSpPr>
        <p:grpSp>
          <p:nvGrpSpPr>
            <p:cNvPr id="11" name="Group 11"/>
            <p:cNvGrpSpPr/>
            <p:nvPr/>
          </p:nvGrpSpPr>
          <p:grpSpPr>
            <a:xfrm>
              <a:off x="3549227" y="2161799"/>
              <a:ext cx="12986173" cy="5963402"/>
              <a:chOff x="0" y="0"/>
              <a:chExt cx="2947041" cy="1570608"/>
            </a:xfrm>
          </p:grpSpPr>
          <p:sp>
            <p:nvSpPr>
              <p:cNvPr id="12" name="Freeform 12"/>
              <p:cNvSpPr/>
              <p:nvPr/>
            </p:nvSpPr>
            <p:spPr>
              <a:xfrm>
                <a:off x="0" y="0"/>
                <a:ext cx="2947041" cy="1570608"/>
              </a:xfrm>
              <a:custGeom>
                <a:avLst/>
                <a:gdLst/>
                <a:ahLst/>
                <a:cxnLst/>
                <a:rect l="l" t="t" r="r" b="b"/>
                <a:pathLst>
                  <a:path w="2947041" h="1570608">
                    <a:moveTo>
                      <a:pt x="35286" y="0"/>
                    </a:moveTo>
                    <a:lnTo>
                      <a:pt x="2911754" y="0"/>
                    </a:lnTo>
                    <a:cubicBezTo>
                      <a:pt x="2921113" y="0"/>
                      <a:pt x="2930088" y="3718"/>
                      <a:pt x="2936706" y="10335"/>
                    </a:cubicBezTo>
                    <a:cubicBezTo>
                      <a:pt x="2943323" y="16953"/>
                      <a:pt x="2947041" y="25928"/>
                      <a:pt x="2947041" y="35286"/>
                    </a:cubicBezTo>
                    <a:lnTo>
                      <a:pt x="2947041" y="1535322"/>
                    </a:lnTo>
                    <a:cubicBezTo>
                      <a:pt x="2947041" y="1544680"/>
                      <a:pt x="2943323" y="1553655"/>
                      <a:pt x="2936706" y="1560273"/>
                    </a:cubicBezTo>
                    <a:cubicBezTo>
                      <a:pt x="2930088" y="1566890"/>
                      <a:pt x="2921113" y="1570608"/>
                      <a:pt x="2911754" y="1570608"/>
                    </a:cubicBezTo>
                    <a:lnTo>
                      <a:pt x="35286" y="1570608"/>
                    </a:lnTo>
                    <a:cubicBezTo>
                      <a:pt x="15798" y="1570608"/>
                      <a:pt x="0" y="1554810"/>
                      <a:pt x="0" y="1535322"/>
                    </a:cubicBezTo>
                    <a:lnTo>
                      <a:pt x="0" y="35286"/>
                    </a:lnTo>
                    <a:cubicBezTo>
                      <a:pt x="0" y="15798"/>
                      <a:pt x="15798" y="0"/>
                      <a:pt x="35286" y="0"/>
                    </a:cubicBezTo>
                    <a:close/>
                  </a:path>
                </a:pathLst>
              </a:custGeom>
              <a:solidFill>
                <a:srgbClr val="FAF9F0"/>
              </a:solidFill>
              <a:ln w="47625" cap="rnd">
                <a:solidFill>
                  <a:srgbClr val="CF746D"/>
                </a:solidFill>
                <a:prstDash val="solid"/>
                <a:round/>
              </a:ln>
            </p:spPr>
          </p:sp>
          <p:sp>
            <p:nvSpPr>
              <p:cNvPr id="13" name="TextBox 13"/>
              <p:cNvSpPr txBox="1"/>
              <p:nvPr/>
            </p:nvSpPr>
            <p:spPr>
              <a:xfrm>
                <a:off x="0" y="-38100"/>
                <a:ext cx="2947041" cy="1608708"/>
              </a:xfrm>
              <a:prstGeom prst="rect">
                <a:avLst/>
              </a:prstGeom>
            </p:spPr>
            <p:txBody>
              <a:bodyPr lIns="50800" tIns="50800" rIns="50800" bIns="50800" rtlCol="0" anchor="ctr"/>
              <a:lstStyle/>
              <a:p>
                <a:pPr algn="ctr">
                  <a:lnSpc>
                    <a:spcPts val="2659"/>
                  </a:lnSpc>
                </a:pPr>
                <a:endParaRPr/>
              </a:p>
            </p:txBody>
          </p:sp>
        </p:grpSp>
        <p:sp>
          <p:nvSpPr>
            <p:cNvPr id="20" name="TextBox 20"/>
            <p:cNvSpPr txBox="1"/>
            <p:nvPr/>
          </p:nvSpPr>
          <p:spPr>
            <a:xfrm>
              <a:off x="3919297" y="2801519"/>
              <a:ext cx="12338596" cy="4985980"/>
            </a:xfrm>
            <a:prstGeom prst="rect">
              <a:avLst/>
            </a:prstGeom>
          </p:spPr>
          <p:txBody>
            <a:bodyPr wrap="square" lIns="0" tIns="0" rIns="0" bIns="0" rtlCol="0" anchor="t">
              <a:spAutoFit/>
            </a:bodyPr>
            <a:lstStyle/>
            <a:p>
              <a:pPr indent="457200" algn="just"/>
              <a:r>
                <a:rPr lang="vi-VN" sz="5400" b="1" i="0" dirty="0">
                  <a:solidFill>
                    <a:srgbClr val="FF0000"/>
                  </a:solidFill>
                  <a:effectLst/>
                  <a:latin typeface="Cambria" panose="02040503050406030204" pitchFamily="18" charset="0"/>
                </a:rPr>
                <a:t>Qua kỉ niệm thời thơ ấu gắn với cây ổi, ta thấy được tình cảm ông cháu tha thiết. Và cũng là sự cô đơn, buồn tủi khi đứa trẻ phải xa rời không gian sống quen thuộc của mình mà chuyển đến một vùng đất khác lạ.</a:t>
              </a:r>
            </a:p>
          </p:txBody>
        </p:sp>
      </p:grpSp>
      <p:sp>
        <p:nvSpPr>
          <p:cNvPr id="22" name="Freeform 22"/>
          <p:cNvSpPr/>
          <p:nvPr/>
        </p:nvSpPr>
        <p:spPr>
          <a:xfrm>
            <a:off x="3417648" y="9227353"/>
            <a:ext cx="2201158" cy="341179"/>
          </a:xfrm>
          <a:custGeom>
            <a:avLst/>
            <a:gdLst/>
            <a:ahLst/>
            <a:cxnLst/>
            <a:rect l="l" t="t" r="r" b="b"/>
            <a:pathLst>
              <a:path w="2201158" h="341179">
                <a:moveTo>
                  <a:pt x="0" y="0"/>
                </a:moveTo>
                <a:lnTo>
                  <a:pt x="2201158" y="0"/>
                </a:lnTo>
                <a:lnTo>
                  <a:pt x="2201158" y="341179"/>
                </a:lnTo>
                <a:lnTo>
                  <a:pt x="0" y="341179"/>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24" name="Freeform 24"/>
          <p:cNvSpPr/>
          <p:nvPr/>
        </p:nvSpPr>
        <p:spPr>
          <a:xfrm>
            <a:off x="13670" y="7940040"/>
            <a:ext cx="1828619" cy="283436"/>
          </a:xfrm>
          <a:custGeom>
            <a:avLst/>
            <a:gdLst/>
            <a:ahLst/>
            <a:cxnLst/>
            <a:rect l="l" t="t" r="r" b="b"/>
            <a:pathLst>
              <a:path w="1828619" h="283436">
                <a:moveTo>
                  <a:pt x="0" y="0"/>
                </a:moveTo>
                <a:lnTo>
                  <a:pt x="1828619" y="0"/>
                </a:lnTo>
                <a:lnTo>
                  <a:pt x="1828619" y="283436"/>
                </a:lnTo>
                <a:lnTo>
                  <a:pt x="0" y="283436"/>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23" name="TextBox 20"/>
          <p:cNvSpPr txBox="1"/>
          <p:nvPr/>
        </p:nvSpPr>
        <p:spPr>
          <a:xfrm>
            <a:off x="2949241" y="133321"/>
            <a:ext cx="11510694" cy="1846659"/>
          </a:xfrm>
          <a:prstGeom prst="rect">
            <a:avLst/>
          </a:prstGeom>
        </p:spPr>
        <p:txBody>
          <a:bodyPr wrap="square" lIns="0" tIns="0" rIns="0" bIns="0" rtlCol="0" anchor="t">
            <a:spAutoFit/>
          </a:bodyPr>
          <a:lstStyle/>
          <a:p>
            <a:pPr algn="ctr">
              <a:spcBef>
                <a:spcPct val="0"/>
              </a:spcBef>
            </a:pPr>
            <a:r>
              <a:rPr lang="en-US" sz="6000" b="1" kern="0" dirty="0">
                <a:solidFill>
                  <a:srgbClr val="00B050"/>
                </a:solidFill>
                <a:latin typeface="Cambria" panose="02040503050406030204" pitchFamily="18" charset="0"/>
                <a:ea typeface="Calibri" panose="020F0502020204030204" pitchFamily="34" charset="0"/>
              </a:rPr>
              <a:t>Theo </a:t>
            </a:r>
            <a:r>
              <a:rPr lang="en-US" sz="6000" b="1" kern="0" dirty="0" err="1">
                <a:solidFill>
                  <a:srgbClr val="00B050"/>
                </a:solidFill>
                <a:latin typeface="Cambria" panose="02040503050406030204" pitchFamily="18" charset="0"/>
                <a:ea typeface="Calibri" panose="020F0502020204030204" pitchFamily="34" charset="0"/>
              </a:rPr>
              <a:t>em</a:t>
            </a:r>
            <a:r>
              <a:rPr lang="en-US" sz="6000" b="1" kern="0" dirty="0">
                <a:solidFill>
                  <a:srgbClr val="00B050"/>
                </a:solidFill>
                <a:latin typeface="Cambria" panose="02040503050406030204" pitchFamily="18" charset="0"/>
                <a:ea typeface="Calibri" panose="020F0502020204030204" pitchFamily="34" charset="0"/>
              </a:rPr>
              <a:t>, </a:t>
            </a:r>
            <a:r>
              <a:rPr lang="en-US" sz="6000" b="1" kern="0" dirty="0" err="1">
                <a:solidFill>
                  <a:srgbClr val="00B050"/>
                </a:solidFill>
                <a:latin typeface="Cambria" panose="02040503050406030204" pitchFamily="18" charset="0"/>
                <a:ea typeface="Calibri" panose="020F0502020204030204" pitchFamily="34" charset="0"/>
              </a:rPr>
              <a:t>nội</a:t>
            </a:r>
            <a:r>
              <a:rPr lang="en-US" sz="6000" b="1" kern="0" dirty="0">
                <a:solidFill>
                  <a:srgbClr val="00B050"/>
                </a:solidFill>
                <a:latin typeface="Cambria" panose="02040503050406030204" pitchFamily="18" charset="0"/>
                <a:ea typeface="Calibri" panose="020F0502020204030204" pitchFamily="34" charset="0"/>
              </a:rPr>
              <a:t> dung </a:t>
            </a:r>
            <a:r>
              <a:rPr lang="en-US" sz="6000" b="1" kern="0" dirty="0" err="1">
                <a:solidFill>
                  <a:srgbClr val="00B050"/>
                </a:solidFill>
                <a:latin typeface="Cambria" panose="02040503050406030204" pitchFamily="18" charset="0"/>
                <a:ea typeface="Calibri" panose="020F0502020204030204" pitchFamily="34" charset="0"/>
              </a:rPr>
              <a:t>chính</a:t>
            </a:r>
            <a:r>
              <a:rPr lang="en-US" sz="6000" b="1" kern="0" dirty="0">
                <a:solidFill>
                  <a:srgbClr val="00B050"/>
                </a:solidFill>
                <a:latin typeface="Cambria" panose="02040503050406030204" pitchFamily="18" charset="0"/>
                <a:ea typeface="Calibri" panose="020F0502020204030204" pitchFamily="34" charset="0"/>
              </a:rPr>
              <a:t> </a:t>
            </a:r>
            <a:r>
              <a:rPr lang="en-US" sz="6000" b="1" kern="0" dirty="0" err="1">
                <a:solidFill>
                  <a:srgbClr val="00B050"/>
                </a:solidFill>
                <a:latin typeface="Cambria" panose="02040503050406030204" pitchFamily="18" charset="0"/>
                <a:ea typeface="Calibri" panose="020F0502020204030204" pitchFamily="34" charset="0"/>
              </a:rPr>
              <a:t>của</a:t>
            </a:r>
            <a:r>
              <a:rPr lang="en-US" sz="6000" b="1" kern="0" dirty="0">
                <a:solidFill>
                  <a:srgbClr val="00B050"/>
                </a:solidFill>
                <a:latin typeface="Cambria" panose="02040503050406030204" pitchFamily="18" charset="0"/>
                <a:ea typeface="Calibri" panose="020F0502020204030204" pitchFamily="34" charset="0"/>
              </a:rPr>
              <a:t> </a:t>
            </a:r>
            <a:r>
              <a:rPr lang="en-US" sz="6000" b="1" kern="0" dirty="0" err="1">
                <a:solidFill>
                  <a:srgbClr val="00B050"/>
                </a:solidFill>
                <a:latin typeface="Cambria" panose="02040503050406030204" pitchFamily="18" charset="0"/>
                <a:ea typeface="Calibri" panose="020F0502020204030204" pitchFamily="34" charset="0"/>
              </a:rPr>
              <a:t>bài</a:t>
            </a:r>
            <a:r>
              <a:rPr lang="en-US" sz="6000" b="1" kern="0" dirty="0">
                <a:solidFill>
                  <a:srgbClr val="00B050"/>
                </a:solidFill>
                <a:latin typeface="Cambria" panose="02040503050406030204" pitchFamily="18" charset="0"/>
                <a:ea typeface="Calibri" panose="020F0502020204030204" pitchFamily="34" charset="0"/>
              </a:rPr>
              <a:t> </a:t>
            </a:r>
            <a:r>
              <a:rPr lang="en-US" sz="6000" b="1" kern="0" dirty="0" err="1">
                <a:solidFill>
                  <a:srgbClr val="00B050"/>
                </a:solidFill>
                <a:latin typeface="Cambria" panose="02040503050406030204" pitchFamily="18" charset="0"/>
                <a:ea typeface="Calibri" panose="020F0502020204030204" pitchFamily="34" charset="0"/>
              </a:rPr>
              <a:t>đọc</a:t>
            </a:r>
            <a:r>
              <a:rPr lang="en-US" sz="6000" b="1" kern="0" dirty="0">
                <a:solidFill>
                  <a:srgbClr val="00B050"/>
                </a:solidFill>
                <a:latin typeface="Cambria" panose="02040503050406030204" pitchFamily="18" charset="0"/>
                <a:ea typeface="Calibri" panose="020F0502020204030204" pitchFamily="34" charset="0"/>
              </a:rPr>
              <a:t> </a:t>
            </a:r>
            <a:r>
              <a:rPr lang="en-US" sz="6000" b="1" kern="0" dirty="0" err="1">
                <a:solidFill>
                  <a:srgbClr val="00B050"/>
                </a:solidFill>
                <a:latin typeface="Cambria" panose="02040503050406030204" pitchFamily="18" charset="0"/>
                <a:ea typeface="Calibri" panose="020F0502020204030204" pitchFamily="34" charset="0"/>
              </a:rPr>
              <a:t>này</a:t>
            </a:r>
            <a:r>
              <a:rPr lang="en-US" sz="6000" b="1" kern="0" dirty="0">
                <a:solidFill>
                  <a:srgbClr val="00B050"/>
                </a:solidFill>
                <a:latin typeface="Cambria" panose="02040503050406030204" pitchFamily="18" charset="0"/>
                <a:ea typeface="Calibri" panose="020F0502020204030204" pitchFamily="34" charset="0"/>
              </a:rPr>
              <a:t> </a:t>
            </a:r>
            <a:r>
              <a:rPr lang="en-US" sz="6000" b="1" kern="0" dirty="0" err="1">
                <a:solidFill>
                  <a:srgbClr val="00B050"/>
                </a:solidFill>
                <a:latin typeface="Cambria" panose="02040503050406030204" pitchFamily="18" charset="0"/>
                <a:ea typeface="Calibri" panose="020F0502020204030204" pitchFamily="34" charset="0"/>
              </a:rPr>
              <a:t>là</a:t>
            </a:r>
            <a:r>
              <a:rPr lang="en-US" sz="6000" b="1" kern="0" dirty="0">
                <a:solidFill>
                  <a:srgbClr val="00B050"/>
                </a:solidFill>
                <a:latin typeface="Cambria" panose="02040503050406030204" pitchFamily="18" charset="0"/>
                <a:ea typeface="Calibri" panose="020F0502020204030204" pitchFamily="34" charset="0"/>
              </a:rPr>
              <a:t> </a:t>
            </a:r>
            <a:r>
              <a:rPr lang="en-US" sz="6000" b="1" kern="0" dirty="0" err="1">
                <a:solidFill>
                  <a:srgbClr val="00B050"/>
                </a:solidFill>
                <a:latin typeface="Cambria" panose="02040503050406030204" pitchFamily="18" charset="0"/>
                <a:ea typeface="Calibri" panose="020F0502020204030204" pitchFamily="34" charset="0"/>
              </a:rPr>
              <a:t>gì</a:t>
            </a:r>
            <a:r>
              <a:rPr lang="en-US" sz="6000" b="1" kern="0" dirty="0">
                <a:solidFill>
                  <a:srgbClr val="00B050"/>
                </a:solidFill>
                <a:latin typeface="Cambria" panose="02040503050406030204" pitchFamily="18" charset="0"/>
                <a:ea typeface="Calibri" panose="020F0502020204030204" pitchFamily="34" charset="0"/>
              </a:rPr>
              <a:t>?</a:t>
            </a:r>
            <a:endParaRPr lang="en-US" sz="6000" b="1" dirty="0">
              <a:solidFill>
                <a:srgbClr val="00B050"/>
              </a:solidFill>
              <a:latin typeface="Cambria" panose="02040503050406030204" pitchFamily="18" charset="0"/>
            </a:endParaRPr>
          </a:p>
        </p:txBody>
      </p:sp>
      <p:sp>
        <p:nvSpPr>
          <p:cNvPr id="25" name="Freeform 13">
            <a:extLst>
              <a:ext uri="{FF2B5EF4-FFF2-40B4-BE49-F238E27FC236}">
                <a16:creationId xmlns="" xmlns:a16="http://schemas.microsoft.com/office/drawing/2014/main" id="{CCE33B49-69A1-C74D-AE39-E542261FCD05}"/>
              </a:ext>
            </a:extLst>
          </p:cNvPr>
          <p:cNvSpPr/>
          <p:nvPr/>
        </p:nvSpPr>
        <p:spPr>
          <a:xfrm>
            <a:off x="14758934" y="4028075"/>
            <a:ext cx="3680396" cy="5614913"/>
          </a:xfrm>
          <a:custGeom>
            <a:avLst/>
            <a:gdLst/>
            <a:ahLst/>
            <a:cxnLst/>
            <a:rect l="l" t="t" r="r" b="b"/>
            <a:pathLst>
              <a:path w="2223821" h="2926080">
                <a:moveTo>
                  <a:pt x="0" y="0"/>
                </a:moveTo>
                <a:lnTo>
                  <a:pt x="2223821" y="0"/>
                </a:lnTo>
                <a:lnTo>
                  <a:pt x="2223821" y="2926080"/>
                </a:lnTo>
                <a:lnTo>
                  <a:pt x="0" y="2926080"/>
                </a:lnTo>
                <a:lnTo>
                  <a:pt x="0" y="0"/>
                </a:lnTo>
                <a:close/>
              </a:path>
            </a:pathLst>
          </a:custGeom>
          <a:blipFill>
            <a:blip r:embed="rId18"/>
            <a:stretch>
              <a:fillRect/>
            </a:stretch>
          </a:blipFill>
        </p:spPr>
      </p:sp>
    </p:spTree>
    <p:extLst>
      <p:ext uri="{BB962C8B-B14F-4D97-AF65-F5344CB8AC3E}">
        <p14:creationId xmlns:p14="http://schemas.microsoft.com/office/powerpoint/2010/main" val="17286974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208283" flipH="1">
            <a:off x="-1434439" y="5547168"/>
            <a:ext cx="8885999" cy="5383434"/>
          </a:xfrm>
          <a:custGeom>
            <a:avLst/>
            <a:gdLst/>
            <a:ahLst/>
            <a:cxnLst/>
            <a:rect l="l" t="t" r="r" b="b"/>
            <a:pathLst>
              <a:path w="8885999" h="5383434">
                <a:moveTo>
                  <a:pt x="8885999" y="0"/>
                </a:moveTo>
                <a:lnTo>
                  <a:pt x="0" y="0"/>
                </a:lnTo>
                <a:lnTo>
                  <a:pt x="0" y="5383434"/>
                </a:lnTo>
                <a:lnTo>
                  <a:pt x="8885999" y="5383434"/>
                </a:lnTo>
                <a:lnTo>
                  <a:pt x="8885999"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236753">
            <a:off x="5097468" y="6793681"/>
            <a:ext cx="7448640" cy="4512634"/>
          </a:xfrm>
          <a:custGeom>
            <a:avLst/>
            <a:gdLst/>
            <a:ahLst/>
            <a:cxnLst/>
            <a:rect l="l" t="t" r="r" b="b"/>
            <a:pathLst>
              <a:path w="7448640" h="4512634">
                <a:moveTo>
                  <a:pt x="0" y="0"/>
                </a:moveTo>
                <a:lnTo>
                  <a:pt x="7448640" y="0"/>
                </a:lnTo>
                <a:lnTo>
                  <a:pt x="7448640" y="4512635"/>
                </a:lnTo>
                <a:lnTo>
                  <a:pt x="0" y="451263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rot="-1059074">
            <a:off x="10873518" y="4904026"/>
            <a:ext cx="9073131" cy="5496805"/>
          </a:xfrm>
          <a:custGeom>
            <a:avLst/>
            <a:gdLst/>
            <a:ahLst/>
            <a:cxnLst/>
            <a:rect l="l" t="t" r="r" b="b"/>
            <a:pathLst>
              <a:path w="9073131" h="5496805">
                <a:moveTo>
                  <a:pt x="0" y="0"/>
                </a:moveTo>
                <a:lnTo>
                  <a:pt x="9073131" y="0"/>
                </a:lnTo>
                <a:lnTo>
                  <a:pt x="9073131" y="5496805"/>
                </a:lnTo>
                <a:lnTo>
                  <a:pt x="0" y="549680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a:off x="7051371" y="7115852"/>
            <a:ext cx="3540835" cy="3631626"/>
          </a:xfrm>
          <a:custGeom>
            <a:avLst/>
            <a:gdLst/>
            <a:ahLst/>
            <a:cxnLst/>
            <a:rect l="l" t="t" r="r" b="b"/>
            <a:pathLst>
              <a:path w="3540835" h="3631626">
                <a:moveTo>
                  <a:pt x="0" y="0"/>
                </a:moveTo>
                <a:lnTo>
                  <a:pt x="3540835" y="0"/>
                </a:lnTo>
                <a:lnTo>
                  <a:pt x="3540835" y="3631626"/>
                </a:lnTo>
                <a:lnTo>
                  <a:pt x="0" y="363162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flipH="1">
            <a:off x="0" y="6219249"/>
            <a:ext cx="18288000" cy="5783580"/>
          </a:xfrm>
          <a:custGeom>
            <a:avLst/>
            <a:gdLst/>
            <a:ahLst/>
            <a:cxnLst/>
            <a:rect l="l" t="t" r="r" b="b"/>
            <a:pathLst>
              <a:path w="18288000" h="5783580">
                <a:moveTo>
                  <a:pt x="18288000" y="0"/>
                </a:moveTo>
                <a:lnTo>
                  <a:pt x="0" y="0"/>
                </a:lnTo>
                <a:lnTo>
                  <a:pt x="0" y="5783580"/>
                </a:lnTo>
                <a:lnTo>
                  <a:pt x="18288000" y="5783580"/>
                </a:lnTo>
                <a:lnTo>
                  <a:pt x="18288000" y="0"/>
                </a:lnTo>
                <a:close/>
              </a:path>
            </a:pathLst>
          </a:custGeom>
          <a:blipFill>
            <a:blip r:embed="rId6"/>
            <a:stretch>
              <a:fillRect/>
            </a:stretch>
          </a:blipFill>
        </p:spPr>
      </p:sp>
      <p:sp>
        <p:nvSpPr>
          <p:cNvPr id="7" name="Freeform 7"/>
          <p:cNvSpPr/>
          <p:nvPr/>
        </p:nvSpPr>
        <p:spPr>
          <a:xfrm>
            <a:off x="17163751" y="4429082"/>
            <a:ext cx="1388920" cy="2542646"/>
          </a:xfrm>
          <a:custGeom>
            <a:avLst/>
            <a:gdLst/>
            <a:ahLst/>
            <a:cxnLst/>
            <a:rect l="l" t="t" r="r" b="b"/>
            <a:pathLst>
              <a:path w="1388920" h="2542646">
                <a:moveTo>
                  <a:pt x="0" y="0"/>
                </a:moveTo>
                <a:lnTo>
                  <a:pt x="1388921" y="0"/>
                </a:lnTo>
                <a:lnTo>
                  <a:pt x="1388921" y="2542646"/>
                </a:lnTo>
                <a:lnTo>
                  <a:pt x="0" y="254264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8" name="Freeform 8"/>
          <p:cNvSpPr/>
          <p:nvPr/>
        </p:nvSpPr>
        <p:spPr>
          <a:xfrm>
            <a:off x="17163751" y="6739246"/>
            <a:ext cx="1499883" cy="232482"/>
          </a:xfrm>
          <a:custGeom>
            <a:avLst/>
            <a:gdLst/>
            <a:ahLst/>
            <a:cxnLst/>
            <a:rect l="l" t="t" r="r" b="b"/>
            <a:pathLst>
              <a:path w="1499883" h="232482">
                <a:moveTo>
                  <a:pt x="0" y="0"/>
                </a:moveTo>
                <a:lnTo>
                  <a:pt x="1499883" y="0"/>
                </a:lnTo>
                <a:lnTo>
                  <a:pt x="1499883" y="232482"/>
                </a:lnTo>
                <a:lnTo>
                  <a:pt x="0" y="232482"/>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9" name="Freeform 9"/>
          <p:cNvSpPr/>
          <p:nvPr/>
        </p:nvSpPr>
        <p:spPr>
          <a:xfrm>
            <a:off x="870576" y="5338785"/>
            <a:ext cx="1779403" cy="2796205"/>
          </a:xfrm>
          <a:custGeom>
            <a:avLst/>
            <a:gdLst/>
            <a:ahLst/>
            <a:cxnLst/>
            <a:rect l="l" t="t" r="r" b="b"/>
            <a:pathLst>
              <a:path w="1779403" h="2796205">
                <a:moveTo>
                  <a:pt x="0" y="0"/>
                </a:moveTo>
                <a:lnTo>
                  <a:pt x="1779403" y="0"/>
                </a:lnTo>
                <a:lnTo>
                  <a:pt x="1779403" y="2796205"/>
                </a:lnTo>
                <a:lnTo>
                  <a:pt x="0" y="2796205"/>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grpSp>
        <p:nvGrpSpPr>
          <p:cNvPr id="10" name="Group 10"/>
          <p:cNvGrpSpPr/>
          <p:nvPr/>
        </p:nvGrpSpPr>
        <p:grpSpPr>
          <a:xfrm>
            <a:off x="2853051" y="3523934"/>
            <a:ext cx="12532168" cy="3814147"/>
            <a:chOff x="0" y="0"/>
            <a:chExt cx="3300653" cy="1002758"/>
          </a:xfrm>
        </p:grpSpPr>
        <p:sp>
          <p:nvSpPr>
            <p:cNvPr id="11" name="Freeform 11"/>
            <p:cNvSpPr/>
            <p:nvPr/>
          </p:nvSpPr>
          <p:spPr>
            <a:xfrm>
              <a:off x="0" y="0"/>
              <a:ext cx="3300653" cy="1002758"/>
            </a:xfrm>
            <a:custGeom>
              <a:avLst/>
              <a:gdLst/>
              <a:ahLst/>
              <a:cxnLst/>
              <a:rect l="l" t="t" r="r" b="b"/>
              <a:pathLst>
                <a:path w="3300653" h="1002758">
                  <a:moveTo>
                    <a:pt x="31506" y="0"/>
                  </a:moveTo>
                  <a:lnTo>
                    <a:pt x="3269147" y="0"/>
                  </a:lnTo>
                  <a:cubicBezTo>
                    <a:pt x="3277503" y="0"/>
                    <a:pt x="3285517" y="3319"/>
                    <a:pt x="3291425" y="9228"/>
                  </a:cubicBezTo>
                  <a:cubicBezTo>
                    <a:pt x="3297334" y="15136"/>
                    <a:pt x="3300653" y="23150"/>
                    <a:pt x="3300653" y="31506"/>
                  </a:cubicBezTo>
                  <a:lnTo>
                    <a:pt x="3300653" y="971252"/>
                  </a:lnTo>
                  <a:cubicBezTo>
                    <a:pt x="3300653" y="979608"/>
                    <a:pt x="3297334" y="987621"/>
                    <a:pt x="3291425" y="993530"/>
                  </a:cubicBezTo>
                  <a:cubicBezTo>
                    <a:pt x="3285517" y="999438"/>
                    <a:pt x="3277503" y="1002758"/>
                    <a:pt x="3269147" y="1002758"/>
                  </a:cubicBezTo>
                  <a:lnTo>
                    <a:pt x="31506" y="1002758"/>
                  </a:lnTo>
                  <a:cubicBezTo>
                    <a:pt x="23150" y="1002758"/>
                    <a:pt x="15136" y="999438"/>
                    <a:pt x="9228" y="993530"/>
                  </a:cubicBezTo>
                  <a:cubicBezTo>
                    <a:pt x="3319" y="987621"/>
                    <a:pt x="0" y="979608"/>
                    <a:pt x="0" y="971252"/>
                  </a:cubicBezTo>
                  <a:lnTo>
                    <a:pt x="0" y="31506"/>
                  </a:lnTo>
                  <a:cubicBezTo>
                    <a:pt x="0" y="23150"/>
                    <a:pt x="3319" y="15136"/>
                    <a:pt x="9228" y="9228"/>
                  </a:cubicBezTo>
                  <a:cubicBezTo>
                    <a:pt x="15136" y="3319"/>
                    <a:pt x="23150" y="0"/>
                    <a:pt x="31506" y="0"/>
                  </a:cubicBezTo>
                  <a:close/>
                </a:path>
              </a:pathLst>
            </a:custGeom>
            <a:solidFill>
              <a:srgbClr val="FAF9F0"/>
            </a:solidFill>
            <a:ln w="85725" cap="rnd">
              <a:solidFill>
                <a:srgbClr val="CF746D"/>
              </a:solidFill>
              <a:prstDash val="solid"/>
              <a:round/>
            </a:ln>
          </p:spPr>
        </p:sp>
        <p:sp>
          <p:nvSpPr>
            <p:cNvPr id="12" name="TextBox 12"/>
            <p:cNvSpPr txBox="1"/>
            <p:nvPr/>
          </p:nvSpPr>
          <p:spPr>
            <a:xfrm>
              <a:off x="0" y="-38100"/>
              <a:ext cx="3300653" cy="1040858"/>
            </a:xfrm>
            <a:prstGeom prst="rect">
              <a:avLst/>
            </a:prstGeom>
          </p:spPr>
          <p:txBody>
            <a:bodyPr lIns="50800" tIns="50800" rIns="50800" bIns="50800" rtlCol="0" anchor="ctr"/>
            <a:lstStyle/>
            <a:p>
              <a:pPr algn="ctr">
                <a:lnSpc>
                  <a:spcPts val="2659"/>
                </a:lnSpc>
                <a:spcBef>
                  <a:spcPct val="0"/>
                </a:spcBef>
              </a:pPr>
              <a:endParaRPr/>
            </a:p>
          </p:txBody>
        </p:sp>
      </p:grpSp>
      <p:sp>
        <p:nvSpPr>
          <p:cNvPr id="13" name="Freeform 13"/>
          <p:cNvSpPr/>
          <p:nvPr/>
        </p:nvSpPr>
        <p:spPr>
          <a:xfrm>
            <a:off x="7527750" y="599848"/>
            <a:ext cx="2588077" cy="1471969"/>
          </a:xfrm>
          <a:custGeom>
            <a:avLst/>
            <a:gdLst/>
            <a:ahLst/>
            <a:cxnLst/>
            <a:rect l="l" t="t" r="r" b="b"/>
            <a:pathLst>
              <a:path w="2588077" h="1471969">
                <a:moveTo>
                  <a:pt x="0" y="0"/>
                </a:moveTo>
                <a:lnTo>
                  <a:pt x="2588077" y="0"/>
                </a:lnTo>
                <a:lnTo>
                  <a:pt x="2588077" y="1471969"/>
                </a:lnTo>
                <a:lnTo>
                  <a:pt x="0" y="1471969"/>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4" name="Freeform 14"/>
          <p:cNvSpPr/>
          <p:nvPr/>
        </p:nvSpPr>
        <p:spPr>
          <a:xfrm>
            <a:off x="14150870" y="2783960"/>
            <a:ext cx="2389863" cy="1451842"/>
          </a:xfrm>
          <a:custGeom>
            <a:avLst/>
            <a:gdLst/>
            <a:ahLst/>
            <a:cxnLst/>
            <a:rect l="l" t="t" r="r" b="b"/>
            <a:pathLst>
              <a:path w="2389863" h="1451842">
                <a:moveTo>
                  <a:pt x="0" y="0"/>
                </a:moveTo>
                <a:lnTo>
                  <a:pt x="2389863" y="0"/>
                </a:lnTo>
                <a:lnTo>
                  <a:pt x="2389863" y="1451841"/>
                </a:lnTo>
                <a:lnTo>
                  <a:pt x="0" y="1451841"/>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15" name="Freeform 15"/>
          <p:cNvSpPr/>
          <p:nvPr/>
        </p:nvSpPr>
        <p:spPr>
          <a:xfrm>
            <a:off x="-1732884" y="8117405"/>
            <a:ext cx="4741445" cy="2777696"/>
          </a:xfrm>
          <a:custGeom>
            <a:avLst/>
            <a:gdLst/>
            <a:ahLst/>
            <a:cxnLst/>
            <a:rect l="l" t="t" r="r" b="b"/>
            <a:pathLst>
              <a:path w="4741445" h="2777696">
                <a:moveTo>
                  <a:pt x="0" y="0"/>
                </a:moveTo>
                <a:lnTo>
                  <a:pt x="4741444" y="0"/>
                </a:lnTo>
                <a:lnTo>
                  <a:pt x="4741444" y="2777696"/>
                </a:lnTo>
                <a:lnTo>
                  <a:pt x="0" y="2777696"/>
                </a:lnTo>
                <a:lnTo>
                  <a:pt x="0" y="0"/>
                </a:lnTo>
                <a:close/>
              </a:path>
            </a:pathLst>
          </a:custGeom>
          <a:blipFill>
            <a:blip r:embed="rId17"/>
            <a:stretch>
              <a:fillRect/>
            </a:stretch>
          </a:blipFill>
        </p:spPr>
      </p:sp>
      <p:sp>
        <p:nvSpPr>
          <p:cNvPr id="16" name="Freeform 16"/>
          <p:cNvSpPr/>
          <p:nvPr/>
        </p:nvSpPr>
        <p:spPr>
          <a:xfrm rot="1922528">
            <a:off x="-223705" y="8624946"/>
            <a:ext cx="2635322" cy="2514536"/>
          </a:xfrm>
          <a:custGeom>
            <a:avLst/>
            <a:gdLst/>
            <a:ahLst/>
            <a:cxnLst/>
            <a:rect l="l" t="t" r="r" b="b"/>
            <a:pathLst>
              <a:path w="2635322" h="2514536">
                <a:moveTo>
                  <a:pt x="0" y="0"/>
                </a:moveTo>
                <a:lnTo>
                  <a:pt x="2635322" y="0"/>
                </a:lnTo>
                <a:lnTo>
                  <a:pt x="2635322" y="2514536"/>
                </a:lnTo>
                <a:lnTo>
                  <a:pt x="0" y="2514536"/>
                </a:lnTo>
                <a:lnTo>
                  <a:pt x="0" y="0"/>
                </a:lnTo>
                <a:close/>
              </a:path>
            </a:pathLst>
          </a:custGeom>
          <a:blipFill>
            <a:blip r:embed="rId18"/>
            <a:stretch>
              <a:fillRect/>
            </a:stretch>
          </a:blipFill>
        </p:spPr>
      </p:sp>
      <p:sp>
        <p:nvSpPr>
          <p:cNvPr id="17" name="Freeform 17"/>
          <p:cNvSpPr/>
          <p:nvPr/>
        </p:nvSpPr>
        <p:spPr>
          <a:xfrm>
            <a:off x="16162559" y="5098372"/>
            <a:ext cx="1400198" cy="2679805"/>
          </a:xfrm>
          <a:custGeom>
            <a:avLst/>
            <a:gdLst/>
            <a:ahLst/>
            <a:cxnLst/>
            <a:rect l="l" t="t" r="r" b="b"/>
            <a:pathLst>
              <a:path w="1400198" h="2679805">
                <a:moveTo>
                  <a:pt x="0" y="0"/>
                </a:moveTo>
                <a:lnTo>
                  <a:pt x="1400198" y="0"/>
                </a:lnTo>
                <a:lnTo>
                  <a:pt x="1400198" y="2679805"/>
                </a:lnTo>
                <a:lnTo>
                  <a:pt x="0" y="2679805"/>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sp>
      <p:sp>
        <p:nvSpPr>
          <p:cNvPr id="18" name="Freeform 18"/>
          <p:cNvSpPr/>
          <p:nvPr/>
        </p:nvSpPr>
        <p:spPr>
          <a:xfrm>
            <a:off x="16137432" y="7604738"/>
            <a:ext cx="1499883" cy="232482"/>
          </a:xfrm>
          <a:custGeom>
            <a:avLst/>
            <a:gdLst/>
            <a:ahLst/>
            <a:cxnLst/>
            <a:rect l="l" t="t" r="r" b="b"/>
            <a:pathLst>
              <a:path w="1499883" h="232482">
                <a:moveTo>
                  <a:pt x="0" y="0"/>
                </a:moveTo>
                <a:lnTo>
                  <a:pt x="1499883" y="0"/>
                </a:lnTo>
                <a:lnTo>
                  <a:pt x="1499883" y="232482"/>
                </a:lnTo>
                <a:lnTo>
                  <a:pt x="0" y="232482"/>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9" name="Freeform 19"/>
          <p:cNvSpPr/>
          <p:nvPr/>
        </p:nvSpPr>
        <p:spPr>
          <a:xfrm>
            <a:off x="14329418" y="6219249"/>
            <a:ext cx="2211315" cy="2575039"/>
          </a:xfrm>
          <a:custGeom>
            <a:avLst/>
            <a:gdLst/>
            <a:ahLst/>
            <a:cxnLst/>
            <a:rect l="l" t="t" r="r" b="b"/>
            <a:pathLst>
              <a:path w="2211315" h="2575039">
                <a:moveTo>
                  <a:pt x="0" y="0"/>
                </a:moveTo>
                <a:lnTo>
                  <a:pt x="2211315" y="0"/>
                </a:lnTo>
                <a:lnTo>
                  <a:pt x="2211315" y="2575039"/>
                </a:lnTo>
                <a:lnTo>
                  <a:pt x="0" y="2575039"/>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sp>
      <p:sp>
        <p:nvSpPr>
          <p:cNvPr id="20" name="Freeform 20"/>
          <p:cNvSpPr/>
          <p:nvPr/>
        </p:nvSpPr>
        <p:spPr>
          <a:xfrm>
            <a:off x="2383319" y="5920939"/>
            <a:ext cx="1819341" cy="2857603"/>
          </a:xfrm>
          <a:custGeom>
            <a:avLst/>
            <a:gdLst/>
            <a:ahLst/>
            <a:cxnLst/>
            <a:rect l="l" t="t" r="r" b="b"/>
            <a:pathLst>
              <a:path w="1819341" h="2857603">
                <a:moveTo>
                  <a:pt x="0" y="0"/>
                </a:moveTo>
                <a:lnTo>
                  <a:pt x="1819341" y="0"/>
                </a:lnTo>
                <a:lnTo>
                  <a:pt x="1819341" y="2857603"/>
                </a:lnTo>
                <a:lnTo>
                  <a:pt x="0" y="2857603"/>
                </a:lnTo>
                <a:lnTo>
                  <a:pt x="0" y="0"/>
                </a:lnTo>
                <a:close/>
              </a:path>
            </a:pathLst>
          </a:custGeom>
          <a:blipFill>
            <a:blip r:embed="rId23">
              <a:extLst>
                <a:ext uri="{96DAC541-7B7A-43D3-8B79-37D633B846F1}">
                  <asvg:svgBlip xmlns:asvg="http://schemas.microsoft.com/office/drawing/2016/SVG/main" xmlns="" r:embed="rId24"/>
                </a:ext>
              </a:extLst>
            </a:blip>
            <a:stretch>
              <a:fillRect/>
            </a:stretch>
          </a:blipFill>
        </p:spPr>
      </p:sp>
      <p:sp>
        <p:nvSpPr>
          <p:cNvPr id="21" name="Freeform 21"/>
          <p:cNvSpPr/>
          <p:nvPr/>
        </p:nvSpPr>
        <p:spPr>
          <a:xfrm>
            <a:off x="-2068" y="5021972"/>
            <a:ext cx="1096023" cy="2630456"/>
          </a:xfrm>
          <a:custGeom>
            <a:avLst/>
            <a:gdLst/>
            <a:ahLst/>
            <a:cxnLst/>
            <a:rect l="l" t="t" r="r" b="b"/>
            <a:pathLst>
              <a:path w="1096023" h="2630456">
                <a:moveTo>
                  <a:pt x="0" y="0"/>
                </a:moveTo>
                <a:lnTo>
                  <a:pt x="1096024" y="0"/>
                </a:lnTo>
                <a:lnTo>
                  <a:pt x="1096024" y="2630456"/>
                </a:lnTo>
                <a:lnTo>
                  <a:pt x="0" y="2630456"/>
                </a:lnTo>
                <a:lnTo>
                  <a:pt x="0" y="0"/>
                </a:lnTo>
                <a:close/>
              </a:path>
            </a:pathLst>
          </a:custGeom>
          <a:blipFill>
            <a:blip r:embed="rId25">
              <a:extLst>
                <a:ext uri="{96DAC541-7B7A-43D3-8B79-37D633B846F1}">
                  <asvg:svgBlip xmlns:asvg="http://schemas.microsoft.com/office/drawing/2016/SVG/main" xmlns="" r:embed="rId26"/>
                </a:ext>
              </a:extLst>
            </a:blip>
            <a:stretch>
              <a:fillRect/>
            </a:stretch>
          </a:blipFill>
        </p:spPr>
      </p:sp>
      <p:sp>
        <p:nvSpPr>
          <p:cNvPr id="22" name="Freeform 22"/>
          <p:cNvSpPr/>
          <p:nvPr/>
        </p:nvSpPr>
        <p:spPr>
          <a:xfrm>
            <a:off x="2383319" y="8520359"/>
            <a:ext cx="1831731" cy="283918"/>
          </a:xfrm>
          <a:custGeom>
            <a:avLst/>
            <a:gdLst/>
            <a:ahLst/>
            <a:cxnLst/>
            <a:rect l="l" t="t" r="r" b="b"/>
            <a:pathLst>
              <a:path w="1831731" h="283918">
                <a:moveTo>
                  <a:pt x="0" y="0"/>
                </a:moveTo>
                <a:lnTo>
                  <a:pt x="1831731" y="0"/>
                </a:lnTo>
                <a:lnTo>
                  <a:pt x="1831731" y="283918"/>
                </a:lnTo>
                <a:lnTo>
                  <a:pt x="0" y="283918"/>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23" name="Freeform 23"/>
          <p:cNvSpPr/>
          <p:nvPr/>
        </p:nvSpPr>
        <p:spPr>
          <a:xfrm>
            <a:off x="1093956" y="7970786"/>
            <a:ext cx="1636347" cy="253634"/>
          </a:xfrm>
          <a:custGeom>
            <a:avLst/>
            <a:gdLst/>
            <a:ahLst/>
            <a:cxnLst/>
            <a:rect l="l" t="t" r="r" b="b"/>
            <a:pathLst>
              <a:path w="1636347" h="253634">
                <a:moveTo>
                  <a:pt x="0" y="0"/>
                </a:moveTo>
                <a:lnTo>
                  <a:pt x="1636346" y="0"/>
                </a:lnTo>
                <a:lnTo>
                  <a:pt x="1636346" y="253634"/>
                </a:lnTo>
                <a:lnTo>
                  <a:pt x="0" y="253634"/>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24" name="Freeform 24"/>
          <p:cNvSpPr/>
          <p:nvPr/>
        </p:nvSpPr>
        <p:spPr>
          <a:xfrm>
            <a:off x="63188" y="7492659"/>
            <a:ext cx="1030768" cy="159769"/>
          </a:xfrm>
          <a:custGeom>
            <a:avLst/>
            <a:gdLst/>
            <a:ahLst/>
            <a:cxnLst/>
            <a:rect l="l" t="t" r="r" b="b"/>
            <a:pathLst>
              <a:path w="1030768" h="159769">
                <a:moveTo>
                  <a:pt x="0" y="0"/>
                </a:moveTo>
                <a:lnTo>
                  <a:pt x="1030768" y="0"/>
                </a:lnTo>
                <a:lnTo>
                  <a:pt x="1030768" y="159769"/>
                </a:lnTo>
                <a:lnTo>
                  <a:pt x="0" y="159769"/>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25" name="Freeform 25"/>
          <p:cNvSpPr/>
          <p:nvPr/>
        </p:nvSpPr>
        <p:spPr>
          <a:xfrm>
            <a:off x="14635647" y="8561806"/>
            <a:ext cx="1499883" cy="232482"/>
          </a:xfrm>
          <a:custGeom>
            <a:avLst/>
            <a:gdLst/>
            <a:ahLst/>
            <a:cxnLst/>
            <a:rect l="l" t="t" r="r" b="b"/>
            <a:pathLst>
              <a:path w="1499883" h="232482">
                <a:moveTo>
                  <a:pt x="0" y="0"/>
                </a:moveTo>
                <a:lnTo>
                  <a:pt x="1499883" y="0"/>
                </a:lnTo>
                <a:lnTo>
                  <a:pt x="1499883" y="232482"/>
                </a:lnTo>
                <a:lnTo>
                  <a:pt x="0" y="232482"/>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26" name="Freeform 26"/>
          <p:cNvSpPr/>
          <p:nvPr/>
        </p:nvSpPr>
        <p:spPr>
          <a:xfrm>
            <a:off x="14329418" y="8520359"/>
            <a:ext cx="4741445" cy="2777696"/>
          </a:xfrm>
          <a:custGeom>
            <a:avLst/>
            <a:gdLst/>
            <a:ahLst/>
            <a:cxnLst/>
            <a:rect l="l" t="t" r="r" b="b"/>
            <a:pathLst>
              <a:path w="4741445" h="2777696">
                <a:moveTo>
                  <a:pt x="0" y="0"/>
                </a:moveTo>
                <a:lnTo>
                  <a:pt x="4741445" y="0"/>
                </a:lnTo>
                <a:lnTo>
                  <a:pt x="4741445" y="2777696"/>
                </a:lnTo>
                <a:lnTo>
                  <a:pt x="0" y="2777696"/>
                </a:lnTo>
                <a:lnTo>
                  <a:pt x="0" y="0"/>
                </a:lnTo>
                <a:close/>
              </a:path>
            </a:pathLst>
          </a:custGeom>
          <a:blipFill>
            <a:blip r:embed="rId17"/>
            <a:stretch>
              <a:fillRect/>
            </a:stretch>
          </a:blipFill>
        </p:spPr>
      </p:sp>
      <p:sp>
        <p:nvSpPr>
          <p:cNvPr id="27" name="Freeform 27"/>
          <p:cNvSpPr/>
          <p:nvPr/>
        </p:nvSpPr>
        <p:spPr>
          <a:xfrm>
            <a:off x="15098604" y="8615006"/>
            <a:ext cx="3189396" cy="2456585"/>
          </a:xfrm>
          <a:custGeom>
            <a:avLst/>
            <a:gdLst/>
            <a:ahLst/>
            <a:cxnLst/>
            <a:rect l="l" t="t" r="r" b="b"/>
            <a:pathLst>
              <a:path w="3189396" h="2456585">
                <a:moveTo>
                  <a:pt x="0" y="0"/>
                </a:moveTo>
                <a:lnTo>
                  <a:pt x="3189396" y="0"/>
                </a:lnTo>
                <a:lnTo>
                  <a:pt x="3189396" y="2456585"/>
                </a:lnTo>
                <a:lnTo>
                  <a:pt x="0" y="2456585"/>
                </a:lnTo>
                <a:lnTo>
                  <a:pt x="0" y="0"/>
                </a:lnTo>
                <a:close/>
              </a:path>
            </a:pathLst>
          </a:custGeom>
          <a:blipFill>
            <a:blip r:embed="rId27"/>
            <a:stretch>
              <a:fillRect r="-59496"/>
            </a:stretch>
          </a:blipFill>
        </p:spPr>
      </p:sp>
      <p:sp>
        <p:nvSpPr>
          <p:cNvPr id="29" name="Freeform 29"/>
          <p:cNvSpPr/>
          <p:nvPr/>
        </p:nvSpPr>
        <p:spPr>
          <a:xfrm>
            <a:off x="1760277" y="3818110"/>
            <a:ext cx="2056612" cy="1169698"/>
          </a:xfrm>
          <a:custGeom>
            <a:avLst/>
            <a:gdLst/>
            <a:ahLst/>
            <a:cxnLst/>
            <a:rect l="l" t="t" r="r" b="b"/>
            <a:pathLst>
              <a:path w="2056612" h="1169698">
                <a:moveTo>
                  <a:pt x="0" y="0"/>
                </a:moveTo>
                <a:lnTo>
                  <a:pt x="2056612" y="0"/>
                </a:lnTo>
                <a:lnTo>
                  <a:pt x="2056612" y="1169698"/>
                </a:lnTo>
                <a:lnTo>
                  <a:pt x="0" y="1169698"/>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pic>
        <p:nvPicPr>
          <p:cNvPr id="31" name="Picture 30">
            <a:extLst>
              <a:ext uri="{FF2B5EF4-FFF2-40B4-BE49-F238E27FC236}">
                <a16:creationId xmlns="" xmlns:a16="http://schemas.microsoft.com/office/drawing/2014/main" id="{46008D91-4B0B-934D-81DD-3BF705E1751E}"/>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5385219" y="436497"/>
            <a:ext cx="2177538" cy="2177538"/>
          </a:xfrm>
          <a:prstGeom prst="rect">
            <a:avLst/>
          </a:prstGeom>
        </p:spPr>
      </p:pic>
      <p:pic>
        <p:nvPicPr>
          <p:cNvPr id="30" name="Picture 29">
            <a:extLst>
              <a:ext uri="{FF2B5EF4-FFF2-40B4-BE49-F238E27FC236}">
                <a16:creationId xmlns="" xmlns:a16="http://schemas.microsoft.com/office/drawing/2014/main" id="{5C4D6F74-5AFD-8146-B597-ABD9FA6CBAC9}"/>
              </a:ext>
            </a:extLst>
          </p:cNvPr>
          <p:cNvPicPr>
            <a:picLocks noChangeAspect="1"/>
          </p:cNvPicPr>
          <p:nvPr/>
        </p:nvPicPr>
        <p:blipFill>
          <a:blip r:embed="rId29"/>
          <a:stretch>
            <a:fillRect/>
          </a:stretch>
        </p:blipFill>
        <p:spPr>
          <a:xfrm>
            <a:off x="2774776" y="4515982"/>
            <a:ext cx="12522200" cy="2146300"/>
          </a:xfrm>
          <a:prstGeom prst="rect">
            <a:avLst/>
          </a:prstGeom>
        </p:spPr>
      </p:pic>
    </p:spTree>
    <p:extLst>
      <p:ext uri="{BB962C8B-B14F-4D97-AF65-F5344CB8AC3E}">
        <p14:creationId xmlns:p14="http://schemas.microsoft.com/office/powerpoint/2010/main" val="2397042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dissolve">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579554">
            <a:off x="-1195052" y="5820732"/>
            <a:ext cx="8509248" cy="5169368"/>
          </a:xfrm>
          <a:custGeom>
            <a:avLst/>
            <a:gdLst/>
            <a:ahLst/>
            <a:cxnLst/>
            <a:rect l="l" t="t" r="r" b="b"/>
            <a:pathLst>
              <a:path w="8509248" h="5169368">
                <a:moveTo>
                  <a:pt x="0" y="0"/>
                </a:moveTo>
                <a:lnTo>
                  <a:pt x="8509248" y="0"/>
                </a:lnTo>
                <a:lnTo>
                  <a:pt x="8509248" y="5169368"/>
                </a:lnTo>
                <a:lnTo>
                  <a:pt x="0" y="516936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544169">
            <a:off x="6973076" y="6877610"/>
            <a:ext cx="6249900" cy="3786398"/>
          </a:xfrm>
          <a:custGeom>
            <a:avLst/>
            <a:gdLst/>
            <a:ahLst/>
            <a:cxnLst/>
            <a:rect l="l" t="t" r="r" b="b"/>
            <a:pathLst>
              <a:path w="6249900" h="3786398">
                <a:moveTo>
                  <a:pt x="0" y="0"/>
                </a:moveTo>
                <a:lnTo>
                  <a:pt x="6249900" y="0"/>
                </a:lnTo>
                <a:lnTo>
                  <a:pt x="6249900" y="3786398"/>
                </a:lnTo>
                <a:lnTo>
                  <a:pt x="0" y="378639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rot="-838733">
            <a:off x="11622329" y="7146267"/>
            <a:ext cx="6972325" cy="4224067"/>
          </a:xfrm>
          <a:custGeom>
            <a:avLst/>
            <a:gdLst/>
            <a:ahLst/>
            <a:cxnLst/>
            <a:rect l="l" t="t" r="r" b="b"/>
            <a:pathLst>
              <a:path w="6972325" h="4224067">
                <a:moveTo>
                  <a:pt x="0" y="0"/>
                </a:moveTo>
                <a:lnTo>
                  <a:pt x="6972325" y="0"/>
                </a:lnTo>
                <a:lnTo>
                  <a:pt x="6972325" y="4224066"/>
                </a:lnTo>
                <a:lnTo>
                  <a:pt x="0" y="422406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a:off x="8487493" y="6931048"/>
            <a:ext cx="6038763" cy="6193603"/>
          </a:xfrm>
          <a:custGeom>
            <a:avLst/>
            <a:gdLst/>
            <a:ahLst/>
            <a:cxnLst/>
            <a:rect l="l" t="t" r="r" b="b"/>
            <a:pathLst>
              <a:path w="6038763" h="6193603">
                <a:moveTo>
                  <a:pt x="0" y="0"/>
                </a:moveTo>
                <a:lnTo>
                  <a:pt x="6038763" y="0"/>
                </a:lnTo>
                <a:lnTo>
                  <a:pt x="6038763" y="6193603"/>
                </a:lnTo>
                <a:lnTo>
                  <a:pt x="0" y="619360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6" name="Freeform 6"/>
          <p:cNvSpPr/>
          <p:nvPr/>
        </p:nvSpPr>
        <p:spPr>
          <a:xfrm>
            <a:off x="0" y="7940040"/>
            <a:ext cx="18288000" cy="2346960"/>
          </a:xfrm>
          <a:custGeom>
            <a:avLst/>
            <a:gdLst/>
            <a:ahLst/>
            <a:cxnLst/>
            <a:rect l="l" t="t" r="r" b="b"/>
            <a:pathLst>
              <a:path w="18288000" h="2346960">
                <a:moveTo>
                  <a:pt x="0" y="0"/>
                </a:moveTo>
                <a:lnTo>
                  <a:pt x="18288000" y="0"/>
                </a:lnTo>
                <a:lnTo>
                  <a:pt x="18288000" y="2346960"/>
                </a:lnTo>
                <a:lnTo>
                  <a:pt x="0" y="2346960"/>
                </a:lnTo>
                <a:lnTo>
                  <a:pt x="0" y="0"/>
                </a:lnTo>
                <a:close/>
              </a:path>
            </a:pathLst>
          </a:custGeom>
          <a:blipFill>
            <a:blip r:embed="rId8"/>
            <a:stretch>
              <a:fillRect/>
            </a:stretch>
          </a:blipFill>
        </p:spPr>
      </p:sp>
      <p:sp>
        <p:nvSpPr>
          <p:cNvPr id="7" name="Freeform 7"/>
          <p:cNvSpPr/>
          <p:nvPr/>
        </p:nvSpPr>
        <p:spPr>
          <a:xfrm>
            <a:off x="7751781" y="1764684"/>
            <a:ext cx="2784438" cy="1691546"/>
          </a:xfrm>
          <a:custGeom>
            <a:avLst/>
            <a:gdLst/>
            <a:ahLst/>
            <a:cxnLst/>
            <a:rect l="l" t="t" r="r" b="b"/>
            <a:pathLst>
              <a:path w="2784438" h="1691546">
                <a:moveTo>
                  <a:pt x="0" y="0"/>
                </a:moveTo>
                <a:lnTo>
                  <a:pt x="2784438" y="0"/>
                </a:lnTo>
                <a:lnTo>
                  <a:pt x="2784438" y="1691546"/>
                </a:lnTo>
                <a:lnTo>
                  <a:pt x="0" y="169154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8" name="Freeform 8"/>
          <p:cNvSpPr/>
          <p:nvPr/>
        </p:nvSpPr>
        <p:spPr>
          <a:xfrm>
            <a:off x="1028700" y="1028700"/>
            <a:ext cx="2588077" cy="1471969"/>
          </a:xfrm>
          <a:custGeom>
            <a:avLst/>
            <a:gdLst/>
            <a:ahLst/>
            <a:cxnLst/>
            <a:rect l="l" t="t" r="r" b="b"/>
            <a:pathLst>
              <a:path w="2588077" h="1471969">
                <a:moveTo>
                  <a:pt x="0" y="0"/>
                </a:moveTo>
                <a:lnTo>
                  <a:pt x="2588077" y="0"/>
                </a:lnTo>
                <a:lnTo>
                  <a:pt x="2588077" y="1471969"/>
                </a:lnTo>
                <a:lnTo>
                  <a:pt x="0" y="1471969"/>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9" name="Freeform 9"/>
          <p:cNvSpPr/>
          <p:nvPr/>
        </p:nvSpPr>
        <p:spPr>
          <a:xfrm>
            <a:off x="0" y="5545864"/>
            <a:ext cx="1697673" cy="2579337"/>
          </a:xfrm>
          <a:custGeom>
            <a:avLst/>
            <a:gdLst/>
            <a:ahLst/>
            <a:cxnLst/>
            <a:rect l="l" t="t" r="r" b="b"/>
            <a:pathLst>
              <a:path w="1697673" h="2579337">
                <a:moveTo>
                  <a:pt x="0" y="0"/>
                </a:moveTo>
                <a:lnTo>
                  <a:pt x="1697673" y="0"/>
                </a:lnTo>
                <a:lnTo>
                  <a:pt x="1697673" y="2579337"/>
                </a:lnTo>
                <a:lnTo>
                  <a:pt x="0" y="2579337"/>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0" name="Freeform 10"/>
          <p:cNvSpPr/>
          <p:nvPr/>
        </p:nvSpPr>
        <p:spPr>
          <a:xfrm>
            <a:off x="14671223" y="689933"/>
            <a:ext cx="2588077" cy="1471969"/>
          </a:xfrm>
          <a:custGeom>
            <a:avLst/>
            <a:gdLst/>
            <a:ahLst/>
            <a:cxnLst/>
            <a:rect l="l" t="t" r="r" b="b"/>
            <a:pathLst>
              <a:path w="2588077" h="1471969">
                <a:moveTo>
                  <a:pt x="0" y="0"/>
                </a:moveTo>
                <a:lnTo>
                  <a:pt x="2588077" y="0"/>
                </a:lnTo>
                <a:lnTo>
                  <a:pt x="2588077" y="1471969"/>
                </a:lnTo>
                <a:lnTo>
                  <a:pt x="0" y="1471969"/>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grpSp>
        <p:nvGrpSpPr>
          <p:cNvPr id="11" name="Group 11"/>
          <p:cNvGrpSpPr/>
          <p:nvPr/>
        </p:nvGrpSpPr>
        <p:grpSpPr>
          <a:xfrm>
            <a:off x="3549227" y="2161799"/>
            <a:ext cx="11189545" cy="5963402"/>
            <a:chOff x="0" y="0"/>
            <a:chExt cx="2947041" cy="1570608"/>
          </a:xfrm>
        </p:grpSpPr>
        <p:sp>
          <p:nvSpPr>
            <p:cNvPr id="12" name="Freeform 12"/>
            <p:cNvSpPr/>
            <p:nvPr/>
          </p:nvSpPr>
          <p:spPr>
            <a:xfrm>
              <a:off x="0" y="0"/>
              <a:ext cx="2947041" cy="1570608"/>
            </a:xfrm>
            <a:custGeom>
              <a:avLst/>
              <a:gdLst/>
              <a:ahLst/>
              <a:cxnLst/>
              <a:rect l="l" t="t" r="r" b="b"/>
              <a:pathLst>
                <a:path w="2947041" h="1570608">
                  <a:moveTo>
                    <a:pt x="35286" y="0"/>
                  </a:moveTo>
                  <a:lnTo>
                    <a:pt x="2911754" y="0"/>
                  </a:lnTo>
                  <a:cubicBezTo>
                    <a:pt x="2921113" y="0"/>
                    <a:pt x="2930088" y="3718"/>
                    <a:pt x="2936706" y="10335"/>
                  </a:cubicBezTo>
                  <a:cubicBezTo>
                    <a:pt x="2943323" y="16953"/>
                    <a:pt x="2947041" y="25928"/>
                    <a:pt x="2947041" y="35286"/>
                  </a:cubicBezTo>
                  <a:lnTo>
                    <a:pt x="2947041" y="1535322"/>
                  </a:lnTo>
                  <a:cubicBezTo>
                    <a:pt x="2947041" y="1544680"/>
                    <a:pt x="2943323" y="1553655"/>
                    <a:pt x="2936706" y="1560273"/>
                  </a:cubicBezTo>
                  <a:cubicBezTo>
                    <a:pt x="2930088" y="1566890"/>
                    <a:pt x="2921113" y="1570608"/>
                    <a:pt x="2911754" y="1570608"/>
                  </a:cubicBezTo>
                  <a:lnTo>
                    <a:pt x="35286" y="1570608"/>
                  </a:lnTo>
                  <a:cubicBezTo>
                    <a:pt x="15798" y="1570608"/>
                    <a:pt x="0" y="1554810"/>
                    <a:pt x="0" y="1535322"/>
                  </a:cubicBezTo>
                  <a:lnTo>
                    <a:pt x="0" y="35286"/>
                  </a:lnTo>
                  <a:cubicBezTo>
                    <a:pt x="0" y="15798"/>
                    <a:pt x="15798" y="0"/>
                    <a:pt x="35286" y="0"/>
                  </a:cubicBezTo>
                  <a:close/>
                </a:path>
              </a:pathLst>
            </a:custGeom>
            <a:solidFill>
              <a:srgbClr val="FAF9F0"/>
            </a:solidFill>
            <a:ln w="47625" cap="rnd">
              <a:solidFill>
                <a:srgbClr val="CF746D"/>
              </a:solidFill>
              <a:prstDash val="solid"/>
              <a:round/>
            </a:ln>
          </p:spPr>
        </p:sp>
        <p:sp>
          <p:nvSpPr>
            <p:cNvPr id="13" name="TextBox 13"/>
            <p:cNvSpPr txBox="1"/>
            <p:nvPr/>
          </p:nvSpPr>
          <p:spPr>
            <a:xfrm>
              <a:off x="0" y="-38100"/>
              <a:ext cx="2947041" cy="1608708"/>
            </a:xfrm>
            <a:prstGeom prst="rect">
              <a:avLst/>
            </a:prstGeom>
          </p:spPr>
          <p:txBody>
            <a:bodyPr lIns="50800" tIns="50800" rIns="50800" bIns="50800" rtlCol="0" anchor="ctr"/>
            <a:lstStyle/>
            <a:p>
              <a:pPr algn="ctr">
                <a:lnSpc>
                  <a:spcPts val="2659"/>
                </a:lnSpc>
              </a:pPr>
              <a:endParaRPr/>
            </a:p>
          </p:txBody>
        </p:sp>
      </p:grpSp>
      <p:sp>
        <p:nvSpPr>
          <p:cNvPr id="15" name="Freeform 15"/>
          <p:cNvSpPr/>
          <p:nvPr/>
        </p:nvSpPr>
        <p:spPr>
          <a:xfrm>
            <a:off x="1478602" y="5473130"/>
            <a:ext cx="2070625" cy="3175400"/>
          </a:xfrm>
          <a:custGeom>
            <a:avLst/>
            <a:gdLst/>
            <a:ahLst/>
            <a:cxnLst/>
            <a:rect l="l" t="t" r="r" b="b"/>
            <a:pathLst>
              <a:path w="2070625" h="3175400">
                <a:moveTo>
                  <a:pt x="0" y="0"/>
                </a:moveTo>
                <a:lnTo>
                  <a:pt x="2070625" y="0"/>
                </a:lnTo>
                <a:lnTo>
                  <a:pt x="2070625" y="3175400"/>
                </a:lnTo>
                <a:lnTo>
                  <a:pt x="0" y="3175400"/>
                </a:lnTo>
                <a:lnTo>
                  <a:pt x="0" y="0"/>
                </a:lnTo>
                <a:close/>
              </a:path>
            </a:pathLst>
          </a:custGeom>
          <a:blipFill>
            <a:blip r:embed="rId13"/>
            <a:stretch>
              <a:fillRect/>
            </a:stretch>
          </a:blipFill>
        </p:spPr>
      </p:sp>
      <p:sp>
        <p:nvSpPr>
          <p:cNvPr id="16" name="Freeform 16"/>
          <p:cNvSpPr/>
          <p:nvPr/>
        </p:nvSpPr>
        <p:spPr>
          <a:xfrm>
            <a:off x="3032914" y="5874954"/>
            <a:ext cx="2491713" cy="3522988"/>
          </a:xfrm>
          <a:custGeom>
            <a:avLst/>
            <a:gdLst/>
            <a:ahLst/>
            <a:cxnLst/>
            <a:rect l="l" t="t" r="r" b="b"/>
            <a:pathLst>
              <a:path w="2491713" h="3522988">
                <a:moveTo>
                  <a:pt x="0" y="0"/>
                </a:moveTo>
                <a:lnTo>
                  <a:pt x="2491713" y="0"/>
                </a:lnTo>
                <a:lnTo>
                  <a:pt x="2491713" y="3522989"/>
                </a:lnTo>
                <a:lnTo>
                  <a:pt x="0" y="3522989"/>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7" name="Freeform 17"/>
          <p:cNvSpPr/>
          <p:nvPr/>
        </p:nvSpPr>
        <p:spPr>
          <a:xfrm>
            <a:off x="1478602" y="8458378"/>
            <a:ext cx="2201158" cy="341179"/>
          </a:xfrm>
          <a:custGeom>
            <a:avLst/>
            <a:gdLst/>
            <a:ahLst/>
            <a:cxnLst/>
            <a:rect l="l" t="t" r="r" b="b"/>
            <a:pathLst>
              <a:path w="2201158" h="341179">
                <a:moveTo>
                  <a:pt x="0" y="0"/>
                </a:moveTo>
                <a:lnTo>
                  <a:pt x="2201158" y="0"/>
                </a:lnTo>
                <a:lnTo>
                  <a:pt x="2201158" y="341179"/>
                </a:lnTo>
                <a:lnTo>
                  <a:pt x="0" y="341179"/>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8" name="Freeform 18"/>
          <p:cNvSpPr/>
          <p:nvPr/>
        </p:nvSpPr>
        <p:spPr>
          <a:xfrm rot="-1328284">
            <a:off x="-1521886" y="9196411"/>
            <a:ext cx="4741445" cy="2777696"/>
          </a:xfrm>
          <a:custGeom>
            <a:avLst/>
            <a:gdLst/>
            <a:ahLst/>
            <a:cxnLst/>
            <a:rect l="l" t="t" r="r" b="b"/>
            <a:pathLst>
              <a:path w="4741445" h="2777696">
                <a:moveTo>
                  <a:pt x="0" y="0"/>
                </a:moveTo>
                <a:lnTo>
                  <a:pt x="4741445" y="0"/>
                </a:lnTo>
                <a:lnTo>
                  <a:pt x="4741445" y="2777696"/>
                </a:lnTo>
                <a:lnTo>
                  <a:pt x="0" y="2777696"/>
                </a:lnTo>
                <a:lnTo>
                  <a:pt x="0" y="0"/>
                </a:lnTo>
                <a:close/>
              </a:path>
            </a:pathLst>
          </a:custGeom>
          <a:blipFill>
            <a:blip r:embed="rId18"/>
            <a:stretch>
              <a:fillRect/>
            </a:stretch>
          </a:blipFill>
        </p:spPr>
      </p:sp>
      <p:sp>
        <p:nvSpPr>
          <p:cNvPr id="19" name="Freeform 19"/>
          <p:cNvSpPr/>
          <p:nvPr/>
        </p:nvSpPr>
        <p:spPr>
          <a:xfrm>
            <a:off x="-866658" y="8799557"/>
            <a:ext cx="3189396" cy="2456585"/>
          </a:xfrm>
          <a:custGeom>
            <a:avLst/>
            <a:gdLst/>
            <a:ahLst/>
            <a:cxnLst/>
            <a:rect l="l" t="t" r="r" b="b"/>
            <a:pathLst>
              <a:path w="3189396" h="2456585">
                <a:moveTo>
                  <a:pt x="0" y="0"/>
                </a:moveTo>
                <a:lnTo>
                  <a:pt x="3189397" y="0"/>
                </a:lnTo>
                <a:lnTo>
                  <a:pt x="3189397" y="2456585"/>
                </a:lnTo>
                <a:lnTo>
                  <a:pt x="0" y="2456585"/>
                </a:lnTo>
                <a:lnTo>
                  <a:pt x="0" y="0"/>
                </a:lnTo>
                <a:close/>
              </a:path>
            </a:pathLst>
          </a:custGeom>
          <a:blipFill>
            <a:blip r:embed="rId19"/>
            <a:stretch>
              <a:fillRect r="-59496"/>
            </a:stretch>
          </a:blipFill>
        </p:spPr>
      </p:sp>
      <p:sp>
        <p:nvSpPr>
          <p:cNvPr id="20" name="TextBox 20"/>
          <p:cNvSpPr txBox="1"/>
          <p:nvPr/>
        </p:nvSpPr>
        <p:spPr>
          <a:xfrm>
            <a:off x="4647164" y="2610457"/>
            <a:ext cx="9189411" cy="4062651"/>
          </a:xfrm>
          <a:prstGeom prst="rect">
            <a:avLst/>
          </a:prstGeom>
        </p:spPr>
        <p:txBody>
          <a:bodyPr wrap="square" lIns="0" tIns="0" rIns="0" bIns="0" rtlCol="0" anchor="t">
            <a:spAutoFit/>
          </a:bodyPr>
          <a:lstStyle/>
          <a:p>
            <a:pPr algn="ctr">
              <a:spcBef>
                <a:spcPct val="0"/>
              </a:spcBef>
            </a:pPr>
            <a:r>
              <a:rPr lang="en-US" sz="6600" kern="0" dirty="0">
                <a:solidFill>
                  <a:srgbClr val="DD5248"/>
                </a:solidFill>
                <a:latin typeface="Cambria" panose="02040503050406030204" pitchFamily="18" charset="0"/>
                <a:ea typeface="Calibri" panose="020F0502020204030204" pitchFamily="34" charset="0"/>
              </a:rPr>
              <a:t>C</a:t>
            </a:r>
            <a:r>
              <a:rPr lang="en-US" sz="6600" kern="0" dirty="0">
                <a:solidFill>
                  <a:srgbClr val="DD5248"/>
                </a:solidFill>
                <a:effectLst/>
                <a:latin typeface="Cambria" panose="02040503050406030204" pitchFamily="18" charset="0"/>
                <a:ea typeface="Calibri" panose="020F0502020204030204" pitchFamily="34" charset="0"/>
              </a:rPr>
              <a:t>hia </a:t>
            </a:r>
            <a:r>
              <a:rPr lang="en-US" sz="6600" kern="0" dirty="0" err="1">
                <a:solidFill>
                  <a:srgbClr val="DD5248"/>
                </a:solidFill>
                <a:effectLst/>
                <a:latin typeface="Cambria" panose="02040503050406030204" pitchFamily="18" charset="0"/>
                <a:ea typeface="Calibri" panose="020F0502020204030204" pitchFamily="34" charset="0"/>
              </a:rPr>
              <a:t>sẻ</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với</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bạn</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cùng</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bàn</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và</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sau</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đó</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lên</a:t>
            </a:r>
            <a:r>
              <a:rPr lang="en-US" sz="6600" kern="0" dirty="0">
                <a:solidFill>
                  <a:srgbClr val="DD5248"/>
                </a:solidFill>
                <a:effectLst/>
                <a:latin typeface="Cambria" panose="02040503050406030204" pitchFamily="18" charset="0"/>
                <a:ea typeface="Calibri" panose="020F0502020204030204" pitchFamily="34" charset="0"/>
              </a:rPr>
              <a:t> chia </a:t>
            </a:r>
            <a:r>
              <a:rPr lang="en-US" sz="6600" kern="0" dirty="0" err="1">
                <a:solidFill>
                  <a:srgbClr val="DD5248"/>
                </a:solidFill>
                <a:effectLst/>
                <a:latin typeface="Cambria" panose="02040503050406030204" pitchFamily="18" charset="0"/>
                <a:ea typeface="Calibri" panose="020F0502020204030204" pitchFamily="34" charset="0"/>
              </a:rPr>
              <a:t>sẻ</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trước</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lớp</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về</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một</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việc</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khiến</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em</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vui</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và</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nhớ</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mãi</a:t>
            </a:r>
            <a:r>
              <a:rPr lang="en-US" sz="6600" kern="0" dirty="0">
                <a:solidFill>
                  <a:srgbClr val="DD5248"/>
                </a:solidFill>
                <a:effectLst/>
                <a:latin typeface="Cambria" panose="02040503050406030204" pitchFamily="18" charset="0"/>
                <a:ea typeface="Calibri" panose="020F0502020204030204" pitchFamily="34" charset="0"/>
              </a:rPr>
              <a:t>.</a:t>
            </a:r>
            <a:r>
              <a:rPr lang="x-none" sz="6600" dirty="0">
                <a:solidFill>
                  <a:srgbClr val="DD5248"/>
                </a:solidFill>
                <a:effectLst/>
                <a:latin typeface="Cambria" panose="02040503050406030204" pitchFamily="18" charset="0"/>
              </a:rPr>
              <a:t> </a:t>
            </a:r>
            <a:endParaRPr lang="en-US" sz="6600" dirty="0">
              <a:solidFill>
                <a:srgbClr val="DD5248"/>
              </a:solidFill>
              <a:latin typeface="Cambria" panose="02040503050406030204" pitchFamily="18" charset="0"/>
            </a:endParaRPr>
          </a:p>
        </p:txBody>
      </p:sp>
      <p:sp>
        <p:nvSpPr>
          <p:cNvPr id="22" name="Freeform 22"/>
          <p:cNvSpPr/>
          <p:nvPr/>
        </p:nvSpPr>
        <p:spPr>
          <a:xfrm>
            <a:off x="3417648" y="9227353"/>
            <a:ext cx="2201158" cy="341179"/>
          </a:xfrm>
          <a:custGeom>
            <a:avLst/>
            <a:gdLst/>
            <a:ahLst/>
            <a:cxnLst/>
            <a:rect l="l" t="t" r="r" b="b"/>
            <a:pathLst>
              <a:path w="2201158" h="341179">
                <a:moveTo>
                  <a:pt x="0" y="0"/>
                </a:moveTo>
                <a:lnTo>
                  <a:pt x="2201158" y="0"/>
                </a:lnTo>
                <a:lnTo>
                  <a:pt x="2201158" y="341179"/>
                </a:lnTo>
                <a:lnTo>
                  <a:pt x="0" y="341179"/>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24" name="Freeform 24"/>
          <p:cNvSpPr/>
          <p:nvPr/>
        </p:nvSpPr>
        <p:spPr>
          <a:xfrm>
            <a:off x="13670" y="7940040"/>
            <a:ext cx="1828619" cy="283436"/>
          </a:xfrm>
          <a:custGeom>
            <a:avLst/>
            <a:gdLst/>
            <a:ahLst/>
            <a:cxnLst/>
            <a:rect l="l" t="t" r="r" b="b"/>
            <a:pathLst>
              <a:path w="1828619" h="283436">
                <a:moveTo>
                  <a:pt x="0" y="0"/>
                </a:moveTo>
                <a:lnTo>
                  <a:pt x="1828619" y="0"/>
                </a:lnTo>
                <a:lnTo>
                  <a:pt x="1828619" y="283436"/>
                </a:lnTo>
                <a:lnTo>
                  <a:pt x="0" y="283436"/>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25" name="Freeform 13">
            <a:extLst>
              <a:ext uri="{FF2B5EF4-FFF2-40B4-BE49-F238E27FC236}">
                <a16:creationId xmlns="" xmlns:a16="http://schemas.microsoft.com/office/drawing/2014/main" id="{CCE33B49-69A1-C74D-AE39-E542261FCD05}"/>
              </a:ext>
            </a:extLst>
          </p:cNvPr>
          <p:cNvSpPr/>
          <p:nvPr/>
        </p:nvSpPr>
        <p:spPr>
          <a:xfrm>
            <a:off x="13335001" y="4061426"/>
            <a:ext cx="4931594" cy="6523833"/>
          </a:xfrm>
          <a:custGeom>
            <a:avLst/>
            <a:gdLst/>
            <a:ahLst/>
            <a:cxnLst/>
            <a:rect l="l" t="t" r="r" b="b"/>
            <a:pathLst>
              <a:path w="2223821" h="2926080">
                <a:moveTo>
                  <a:pt x="0" y="0"/>
                </a:moveTo>
                <a:lnTo>
                  <a:pt x="2223821" y="0"/>
                </a:lnTo>
                <a:lnTo>
                  <a:pt x="2223821" y="2926080"/>
                </a:lnTo>
                <a:lnTo>
                  <a:pt x="0" y="2926080"/>
                </a:lnTo>
                <a:lnTo>
                  <a:pt x="0" y="0"/>
                </a:lnTo>
                <a:close/>
              </a:path>
            </a:pathLst>
          </a:custGeom>
          <a:blipFill>
            <a:blip r:embed="rId20"/>
            <a:stretch>
              <a:fillRect/>
            </a:stretch>
          </a:blipFill>
        </p:spPr>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1215097">
            <a:off x="-2002349" y="4740438"/>
            <a:ext cx="9808450" cy="5958633"/>
          </a:xfrm>
          <a:custGeom>
            <a:avLst/>
            <a:gdLst/>
            <a:ahLst/>
            <a:cxnLst/>
            <a:rect l="l" t="t" r="r" b="b"/>
            <a:pathLst>
              <a:path w="9808450" h="5958633">
                <a:moveTo>
                  <a:pt x="0" y="0"/>
                </a:moveTo>
                <a:lnTo>
                  <a:pt x="9808450" y="0"/>
                </a:lnTo>
                <a:lnTo>
                  <a:pt x="9808450" y="5958633"/>
                </a:lnTo>
                <a:lnTo>
                  <a:pt x="0" y="595863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991444">
            <a:off x="15811606" y="6065753"/>
            <a:ext cx="3812369" cy="2316014"/>
          </a:xfrm>
          <a:custGeom>
            <a:avLst/>
            <a:gdLst/>
            <a:ahLst/>
            <a:cxnLst/>
            <a:rect l="l" t="t" r="r" b="b"/>
            <a:pathLst>
              <a:path w="3812369" h="2316014">
                <a:moveTo>
                  <a:pt x="0" y="0"/>
                </a:moveTo>
                <a:lnTo>
                  <a:pt x="3812369" y="0"/>
                </a:lnTo>
                <a:lnTo>
                  <a:pt x="3812369" y="2316014"/>
                </a:lnTo>
                <a:lnTo>
                  <a:pt x="0" y="231601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5217887" y="5407719"/>
            <a:ext cx="4508470" cy="4624072"/>
          </a:xfrm>
          <a:custGeom>
            <a:avLst/>
            <a:gdLst/>
            <a:ahLst/>
            <a:cxnLst/>
            <a:rect l="l" t="t" r="r" b="b"/>
            <a:pathLst>
              <a:path w="4508470" h="4624072">
                <a:moveTo>
                  <a:pt x="0" y="0"/>
                </a:moveTo>
                <a:lnTo>
                  <a:pt x="4508470" y="0"/>
                </a:lnTo>
                <a:lnTo>
                  <a:pt x="4508470" y="4624072"/>
                </a:lnTo>
                <a:lnTo>
                  <a:pt x="0" y="462407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a:off x="0" y="7223760"/>
            <a:ext cx="18288000" cy="3657600"/>
          </a:xfrm>
          <a:custGeom>
            <a:avLst/>
            <a:gdLst/>
            <a:ahLst/>
            <a:cxnLst/>
            <a:rect l="l" t="t" r="r" b="b"/>
            <a:pathLst>
              <a:path w="18288000" h="3657600">
                <a:moveTo>
                  <a:pt x="0" y="0"/>
                </a:moveTo>
                <a:lnTo>
                  <a:pt x="18288000" y="0"/>
                </a:lnTo>
                <a:lnTo>
                  <a:pt x="18288000" y="3657600"/>
                </a:lnTo>
                <a:lnTo>
                  <a:pt x="0" y="3657600"/>
                </a:lnTo>
                <a:lnTo>
                  <a:pt x="0" y="0"/>
                </a:lnTo>
                <a:close/>
              </a:path>
            </a:pathLst>
          </a:custGeom>
          <a:blipFill>
            <a:blip r:embed="rId6"/>
            <a:stretch>
              <a:fillRect/>
            </a:stretch>
          </a:blipFill>
        </p:spPr>
      </p:sp>
      <p:sp>
        <p:nvSpPr>
          <p:cNvPr id="6" name="Freeform 6"/>
          <p:cNvSpPr/>
          <p:nvPr/>
        </p:nvSpPr>
        <p:spPr>
          <a:xfrm>
            <a:off x="4389034" y="879980"/>
            <a:ext cx="3643119" cy="2213195"/>
          </a:xfrm>
          <a:custGeom>
            <a:avLst/>
            <a:gdLst/>
            <a:ahLst/>
            <a:cxnLst/>
            <a:rect l="l" t="t" r="r" b="b"/>
            <a:pathLst>
              <a:path w="3643119" h="2213195">
                <a:moveTo>
                  <a:pt x="0" y="0"/>
                </a:moveTo>
                <a:lnTo>
                  <a:pt x="3643119" y="0"/>
                </a:lnTo>
                <a:lnTo>
                  <a:pt x="3643119" y="2213195"/>
                </a:lnTo>
                <a:lnTo>
                  <a:pt x="0" y="221319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Freeform 7"/>
          <p:cNvSpPr/>
          <p:nvPr/>
        </p:nvSpPr>
        <p:spPr>
          <a:xfrm>
            <a:off x="4962244" y="5143500"/>
            <a:ext cx="2033381" cy="3195313"/>
          </a:xfrm>
          <a:custGeom>
            <a:avLst/>
            <a:gdLst/>
            <a:ahLst/>
            <a:cxnLst/>
            <a:rect l="l" t="t" r="r" b="b"/>
            <a:pathLst>
              <a:path w="2033381" h="3195313">
                <a:moveTo>
                  <a:pt x="0" y="0"/>
                </a:moveTo>
                <a:lnTo>
                  <a:pt x="2033381" y="0"/>
                </a:lnTo>
                <a:lnTo>
                  <a:pt x="2033381" y="3195313"/>
                </a:lnTo>
                <a:lnTo>
                  <a:pt x="0" y="319531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8" name="Freeform 8"/>
          <p:cNvSpPr/>
          <p:nvPr/>
        </p:nvSpPr>
        <p:spPr>
          <a:xfrm>
            <a:off x="482632" y="1778623"/>
            <a:ext cx="4735255" cy="8253168"/>
          </a:xfrm>
          <a:custGeom>
            <a:avLst/>
            <a:gdLst/>
            <a:ahLst/>
            <a:cxnLst/>
            <a:rect l="l" t="t" r="r" b="b"/>
            <a:pathLst>
              <a:path w="4735255" h="8253168">
                <a:moveTo>
                  <a:pt x="0" y="0"/>
                </a:moveTo>
                <a:lnTo>
                  <a:pt x="4735255" y="0"/>
                </a:lnTo>
                <a:lnTo>
                  <a:pt x="4735255" y="8253168"/>
                </a:lnTo>
                <a:lnTo>
                  <a:pt x="0" y="8253168"/>
                </a:lnTo>
                <a:lnTo>
                  <a:pt x="0" y="0"/>
                </a:lnTo>
                <a:close/>
              </a:path>
            </a:pathLst>
          </a:custGeom>
          <a:blipFill>
            <a:blip r:embed="rId9"/>
            <a:stretch>
              <a:fillRect/>
            </a:stretch>
          </a:blipFill>
        </p:spPr>
      </p:sp>
      <p:grpSp>
        <p:nvGrpSpPr>
          <p:cNvPr id="9" name="Group 9"/>
          <p:cNvGrpSpPr/>
          <p:nvPr/>
        </p:nvGrpSpPr>
        <p:grpSpPr>
          <a:xfrm>
            <a:off x="1678250" y="692035"/>
            <a:ext cx="15581050" cy="9446063"/>
            <a:chOff x="0" y="0"/>
            <a:chExt cx="2191961" cy="2167467"/>
          </a:xfrm>
        </p:grpSpPr>
        <p:sp>
          <p:nvSpPr>
            <p:cNvPr id="10" name="Freeform 10"/>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4E9A96"/>
              </a:solidFill>
              <a:prstDash val="solid"/>
              <a:round/>
            </a:ln>
          </p:spPr>
        </p:sp>
        <p:sp>
          <p:nvSpPr>
            <p:cNvPr id="11" name="TextBox 11"/>
            <p:cNvSpPr txBox="1"/>
            <p:nvPr/>
          </p:nvSpPr>
          <p:spPr>
            <a:xfrm>
              <a:off x="0" y="-38100"/>
              <a:ext cx="2191961" cy="2205567"/>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flipH="1">
            <a:off x="16056183" y="692035"/>
            <a:ext cx="1661608" cy="1009427"/>
          </a:xfrm>
          <a:custGeom>
            <a:avLst/>
            <a:gdLst/>
            <a:ahLst/>
            <a:cxnLst/>
            <a:rect l="l" t="t" r="r" b="b"/>
            <a:pathLst>
              <a:path w="1661608" h="1009427">
                <a:moveTo>
                  <a:pt x="1661608" y="0"/>
                </a:moveTo>
                <a:lnTo>
                  <a:pt x="0" y="0"/>
                </a:lnTo>
                <a:lnTo>
                  <a:pt x="0" y="1009427"/>
                </a:lnTo>
                <a:lnTo>
                  <a:pt x="1661608" y="1009427"/>
                </a:lnTo>
                <a:lnTo>
                  <a:pt x="1661608"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3" name="Freeform 13"/>
          <p:cNvSpPr/>
          <p:nvPr/>
        </p:nvSpPr>
        <p:spPr>
          <a:xfrm rot="-1825628">
            <a:off x="16305596" y="7355666"/>
            <a:ext cx="3902716" cy="3393787"/>
          </a:xfrm>
          <a:custGeom>
            <a:avLst/>
            <a:gdLst/>
            <a:ahLst/>
            <a:cxnLst/>
            <a:rect l="l" t="t" r="r" b="b"/>
            <a:pathLst>
              <a:path w="3902716" h="3393787">
                <a:moveTo>
                  <a:pt x="0" y="0"/>
                </a:moveTo>
                <a:lnTo>
                  <a:pt x="3902716" y="0"/>
                </a:lnTo>
                <a:lnTo>
                  <a:pt x="3902716" y="3393787"/>
                </a:lnTo>
                <a:lnTo>
                  <a:pt x="0" y="3393787"/>
                </a:lnTo>
                <a:lnTo>
                  <a:pt x="0" y="0"/>
                </a:lnTo>
                <a:close/>
              </a:path>
            </a:pathLst>
          </a:custGeom>
          <a:blipFill>
            <a:blip r:embed="rId10"/>
            <a:stretch>
              <a:fillRect r="-74793"/>
            </a:stretch>
          </a:blipFill>
        </p:spPr>
      </p:sp>
      <p:sp>
        <p:nvSpPr>
          <p:cNvPr id="16" name="TextBox 16"/>
          <p:cNvSpPr txBox="1"/>
          <p:nvPr/>
        </p:nvSpPr>
        <p:spPr>
          <a:xfrm>
            <a:off x="1984679" y="2452552"/>
            <a:ext cx="14930570" cy="7078861"/>
          </a:xfrm>
          <a:prstGeom prst="rect">
            <a:avLst/>
          </a:prstGeom>
        </p:spPr>
        <p:txBody>
          <a:bodyPr wrap="square" lIns="0" tIns="0" rIns="0" bIns="0" rtlCol="0" anchor="t">
            <a:spAutoFit/>
          </a:bodyPr>
          <a:lstStyle/>
          <a:p>
            <a:pPr algn="just">
              <a:spcBef>
                <a:spcPct val="0"/>
              </a:spcBef>
            </a:pPr>
            <a:r>
              <a:rPr lang="en-US" sz="4000" dirty="0" smtClean="0">
                <a:solidFill>
                  <a:srgbClr val="000000"/>
                </a:solidFill>
                <a:latin typeface="Cambria" panose="02040503050406030204" pitchFamily="18" charset="0"/>
              </a:rPr>
              <a:t>     Ở </a:t>
            </a:r>
            <a:r>
              <a:rPr lang="en-US" sz="4000" dirty="0" err="1">
                <a:solidFill>
                  <a:srgbClr val="000000"/>
                </a:solidFill>
                <a:latin typeface="Cambria" panose="02040503050406030204" pitchFamily="18" charset="0"/>
              </a:rPr>
              <a:t>phố</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người</a:t>
            </a:r>
            <a:r>
              <a:rPr lang="en-US" sz="4000" dirty="0">
                <a:solidFill>
                  <a:srgbClr val="000000"/>
                </a:solidFill>
                <a:latin typeface="Cambria" panose="02040503050406030204" pitchFamily="18" charset="0"/>
              </a:rPr>
              <a:t> ta </a:t>
            </a:r>
            <a:r>
              <a:rPr lang="en-US" sz="4000" dirty="0" err="1">
                <a:solidFill>
                  <a:srgbClr val="000000"/>
                </a:solidFill>
                <a:latin typeface="Cambria" panose="02040503050406030204" pitchFamily="18" charset="0"/>
              </a:rPr>
              <a:t>chỉ</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trồng</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được</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những</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loại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cây</a:t>
            </a:r>
            <a:r>
              <a:rPr lang="en-US" sz="4000" dirty="0">
                <a:solidFill>
                  <a:srgbClr val="000000"/>
                </a:solidFill>
                <a:latin typeface="Cambria" panose="02040503050406030204" pitchFamily="18" charset="0"/>
              </a:rPr>
              <a:t> be </a:t>
            </a:r>
            <a:r>
              <a:rPr lang="en-US" sz="4000" dirty="0" err="1">
                <a:solidFill>
                  <a:srgbClr val="000000"/>
                </a:solidFill>
                <a:latin typeface="Cambria" panose="02040503050406030204" pitchFamily="18" charset="0"/>
              </a:rPr>
              <a:t>bé</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Nhưng</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sân</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nhà</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cũ</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của</a:t>
            </a:r>
            <a:r>
              <a:rPr lang="en-US" sz="4000" dirty="0">
                <a:solidFill>
                  <a:srgbClr val="000000"/>
                </a:solidFill>
                <a:latin typeface="Cambria" panose="02040503050406030204" pitchFamily="18" charset="0"/>
              </a:rPr>
              <a:t> Bum </a:t>
            </a:r>
            <a:r>
              <a:rPr lang="en-US" sz="4000" dirty="0" err="1">
                <a:solidFill>
                  <a:srgbClr val="000000"/>
                </a:solidFill>
                <a:latin typeface="Cambria" panose="02040503050406030204" pitchFamily="18" charset="0"/>
              </a:rPr>
              <a:t>lại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có</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một</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cây</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ổi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Ông</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nội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kể</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lúc</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mẹ</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mang</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bầu</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nó</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ông</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đã</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trồng</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cây</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ổi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này</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Ông</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nghĩ</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hồi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nhỏ</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ba</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nó</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vô</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cùng</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thích</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ổi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nên</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chắc</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cháu</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mình</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cũng</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sẽ</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thích</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ổi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như</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ba</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nó</a:t>
            </a:r>
            <a:r>
              <a:rPr lang="en-US" sz="4000" dirty="0">
                <a:solidFill>
                  <a:srgbClr val="000000"/>
                </a:solidFill>
                <a:latin typeface="Cambria" panose="02040503050406030204" pitchFamily="18" charset="0"/>
              </a:rPr>
              <a:t>.</a:t>
            </a:r>
          </a:p>
          <a:p>
            <a:pPr algn="just">
              <a:spcBef>
                <a:spcPts val="1200"/>
              </a:spcBef>
              <a:spcAft>
                <a:spcPts val="1200"/>
              </a:spcAft>
            </a:pPr>
            <a:r>
              <a:rPr lang="en-US" sz="4000" dirty="0" smtClean="0">
                <a:solidFill>
                  <a:srgbClr val="000000"/>
                </a:solidFill>
                <a:latin typeface="Cambria" panose="02040503050406030204" pitchFamily="18" charset="0"/>
              </a:rPr>
              <a:t>     </a:t>
            </a:r>
            <a:r>
              <a:rPr lang="en-US" sz="4000" dirty="0" err="1" smtClean="0">
                <a:solidFill>
                  <a:srgbClr val="000000"/>
                </a:solidFill>
                <a:latin typeface="Cambria" panose="02040503050406030204" pitchFamily="18" charset="0"/>
              </a:rPr>
              <a:t>Đúng</a:t>
            </a:r>
            <a:r>
              <a:rPr lang="en-US" sz="4000" dirty="0" smtClean="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thật</a:t>
            </a:r>
            <a:r>
              <a:rPr lang="en-US" sz="4000" dirty="0">
                <a:solidFill>
                  <a:srgbClr val="000000"/>
                </a:solidFill>
                <a:latin typeface="Cambria" panose="02040503050406030204" pitchFamily="18" charset="0"/>
              </a:rPr>
              <a:t>, Bum </a:t>
            </a:r>
            <a:r>
              <a:rPr lang="en-US" sz="4000" dirty="0" err="1">
                <a:solidFill>
                  <a:srgbClr val="000000"/>
                </a:solidFill>
                <a:latin typeface="Cambria" panose="02040503050406030204" pitchFamily="18" charset="0"/>
              </a:rPr>
              <a:t>thích</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cây</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ổi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lắm</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Hồi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mới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ba</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bốn</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tuổi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nó</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đã</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biết</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cùng</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ông</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bắt</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sâu</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cho</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cây</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ổi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nên</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cây</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mới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lớn</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như</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bây</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giờ</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Ông</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đã</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bấm</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để</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cây</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có</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nhiều</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cành</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cao</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thấp</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vững</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chãi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và</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sai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quả</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Hương</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ổi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chín</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tỏa</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khắp</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sân</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thơm</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lừng</a:t>
            </a:r>
            <a:r>
              <a:rPr lang="en-US" sz="4000" dirty="0">
                <a:solidFill>
                  <a:srgbClr val="000000"/>
                </a:solidFill>
                <a:latin typeface="Cambria" panose="02040503050406030204" pitchFamily="18" charset="0"/>
              </a:rPr>
              <a:t>.</a:t>
            </a:r>
          </a:p>
          <a:p>
            <a:pPr algn="just">
              <a:spcBef>
                <a:spcPct val="0"/>
              </a:spcBef>
            </a:pPr>
            <a:r>
              <a:rPr lang="en-US" sz="4000" dirty="0" smtClean="0">
                <a:solidFill>
                  <a:srgbClr val="000000"/>
                </a:solidFill>
                <a:latin typeface="Cambria" panose="02040503050406030204" pitchFamily="18" charset="0"/>
              </a:rPr>
              <a:t>     </a:t>
            </a:r>
            <a:r>
              <a:rPr lang="en-US" sz="4000" dirty="0" err="1" smtClean="0">
                <a:solidFill>
                  <a:srgbClr val="000000"/>
                </a:solidFill>
                <a:latin typeface="Cambria" panose="02040503050406030204" pitchFamily="18" charset="0"/>
              </a:rPr>
              <a:t>Những</a:t>
            </a:r>
            <a:r>
              <a:rPr lang="en-US" sz="4000" dirty="0" smtClean="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buổi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chiều</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mát</a:t>
            </a:r>
            <a:r>
              <a:rPr lang="en-US" sz="4000" dirty="0">
                <a:solidFill>
                  <a:srgbClr val="000000"/>
                </a:solidFill>
                <a:latin typeface="Cambria" panose="02040503050406030204" pitchFamily="18" charset="0"/>
              </a:rPr>
              <a:t>, Bum </a:t>
            </a:r>
            <a:r>
              <a:rPr lang="en-US" sz="4000" dirty="0" err="1">
                <a:solidFill>
                  <a:srgbClr val="000000"/>
                </a:solidFill>
                <a:latin typeface="Cambria" panose="02040503050406030204" pitchFamily="18" charset="0"/>
              </a:rPr>
              <a:t>và</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bè</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bạn</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túm</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tụm</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dưới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gốc</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cây</a:t>
            </a:r>
            <a:r>
              <a:rPr lang="en-US" sz="4000" dirty="0">
                <a:solidFill>
                  <a:srgbClr val="000000"/>
                </a:solidFill>
                <a:latin typeface="Cambria" panose="02040503050406030204" pitchFamily="18" charset="0"/>
              </a:rPr>
              <a:t>, chia </a:t>
            </a:r>
            <a:r>
              <a:rPr lang="en-US" sz="4000" dirty="0" err="1">
                <a:solidFill>
                  <a:srgbClr val="000000"/>
                </a:solidFill>
                <a:latin typeface="Cambria" panose="02040503050406030204" pitchFamily="18" charset="0"/>
              </a:rPr>
              <a:t>nhau</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những</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trái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ổi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chín</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Ông</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nội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bắc</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chiếc</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ghế</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đẩu</a:t>
            </a:r>
            <a:r>
              <a:rPr lang="en-US" sz="4000" dirty="0">
                <a:solidFill>
                  <a:srgbClr val="000000"/>
                </a:solidFill>
                <a:latin typeface="Cambria" panose="02040503050406030204" pitchFamily="18" charset="0"/>
              </a:rPr>
              <a:t> ra </a:t>
            </a:r>
            <a:r>
              <a:rPr lang="en-US" sz="4000" dirty="0" err="1">
                <a:solidFill>
                  <a:srgbClr val="000000"/>
                </a:solidFill>
                <a:latin typeface="Cambria" panose="02040503050406030204" pitchFamily="18" charset="0"/>
              </a:rPr>
              <a:t>sân</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gần</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cây</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ổi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ngồi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đó</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vừa</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nghe</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đài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vừa</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nheo</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nheo</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mắt</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nhìn</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lũ</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trẻ</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vui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chơi</a:t>
            </a:r>
            <a:r>
              <a:rPr lang="en-US" sz="4000" dirty="0">
                <a:solidFill>
                  <a:srgbClr val="000000"/>
                </a:solidFill>
                <a:latin typeface="Cambria" panose="02040503050406030204" pitchFamily="18" charset="0"/>
              </a:rPr>
              <a:t>…</a:t>
            </a:r>
          </a:p>
        </p:txBody>
      </p:sp>
      <p:pic>
        <p:nvPicPr>
          <p:cNvPr id="17" name="Picture 16"/>
          <p:cNvPicPr>
            <a:picLocks noChangeAspect="1"/>
          </p:cNvPicPr>
          <p:nvPr/>
        </p:nvPicPr>
        <p:blipFill>
          <a:blip r:embed="rId11"/>
          <a:stretch>
            <a:fillRect/>
          </a:stretch>
        </p:blipFill>
        <p:spPr>
          <a:xfrm>
            <a:off x="7088727" y="358454"/>
            <a:ext cx="5105437" cy="1910368"/>
          </a:xfrm>
          <a:prstGeom prst="rect">
            <a:avLst/>
          </a:prstGeom>
        </p:spPr>
      </p:pic>
      <p:pic>
        <p:nvPicPr>
          <p:cNvPr id="18" name="Picture 17">
            <a:extLst>
              <a:ext uri="{FF2B5EF4-FFF2-40B4-BE49-F238E27FC236}">
                <a16:creationId xmlns="" xmlns:a16="http://schemas.microsoft.com/office/drawing/2014/main" id="{514AB3B2-A16B-914A-9FD1-73ABFD4B7AD8}"/>
              </a:ext>
            </a:extLst>
          </p:cNvPr>
          <p:cNvPicPr>
            <a:picLocks noChangeAspect="1"/>
          </p:cNvPicPr>
          <p:nvPr/>
        </p:nvPicPr>
        <p:blipFill>
          <a:blip r:embed="rId12"/>
          <a:stretch>
            <a:fillRect/>
          </a:stretch>
        </p:blipFill>
        <p:spPr>
          <a:xfrm>
            <a:off x="1090127" y="-380866"/>
            <a:ext cx="4919564" cy="336290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9"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dissolve">
                                      <p:cBhvr>
                                        <p:cTn id="1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1215097">
            <a:off x="-2002349" y="4740438"/>
            <a:ext cx="9808450" cy="5958633"/>
          </a:xfrm>
          <a:custGeom>
            <a:avLst/>
            <a:gdLst/>
            <a:ahLst/>
            <a:cxnLst/>
            <a:rect l="l" t="t" r="r" b="b"/>
            <a:pathLst>
              <a:path w="9808450" h="5958633">
                <a:moveTo>
                  <a:pt x="0" y="0"/>
                </a:moveTo>
                <a:lnTo>
                  <a:pt x="9808450" y="0"/>
                </a:lnTo>
                <a:lnTo>
                  <a:pt x="9808450" y="5958633"/>
                </a:lnTo>
                <a:lnTo>
                  <a:pt x="0" y="595863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991444">
            <a:off x="15811606" y="6065753"/>
            <a:ext cx="3812369" cy="2316014"/>
          </a:xfrm>
          <a:custGeom>
            <a:avLst/>
            <a:gdLst/>
            <a:ahLst/>
            <a:cxnLst/>
            <a:rect l="l" t="t" r="r" b="b"/>
            <a:pathLst>
              <a:path w="3812369" h="2316014">
                <a:moveTo>
                  <a:pt x="0" y="0"/>
                </a:moveTo>
                <a:lnTo>
                  <a:pt x="3812369" y="0"/>
                </a:lnTo>
                <a:lnTo>
                  <a:pt x="3812369" y="2316014"/>
                </a:lnTo>
                <a:lnTo>
                  <a:pt x="0" y="231601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5217887" y="5407719"/>
            <a:ext cx="4508470" cy="4624072"/>
          </a:xfrm>
          <a:custGeom>
            <a:avLst/>
            <a:gdLst/>
            <a:ahLst/>
            <a:cxnLst/>
            <a:rect l="l" t="t" r="r" b="b"/>
            <a:pathLst>
              <a:path w="4508470" h="4624072">
                <a:moveTo>
                  <a:pt x="0" y="0"/>
                </a:moveTo>
                <a:lnTo>
                  <a:pt x="4508470" y="0"/>
                </a:lnTo>
                <a:lnTo>
                  <a:pt x="4508470" y="4624072"/>
                </a:lnTo>
                <a:lnTo>
                  <a:pt x="0" y="462407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a:off x="0" y="7223760"/>
            <a:ext cx="18288000" cy="3657600"/>
          </a:xfrm>
          <a:custGeom>
            <a:avLst/>
            <a:gdLst/>
            <a:ahLst/>
            <a:cxnLst/>
            <a:rect l="l" t="t" r="r" b="b"/>
            <a:pathLst>
              <a:path w="18288000" h="3657600">
                <a:moveTo>
                  <a:pt x="0" y="0"/>
                </a:moveTo>
                <a:lnTo>
                  <a:pt x="18288000" y="0"/>
                </a:lnTo>
                <a:lnTo>
                  <a:pt x="18288000" y="3657600"/>
                </a:lnTo>
                <a:lnTo>
                  <a:pt x="0" y="3657600"/>
                </a:lnTo>
                <a:lnTo>
                  <a:pt x="0" y="0"/>
                </a:lnTo>
                <a:close/>
              </a:path>
            </a:pathLst>
          </a:custGeom>
          <a:blipFill>
            <a:blip r:embed="rId6"/>
            <a:stretch>
              <a:fillRect/>
            </a:stretch>
          </a:blipFill>
        </p:spPr>
      </p:sp>
      <p:sp>
        <p:nvSpPr>
          <p:cNvPr id="6" name="Freeform 6"/>
          <p:cNvSpPr/>
          <p:nvPr/>
        </p:nvSpPr>
        <p:spPr>
          <a:xfrm>
            <a:off x="4389034" y="879980"/>
            <a:ext cx="3643119" cy="2213195"/>
          </a:xfrm>
          <a:custGeom>
            <a:avLst/>
            <a:gdLst/>
            <a:ahLst/>
            <a:cxnLst/>
            <a:rect l="l" t="t" r="r" b="b"/>
            <a:pathLst>
              <a:path w="3643119" h="2213195">
                <a:moveTo>
                  <a:pt x="0" y="0"/>
                </a:moveTo>
                <a:lnTo>
                  <a:pt x="3643119" y="0"/>
                </a:lnTo>
                <a:lnTo>
                  <a:pt x="3643119" y="2213195"/>
                </a:lnTo>
                <a:lnTo>
                  <a:pt x="0" y="221319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Freeform 7"/>
          <p:cNvSpPr/>
          <p:nvPr/>
        </p:nvSpPr>
        <p:spPr>
          <a:xfrm>
            <a:off x="4962244" y="5143500"/>
            <a:ext cx="2033381" cy="3195313"/>
          </a:xfrm>
          <a:custGeom>
            <a:avLst/>
            <a:gdLst/>
            <a:ahLst/>
            <a:cxnLst/>
            <a:rect l="l" t="t" r="r" b="b"/>
            <a:pathLst>
              <a:path w="2033381" h="3195313">
                <a:moveTo>
                  <a:pt x="0" y="0"/>
                </a:moveTo>
                <a:lnTo>
                  <a:pt x="2033381" y="0"/>
                </a:lnTo>
                <a:lnTo>
                  <a:pt x="2033381" y="3195313"/>
                </a:lnTo>
                <a:lnTo>
                  <a:pt x="0" y="319531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8" name="Freeform 8"/>
          <p:cNvSpPr/>
          <p:nvPr/>
        </p:nvSpPr>
        <p:spPr>
          <a:xfrm>
            <a:off x="482632" y="1778623"/>
            <a:ext cx="4735255" cy="8253168"/>
          </a:xfrm>
          <a:custGeom>
            <a:avLst/>
            <a:gdLst/>
            <a:ahLst/>
            <a:cxnLst/>
            <a:rect l="l" t="t" r="r" b="b"/>
            <a:pathLst>
              <a:path w="4735255" h="8253168">
                <a:moveTo>
                  <a:pt x="0" y="0"/>
                </a:moveTo>
                <a:lnTo>
                  <a:pt x="4735255" y="0"/>
                </a:lnTo>
                <a:lnTo>
                  <a:pt x="4735255" y="8253168"/>
                </a:lnTo>
                <a:lnTo>
                  <a:pt x="0" y="8253168"/>
                </a:lnTo>
                <a:lnTo>
                  <a:pt x="0" y="0"/>
                </a:lnTo>
                <a:close/>
              </a:path>
            </a:pathLst>
          </a:custGeom>
          <a:blipFill>
            <a:blip r:embed="rId9"/>
            <a:stretch>
              <a:fillRect/>
            </a:stretch>
          </a:blipFill>
        </p:spPr>
      </p:sp>
      <p:grpSp>
        <p:nvGrpSpPr>
          <p:cNvPr id="9" name="Group 9"/>
          <p:cNvGrpSpPr/>
          <p:nvPr/>
        </p:nvGrpSpPr>
        <p:grpSpPr>
          <a:xfrm>
            <a:off x="1678250" y="692035"/>
            <a:ext cx="15581050" cy="9446063"/>
            <a:chOff x="0" y="0"/>
            <a:chExt cx="2191961" cy="2167467"/>
          </a:xfrm>
        </p:grpSpPr>
        <p:sp>
          <p:nvSpPr>
            <p:cNvPr id="10" name="Freeform 10"/>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4E9A96"/>
              </a:solidFill>
              <a:prstDash val="solid"/>
              <a:round/>
            </a:ln>
          </p:spPr>
        </p:sp>
        <p:sp>
          <p:nvSpPr>
            <p:cNvPr id="11" name="TextBox 11"/>
            <p:cNvSpPr txBox="1"/>
            <p:nvPr/>
          </p:nvSpPr>
          <p:spPr>
            <a:xfrm>
              <a:off x="0" y="-38100"/>
              <a:ext cx="2191961" cy="2205567"/>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flipH="1">
            <a:off x="16056183" y="692035"/>
            <a:ext cx="1661608" cy="1009427"/>
          </a:xfrm>
          <a:custGeom>
            <a:avLst/>
            <a:gdLst/>
            <a:ahLst/>
            <a:cxnLst/>
            <a:rect l="l" t="t" r="r" b="b"/>
            <a:pathLst>
              <a:path w="1661608" h="1009427">
                <a:moveTo>
                  <a:pt x="1661608" y="0"/>
                </a:moveTo>
                <a:lnTo>
                  <a:pt x="0" y="0"/>
                </a:lnTo>
                <a:lnTo>
                  <a:pt x="0" y="1009427"/>
                </a:lnTo>
                <a:lnTo>
                  <a:pt x="1661608" y="1009427"/>
                </a:lnTo>
                <a:lnTo>
                  <a:pt x="1661608"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3" name="Freeform 13"/>
          <p:cNvSpPr/>
          <p:nvPr/>
        </p:nvSpPr>
        <p:spPr>
          <a:xfrm rot="-1825628">
            <a:off x="15766433" y="7167084"/>
            <a:ext cx="3902716" cy="3393787"/>
          </a:xfrm>
          <a:custGeom>
            <a:avLst/>
            <a:gdLst/>
            <a:ahLst/>
            <a:cxnLst/>
            <a:rect l="l" t="t" r="r" b="b"/>
            <a:pathLst>
              <a:path w="3902716" h="3393787">
                <a:moveTo>
                  <a:pt x="0" y="0"/>
                </a:moveTo>
                <a:lnTo>
                  <a:pt x="3902716" y="0"/>
                </a:lnTo>
                <a:lnTo>
                  <a:pt x="3902716" y="3393787"/>
                </a:lnTo>
                <a:lnTo>
                  <a:pt x="0" y="3393787"/>
                </a:lnTo>
                <a:lnTo>
                  <a:pt x="0" y="0"/>
                </a:lnTo>
                <a:close/>
              </a:path>
            </a:pathLst>
          </a:custGeom>
          <a:blipFill>
            <a:blip r:embed="rId10"/>
            <a:stretch>
              <a:fillRect r="-74793"/>
            </a:stretch>
          </a:blipFill>
        </p:spPr>
      </p:sp>
      <p:sp>
        <p:nvSpPr>
          <p:cNvPr id="16" name="TextBox 16"/>
          <p:cNvSpPr txBox="1"/>
          <p:nvPr/>
        </p:nvSpPr>
        <p:spPr>
          <a:xfrm>
            <a:off x="1905000" y="1233894"/>
            <a:ext cx="15087600" cy="8309967"/>
          </a:xfrm>
          <a:prstGeom prst="rect">
            <a:avLst/>
          </a:prstGeom>
        </p:spPr>
        <p:txBody>
          <a:bodyPr wrap="square" lIns="0" tIns="0" rIns="0" bIns="0" rtlCol="0" anchor="t">
            <a:spAutoFit/>
          </a:bodyPr>
          <a:lstStyle/>
          <a:p>
            <a:pPr algn="just">
              <a:spcBef>
                <a:spcPct val="0"/>
              </a:spcBef>
            </a:pPr>
            <a:r>
              <a:rPr lang="en-US" sz="3600" dirty="0" smtClean="0">
                <a:solidFill>
                  <a:srgbClr val="000000"/>
                </a:solidFill>
                <a:latin typeface="Cambria" panose="02040503050406030204" pitchFamily="18" charset="0"/>
              </a:rPr>
              <a:t>     Bum </a:t>
            </a:r>
            <a:r>
              <a:rPr lang="en-US" sz="3600" dirty="0" err="1">
                <a:solidFill>
                  <a:srgbClr val="000000"/>
                </a:solidFill>
                <a:latin typeface="Cambria" panose="02040503050406030204" pitchFamily="18" charset="0"/>
              </a:rPr>
              <a:t>đã</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xa</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căn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nhà</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cũ</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và</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cây</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ổi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ấy</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ba</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năm</a:t>
            </a:r>
            <a:r>
              <a:rPr lang="en-US" sz="3600" dirty="0">
                <a:solidFill>
                  <a:srgbClr val="000000"/>
                </a:solidFill>
                <a:latin typeface="Cambria" panose="02040503050406030204" pitchFamily="18" charset="0"/>
              </a:rPr>
              <a:t> </a:t>
            </a:r>
            <a:r>
              <a:rPr lang="en-US" sz="3600" dirty="0" err="1" smtClean="0">
                <a:solidFill>
                  <a:srgbClr val="000000"/>
                </a:solidFill>
                <a:latin typeface="Cambria" panose="02040503050406030204" pitchFamily="18" charset="0"/>
              </a:rPr>
              <a:t>rồi</a:t>
            </a:r>
            <a:r>
              <a:rPr lang="en-US" sz="3600" dirty="0">
                <a:solidFill>
                  <a:srgbClr val="000000"/>
                </a:solidFill>
                <a:latin typeface="Cambria" panose="02040503050406030204" pitchFamily="18" charset="0"/>
              </a:rPr>
              <a:t>.</a:t>
            </a:r>
            <a:r>
              <a:rPr lang="en-US" sz="3600" dirty="0" smtClean="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Vậy</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mà</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khi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nhớ</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lại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kỉ</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niệm</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như</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vừa</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mới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đây</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thôi</a:t>
            </a:r>
            <a:r>
              <a:rPr lang="en-US" sz="3600" dirty="0">
                <a:solidFill>
                  <a:srgbClr val="000000"/>
                </a:solidFill>
                <a:latin typeface="Cambria" panose="02040503050406030204" pitchFamily="18" charset="0"/>
              </a:rPr>
              <a:t>.</a:t>
            </a:r>
          </a:p>
          <a:p>
            <a:pPr algn="just">
              <a:spcBef>
                <a:spcPct val="0"/>
              </a:spcBef>
            </a:pPr>
            <a:r>
              <a:rPr lang="en-US" sz="3600" dirty="0" smtClean="0">
                <a:solidFill>
                  <a:srgbClr val="000000"/>
                </a:solidFill>
                <a:latin typeface="Cambria" panose="02040503050406030204" pitchFamily="18" charset="0"/>
              </a:rPr>
              <a:t>     “</a:t>
            </a:r>
            <a:r>
              <a:rPr lang="en-US" sz="3600" dirty="0">
                <a:solidFill>
                  <a:srgbClr val="000000"/>
                </a:solidFill>
                <a:latin typeface="Cambria" panose="02040503050406030204" pitchFamily="18" charset="0"/>
              </a:rPr>
              <a:t>Con </a:t>
            </a:r>
            <a:r>
              <a:rPr lang="en-US" sz="3600" dirty="0" err="1">
                <a:solidFill>
                  <a:srgbClr val="000000"/>
                </a:solidFill>
                <a:latin typeface="Cambria" panose="02040503050406030204" pitchFamily="18" charset="0"/>
              </a:rPr>
              <a:t>muốn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làm</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một</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cái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cây</a:t>
            </a:r>
            <a:r>
              <a:rPr lang="en-US" sz="3600" dirty="0">
                <a:solidFill>
                  <a:srgbClr val="000000"/>
                </a:solidFill>
                <a:latin typeface="Cambria" panose="02040503050406030204" pitchFamily="18" charset="0"/>
              </a:rPr>
              <a:t>. Con </a:t>
            </a:r>
            <a:r>
              <a:rPr lang="en-US" sz="3600" dirty="0" err="1">
                <a:solidFill>
                  <a:srgbClr val="000000"/>
                </a:solidFill>
                <a:latin typeface="Cambria" panose="02040503050406030204" pitchFamily="18" charset="0"/>
              </a:rPr>
              <a:t>muốn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làm</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cây</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ổi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trong</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sân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nhà</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cũ</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của</a:t>
            </a:r>
            <a:r>
              <a:rPr lang="en-US" sz="3600" dirty="0">
                <a:solidFill>
                  <a:srgbClr val="000000"/>
                </a:solidFill>
                <a:latin typeface="Cambria" panose="02040503050406030204" pitchFamily="18" charset="0"/>
              </a:rPr>
              <a:t> con, </a:t>
            </a:r>
            <a:r>
              <a:rPr lang="en-US" sz="3600" dirty="0" err="1">
                <a:solidFill>
                  <a:srgbClr val="000000"/>
                </a:solidFill>
                <a:latin typeface="Cambria" panose="02040503050406030204" pitchFamily="18" charset="0"/>
              </a:rPr>
              <a:t>muốn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luôn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bên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đám</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bạn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cùng</a:t>
            </a:r>
            <a:r>
              <a:rPr lang="en-US" sz="3600" dirty="0">
                <a:solidFill>
                  <a:srgbClr val="000000"/>
                </a:solidFill>
                <a:latin typeface="Cambria" panose="02040503050406030204" pitchFamily="18" charset="0"/>
              </a:rPr>
              <a:t> chia </a:t>
            </a:r>
            <a:r>
              <a:rPr lang="en-US" sz="3600" dirty="0" err="1">
                <a:solidFill>
                  <a:srgbClr val="000000"/>
                </a:solidFill>
                <a:latin typeface="Cambria" panose="02040503050406030204" pitchFamily="18" charset="0"/>
              </a:rPr>
              <a:t>nhau</a:t>
            </a:r>
            <a:r>
              <a:rPr lang="en-US" sz="3600" dirty="0">
                <a:solidFill>
                  <a:srgbClr val="000000"/>
                </a:solidFill>
                <a:latin typeface="Cambria" panose="02040503050406030204" pitchFamily="18" charset="0"/>
              </a:rPr>
              <a:t> </a:t>
            </a:r>
            <a:r>
              <a:rPr lang="en-US" sz="3600" dirty="0" err="1" smtClean="0">
                <a:solidFill>
                  <a:srgbClr val="000000"/>
                </a:solidFill>
                <a:latin typeface="Cambria" panose="02040503050406030204" pitchFamily="18" charset="0"/>
              </a:rPr>
              <a:t>từng</a:t>
            </a:r>
            <a:r>
              <a:rPr lang="en-US" sz="3600" dirty="0" smtClean="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trái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ổi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chín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và</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thấy</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ông</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ngồi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cười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hiền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lành</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bên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gốc</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ổi</a:t>
            </a:r>
            <a:r>
              <a:rPr lang="en-US" sz="3600" dirty="0">
                <a:solidFill>
                  <a:srgbClr val="000000"/>
                </a:solidFill>
                <a:latin typeface="Cambria" panose="02040503050406030204" pitchFamily="18" charset="0"/>
              </a:rPr>
              <a:t>…”.Bum </a:t>
            </a:r>
            <a:r>
              <a:rPr lang="en-US" sz="3600" dirty="0" err="1">
                <a:solidFill>
                  <a:srgbClr val="000000"/>
                </a:solidFill>
                <a:latin typeface="Cambria" panose="02040503050406030204" pitchFamily="18" charset="0"/>
              </a:rPr>
              <a:t>đã</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viết</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như</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thế</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trong</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bài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văn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nói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về</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ước</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mơ</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Cây</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ổi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trong</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sân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nhà</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cũ</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nó</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đã</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nhớ</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biết</a:t>
            </a:r>
            <a:r>
              <a:rPr lang="en-US" sz="3600" dirty="0">
                <a:solidFill>
                  <a:srgbClr val="000000"/>
                </a:solidFill>
                <a:latin typeface="Cambria" panose="02040503050406030204" pitchFamily="18" charset="0"/>
              </a:rPr>
              <a:t> bao </a:t>
            </a:r>
            <a:r>
              <a:rPr lang="en-US" sz="3600" dirty="0" err="1">
                <a:solidFill>
                  <a:srgbClr val="000000"/>
                </a:solidFill>
                <a:latin typeface="Cambria" panose="02040503050406030204" pitchFamily="18" charset="0"/>
              </a:rPr>
              <a:t>mà</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chẳng</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có</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dịp</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nói</a:t>
            </a:r>
            <a:r>
              <a:rPr lang="en-US" sz="3600" dirty="0">
                <a:solidFill>
                  <a:srgbClr val="000000"/>
                </a:solidFill>
                <a:latin typeface="Cambria" panose="02040503050406030204" pitchFamily="18" charset="0"/>
              </a:rPr>
              <a:t> ra.</a:t>
            </a:r>
          </a:p>
          <a:p>
            <a:pPr algn="just">
              <a:spcBef>
                <a:spcPct val="0"/>
              </a:spcBef>
            </a:pPr>
            <a:r>
              <a:rPr lang="en-US" sz="3600" dirty="0" smtClean="0">
                <a:solidFill>
                  <a:srgbClr val="000000"/>
                </a:solidFill>
                <a:latin typeface="Cambria" panose="02040503050406030204" pitchFamily="18" charset="0"/>
              </a:rPr>
              <a:t>     </a:t>
            </a:r>
            <a:r>
              <a:rPr lang="en-US" sz="3600" dirty="0" err="1" smtClean="0">
                <a:solidFill>
                  <a:srgbClr val="000000"/>
                </a:solidFill>
                <a:latin typeface="Cambria" panose="02040503050406030204" pitchFamily="18" charset="0"/>
              </a:rPr>
              <a:t>Khi</a:t>
            </a:r>
            <a:r>
              <a:rPr lang="en-US" sz="3600" dirty="0" smtClean="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cô</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giáo</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nói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với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mẹ</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về</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ước</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mơ</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của</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nó</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ba</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mẹ</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đã</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ngay</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lập</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tức</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bàn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nhau</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trồng</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một</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cây</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ổi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trong</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sân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nhà</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Mẹ</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nói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mai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này</a:t>
            </a:r>
            <a:r>
              <a:rPr lang="en-US" sz="3600" dirty="0">
                <a:solidFill>
                  <a:srgbClr val="000000"/>
                </a:solidFill>
                <a:latin typeface="Cambria" panose="02040503050406030204" pitchFamily="18" charset="0"/>
              </a:rPr>
              <a:t> Bum </a:t>
            </a:r>
            <a:r>
              <a:rPr lang="en-US" sz="3600" dirty="0" err="1">
                <a:solidFill>
                  <a:srgbClr val="000000"/>
                </a:solidFill>
                <a:latin typeface="Cambria" panose="02040503050406030204" pitchFamily="18" charset="0"/>
              </a:rPr>
              <a:t>sẽ</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mời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những</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người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bạn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thân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ngày</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xưa</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đến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chơi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cùng</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trèo</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hái</a:t>
            </a:r>
            <a:r>
              <a:rPr lang="en-US" sz="3600" dirty="0">
                <a:solidFill>
                  <a:srgbClr val="000000"/>
                </a:solidFill>
                <a:latin typeface="Cambria" panose="02040503050406030204" pitchFamily="18" charset="0"/>
              </a:rPr>
              <a:t>, chia </a:t>
            </a:r>
            <a:r>
              <a:rPr lang="en-US" sz="3600" dirty="0" err="1">
                <a:solidFill>
                  <a:srgbClr val="000000"/>
                </a:solidFill>
                <a:latin typeface="Cambria" panose="02040503050406030204" pitchFamily="18" charset="0"/>
              </a:rPr>
              <a:t>nhau</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những</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trái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ổi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thơm</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lừng</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Sài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Gòn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có</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quá</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xa</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Vũng</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Tàu</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đâu</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Phố</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cũ</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và</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phố</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mới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thực</a:t>
            </a:r>
            <a:r>
              <a:rPr lang="en-US" sz="3600" dirty="0">
                <a:solidFill>
                  <a:srgbClr val="000000"/>
                </a:solidFill>
                <a:latin typeface="Cambria" panose="02040503050406030204" pitchFamily="18" charset="0"/>
              </a:rPr>
              <a:t> ra </a:t>
            </a:r>
            <a:r>
              <a:rPr lang="en-US" sz="3600" dirty="0" err="1">
                <a:solidFill>
                  <a:srgbClr val="000000"/>
                </a:solidFill>
                <a:latin typeface="Cambria" panose="02040503050406030204" pitchFamily="18" charset="0"/>
              </a:rPr>
              <a:t>sẽ</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chẳng</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cách</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xa</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khi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mà</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vẫn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nhớ</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về</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nhau</a:t>
            </a:r>
            <a:r>
              <a:rPr lang="en-US" sz="3600" dirty="0">
                <a:solidFill>
                  <a:srgbClr val="000000"/>
                </a:solidFill>
                <a:latin typeface="Cambria" panose="02040503050406030204" pitchFamily="18" charset="0"/>
              </a:rPr>
              <a:t>.</a:t>
            </a:r>
          </a:p>
          <a:p>
            <a:pPr algn="just">
              <a:spcBef>
                <a:spcPct val="0"/>
              </a:spcBef>
            </a:pPr>
            <a:r>
              <a:rPr lang="en-US" sz="3600" dirty="0" smtClean="0">
                <a:solidFill>
                  <a:srgbClr val="000000"/>
                </a:solidFill>
                <a:latin typeface="Cambria" panose="02040503050406030204" pitchFamily="18" charset="0"/>
              </a:rPr>
              <a:t>     Bum </a:t>
            </a:r>
            <a:r>
              <a:rPr lang="en-US" sz="3600" dirty="0" err="1">
                <a:solidFill>
                  <a:srgbClr val="000000"/>
                </a:solidFill>
                <a:latin typeface="Cambria" panose="02040503050406030204" pitchFamily="18" charset="0"/>
              </a:rPr>
              <a:t>nghĩ</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tới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một</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cây</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ổi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tương</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lai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vui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lâng</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lâng</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Nó</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bỗng</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như</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nghe</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thấy</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tiếng</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chọc</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ghẹo</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nhau</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của</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lũ</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bạn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và</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nụ</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cười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hiền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hậu</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của</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ông</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nội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trôi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theo</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hương</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ổi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chín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ngọt</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lành</a:t>
            </a:r>
            <a:r>
              <a:rPr lang="en-US" sz="3600" dirty="0">
                <a:solidFill>
                  <a:srgbClr val="000000"/>
                </a:solidFill>
                <a:latin typeface="Cambria" panose="02040503050406030204" pitchFamily="18" charset="0"/>
              </a:rPr>
              <a:t>…</a:t>
            </a:r>
          </a:p>
          <a:p>
            <a:pPr algn="r">
              <a:spcBef>
                <a:spcPct val="0"/>
              </a:spcBef>
            </a:pPr>
            <a:r>
              <a:rPr lang="en-US" sz="3600" b="1" i="1" dirty="0">
                <a:solidFill>
                  <a:srgbClr val="000000"/>
                </a:solidFill>
                <a:latin typeface="Cambria" panose="02040503050406030204" pitchFamily="18" charset="0"/>
              </a:rPr>
              <a:t>(Theo </a:t>
            </a:r>
            <a:r>
              <a:rPr lang="en-US" sz="3600" b="1" i="1" dirty="0" err="1">
                <a:solidFill>
                  <a:srgbClr val="000000"/>
                </a:solidFill>
                <a:latin typeface="Cambria" panose="02040503050406030204" pitchFamily="18" charset="0"/>
              </a:rPr>
              <a:t>Võ</a:t>
            </a:r>
            <a:r>
              <a:rPr lang="en-US" sz="3600" b="1" i="1" dirty="0">
                <a:solidFill>
                  <a:srgbClr val="000000"/>
                </a:solidFill>
                <a:latin typeface="Cambria" panose="02040503050406030204" pitchFamily="18" charset="0"/>
              </a:rPr>
              <a:t> Thu </a:t>
            </a:r>
            <a:r>
              <a:rPr lang="en-US" sz="3600" b="1" i="1" dirty="0" err="1">
                <a:solidFill>
                  <a:srgbClr val="000000"/>
                </a:solidFill>
                <a:latin typeface="Cambria" panose="02040503050406030204" pitchFamily="18" charset="0"/>
              </a:rPr>
              <a:t>Hương</a:t>
            </a:r>
            <a:r>
              <a:rPr lang="en-US" sz="3600" b="1" i="1" dirty="0">
                <a:solidFill>
                  <a:srgbClr val="000000"/>
                </a:solidFill>
                <a:latin typeface="Cambria" panose="02040503050406030204" pitchFamily="18" charset="0"/>
              </a:rPr>
              <a:t>)</a:t>
            </a:r>
          </a:p>
        </p:txBody>
      </p:sp>
    </p:spTree>
    <p:extLst>
      <p:ext uri="{BB962C8B-B14F-4D97-AF65-F5344CB8AC3E}">
        <p14:creationId xmlns:p14="http://schemas.microsoft.com/office/powerpoint/2010/main" val="25182535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483867">
            <a:off x="-599397" y="6705165"/>
            <a:ext cx="5936344" cy="3606329"/>
          </a:xfrm>
          <a:custGeom>
            <a:avLst/>
            <a:gdLst/>
            <a:ahLst/>
            <a:cxnLst/>
            <a:rect l="l" t="t" r="r" b="b"/>
            <a:pathLst>
              <a:path w="5936344" h="3606329">
                <a:moveTo>
                  <a:pt x="0" y="0"/>
                </a:moveTo>
                <a:lnTo>
                  <a:pt x="5936344" y="0"/>
                </a:lnTo>
                <a:lnTo>
                  <a:pt x="5936344" y="3606329"/>
                </a:lnTo>
                <a:lnTo>
                  <a:pt x="0" y="360632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995957">
            <a:off x="11855642" y="6750754"/>
            <a:ext cx="6183230" cy="3756312"/>
          </a:xfrm>
          <a:custGeom>
            <a:avLst/>
            <a:gdLst/>
            <a:ahLst/>
            <a:cxnLst/>
            <a:rect l="l" t="t" r="r" b="b"/>
            <a:pathLst>
              <a:path w="6183230" h="3756312">
                <a:moveTo>
                  <a:pt x="0" y="0"/>
                </a:moveTo>
                <a:lnTo>
                  <a:pt x="6183230" y="0"/>
                </a:lnTo>
                <a:lnTo>
                  <a:pt x="6183230" y="3756312"/>
                </a:lnTo>
                <a:lnTo>
                  <a:pt x="0" y="375631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rot="-4228730">
            <a:off x="4839388" y="5100323"/>
            <a:ext cx="7497294" cy="7689533"/>
          </a:xfrm>
          <a:custGeom>
            <a:avLst/>
            <a:gdLst/>
            <a:ahLst/>
            <a:cxnLst/>
            <a:rect l="l" t="t" r="r" b="b"/>
            <a:pathLst>
              <a:path w="7497294" h="7689533">
                <a:moveTo>
                  <a:pt x="0" y="0"/>
                </a:moveTo>
                <a:lnTo>
                  <a:pt x="7497294" y="0"/>
                </a:lnTo>
                <a:lnTo>
                  <a:pt x="7497294" y="7689533"/>
                </a:lnTo>
                <a:lnTo>
                  <a:pt x="0" y="768953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a:off x="0" y="8000644"/>
            <a:ext cx="18288000" cy="3657600"/>
          </a:xfrm>
          <a:custGeom>
            <a:avLst/>
            <a:gdLst/>
            <a:ahLst/>
            <a:cxnLst/>
            <a:rect l="l" t="t" r="r" b="b"/>
            <a:pathLst>
              <a:path w="18288000" h="3657600">
                <a:moveTo>
                  <a:pt x="0" y="0"/>
                </a:moveTo>
                <a:lnTo>
                  <a:pt x="18288000" y="0"/>
                </a:lnTo>
                <a:lnTo>
                  <a:pt x="18288000" y="3657600"/>
                </a:lnTo>
                <a:lnTo>
                  <a:pt x="0" y="3657600"/>
                </a:lnTo>
                <a:lnTo>
                  <a:pt x="0" y="0"/>
                </a:lnTo>
                <a:close/>
              </a:path>
            </a:pathLst>
          </a:custGeom>
          <a:blipFill>
            <a:blip r:embed="rId6"/>
            <a:stretch>
              <a:fillRect/>
            </a:stretch>
          </a:blipFill>
        </p:spPr>
      </p:sp>
      <p:sp>
        <p:nvSpPr>
          <p:cNvPr id="9" name="Freeform 9"/>
          <p:cNvSpPr/>
          <p:nvPr/>
        </p:nvSpPr>
        <p:spPr>
          <a:xfrm>
            <a:off x="657755" y="2435428"/>
            <a:ext cx="1711020" cy="1039444"/>
          </a:xfrm>
          <a:custGeom>
            <a:avLst/>
            <a:gdLst/>
            <a:ahLst/>
            <a:cxnLst/>
            <a:rect l="l" t="t" r="r" b="b"/>
            <a:pathLst>
              <a:path w="1711020" h="1039444">
                <a:moveTo>
                  <a:pt x="0" y="0"/>
                </a:moveTo>
                <a:lnTo>
                  <a:pt x="1711020" y="0"/>
                </a:lnTo>
                <a:lnTo>
                  <a:pt x="1711020" y="1039444"/>
                </a:lnTo>
                <a:lnTo>
                  <a:pt x="0" y="103944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0" name="Freeform 10"/>
          <p:cNvSpPr/>
          <p:nvPr/>
        </p:nvSpPr>
        <p:spPr>
          <a:xfrm>
            <a:off x="2987210" y="7085475"/>
            <a:ext cx="1111930" cy="1830338"/>
          </a:xfrm>
          <a:custGeom>
            <a:avLst/>
            <a:gdLst/>
            <a:ahLst/>
            <a:cxnLst/>
            <a:rect l="l" t="t" r="r" b="b"/>
            <a:pathLst>
              <a:path w="1111930" h="1830338">
                <a:moveTo>
                  <a:pt x="0" y="0"/>
                </a:moveTo>
                <a:lnTo>
                  <a:pt x="1111930" y="0"/>
                </a:lnTo>
                <a:lnTo>
                  <a:pt x="1111930" y="1830338"/>
                </a:lnTo>
                <a:lnTo>
                  <a:pt x="0" y="1830338"/>
                </a:lnTo>
                <a:lnTo>
                  <a:pt x="0" y="0"/>
                </a:lnTo>
                <a:close/>
              </a:path>
            </a:pathLst>
          </a:custGeom>
          <a:blipFill>
            <a:blip r:embed="rId7"/>
            <a:stretch>
              <a:fillRect/>
            </a:stretch>
          </a:blipFill>
        </p:spPr>
      </p:sp>
      <p:sp>
        <p:nvSpPr>
          <p:cNvPr id="14" name="Freeform 14"/>
          <p:cNvSpPr/>
          <p:nvPr/>
        </p:nvSpPr>
        <p:spPr>
          <a:xfrm>
            <a:off x="8588035" y="7236086"/>
            <a:ext cx="1111930" cy="1830338"/>
          </a:xfrm>
          <a:custGeom>
            <a:avLst/>
            <a:gdLst/>
            <a:ahLst/>
            <a:cxnLst/>
            <a:rect l="l" t="t" r="r" b="b"/>
            <a:pathLst>
              <a:path w="1111930" h="1830338">
                <a:moveTo>
                  <a:pt x="0" y="0"/>
                </a:moveTo>
                <a:lnTo>
                  <a:pt x="1111930" y="0"/>
                </a:lnTo>
                <a:lnTo>
                  <a:pt x="1111930" y="1830338"/>
                </a:lnTo>
                <a:lnTo>
                  <a:pt x="0" y="1830338"/>
                </a:lnTo>
                <a:lnTo>
                  <a:pt x="0" y="0"/>
                </a:lnTo>
                <a:close/>
              </a:path>
            </a:pathLst>
          </a:custGeom>
          <a:blipFill>
            <a:blip r:embed="rId7"/>
            <a:stretch>
              <a:fillRect/>
            </a:stretch>
          </a:blipFill>
        </p:spPr>
      </p:sp>
      <p:sp>
        <p:nvSpPr>
          <p:cNvPr id="18" name="Freeform 18"/>
          <p:cNvSpPr/>
          <p:nvPr/>
        </p:nvSpPr>
        <p:spPr>
          <a:xfrm flipH="1">
            <a:off x="15916150" y="3067643"/>
            <a:ext cx="2096353" cy="1273535"/>
          </a:xfrm>
          <a:custGeom>
            <a:avLst/>
            <a:gdLst/>
            <a:ahLst/>
            <a:cxnLst/>
            <a:rect l="l" t="t" r="r" b="b"/>
            <a:pathLst>
              <a:path w="2096353" h="1273535">
                <a:moveTo>
                  <a:pt x="2096353" y="0"/>
                </a:moveTo>
                <a:lnTo>
                  <a:pt x="0" y="0"/>
                </a:lnTo>
                <a:lnTo>
                  <a:pt x="0" y="1273535"/>
                </a:lnTo>
                <a:lnTo>
                  <a:pt x="2096353" y="1273535"/>
                </a:lnTo>
                <a:lnTo>
                  <a:pt x="2096353"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9" name="Freeform 19"/>
          <p:cNvSpPr/>
          <p:nvPr/>
        </p:nvSpPr>
        <p:spPr>
          <a:xfrm>
            <a:off x="14102293" y="7085475"/>
            <a:ext cx="1111930" cy="1830338"/>
          </a:xfrm>
          <a:custGeom>
            <a:avLst/>
            <a:gdLst/>
            <a:ahLst/>
            <a:cxnLst/>
            <a:rect l="l" t="t" r="r" b="b"/>
            <a:pathLst>
              <a:path w="1111930" h="1830338">
                <a:moveTo>
                  <a:pt x="0" y="0"/>
                </a:moveTo>
                <a:lnTo>
                  <a:pt x="1111930" y="0"/>
                </a:lnTo>
                <a:lnTo>
                  <a:pt x="1111930" y="1830338"/>
                </a:lnTo>
                <a:lnTo>
                  <a:pt x="0" y="1830338"/>
                </a:lnTo>
                <a:lnTo>
                  <a:pt x="0" y="0"/>
                </a:lnTo>
                <a:close/>
              </a:path>
            </a:pathLst>
          </a:custGeom>
          <a:blipFill>
            <a:blip r:embed="rId7"/>
            <a:stretch>
              <a:fillRect/>
            </a:stretch>
          </a:blipFill>
        </p:spPr>
      </p:sp>
      <p:sp>
        <p:nvSpPr>
          <p:cNvPr id="20" name="Freeform 20"/>
          <p:cNvSpPr/>
          <p:nvPr/>
        </p:nvSpPr>
        <p:spPr>
          <a:xfrm>
            <a:off x="-823005" y="8706906"/>
            <a:ext cx="4148029" cy="2003152"/>
          </a:xfrm>
          <a:custGeom>
            <a:avLst/>
            <a:gdLst/>
            <a:ahLst/>
            <a:cxnLst/>
            <a:rect l="l" t="t" r="r" b="b"/>
            <a:pathLst>
              <a:path w="4148029" h="2003152">
                <a:moveTo>
                  <a:pt x="0" y="0"/>
                </a:moveTo>
                <a:lnTo>
                  <a:pt x="4148029" y="0"/>
                </a:lnTo>
                <a:lnTo>
                  <a:pt x="4148029" y="2003152"/>
                </a:lnTo>
                <a:lnTo>
                  <a:pt x="0" y="2003152"/>
                </a:lnTo>
                <a:lnTo>
                  <a:pt x="0" y="0"/>
                </a:lnTo>
                <a:close/>
              </a:path>
            </a:pathLst>
          </a:custGeom>
          <a:blipFill>
            <a:blip r:embed="rId8"/>
            <a:stretch>
              <a:fillRect/>
            </a:stretch>
          </a:blipFill>
        </p:spPr>
      </p:sp>
      <p:sp>
        <p:nvSpPr>
          <p:cNvPr id="21" name="Freeform 21"/>
          <p:cNvSpPr/>
          <p:nvPr/>
        </p:nvSpPr>
        <p:spPr>
          <a:xfrm>
            <a:off x="13962022" y="8794479"/>
            <a:ext cx="1565607" cy="242669"/>
          </a:xfrm>
          <a:custGeom>
            <a:avLst/>
            <a:gdLst/>
            <a:ahLst/>
            <a:cxnLst/>
            <a:rect l="l" t="t" r="r" b="b"/>
            <a:pathLst>
              <a:path w="1565607" h="242669">
                <a:moveTo>
                  <a:pt x="0" y="0"/>
                </a:moveTo>
                <a:lnTo>
                  <a:pt x="1565607" y="0"/>
                </a:lnTo>
                <a:lnTo>
                  <a:pt x="1565607" y="242669"/>
                </a:lnTo>
                <a:lnTo>
                  <a:pt x="0" y="242669"/>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22" name="Freeform 22"/>
          <p:cNvSpPr/>
          <p:nvPr/>
        </p:nvSpPr>
        <p:spPr>
          <a:xfrm>
            <a:off x="14947257" y="8827868"/>
            <a:ext cx="4148029" cy="2003152"/>
          </a:xfrm>
          <a:custGeom>
            <a:avLst/>
            <a:gdLst/>
            <a:ahLst/>
            <a:cxnLst/>
            <a:rect l="l" t="t" r="r" b="b"/>
            <a:pathLst>
              <a:path w="4148029" h="2003152">
                <a:moveTo>
                  <a:pt x="0" y="0"/>
                </a:moveTo>
                <a:lnTo>
                  <a:pt x="4148029" y="0"/>
                </a:lnTo>
                <a:lnTo>
                  <a:pt x="4148029" y="2003152"/>
                </a:lnTo>
                <a:lnTo>
                  <a:pt x="0" y="2003152"/>
                </a:lnTo>
                <a:lnTo>
                  <a:pt x="0" y="0"/>
                </a:lnTo>
                <a:close/>
              </a:path>
            </a:pathLst>
          </a:custGeom>
          <a:blipFill>
            <a:blip r:embed="rId8"/>
            <a:stretch>
              <a:fillRect/>
            </a:stretch>
          </a:blipFill>
        </p:spPr>
      </p:sp>
      <p:sp>
        <p:nvSpPr>
          <p:cNvPr id="23" name="Freeform 23"/>
          <p:cNvSpPr/>
          <p:nvPr/>
        </p:nvSpPr>
        <p:spPr>
          <a:xfrm>
            <a:off x="8353337" y="8945089"/>
            <a:ext cx="1565607" cy="242669"/>
          </a:xfrm>
          <a:custGeom>
            <a:avLst/>
            <a:gdLst/>
            <a:ahLst/>
            <a:cxnLst/>
            <a:rect l="l" t="t" r="r" b="b"/>
            <a:pathLst>
              <a:path w="1565607" h="242669">
                <a:moveTo>
                  <a:pt x="0" y="0"/>
                </a:moveTo>
                <a:lnTo>
                  <a:pt x="1565607" y="0"/>
                </a:lnTo>
                <a:lnTo>
                  <a:pt x="1565607" y="242670"/>
                </a:lnTo>
                <a:lnTo>
                  <a:pt x="0" y="24267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27" name="TextBox 27"/>
          <p:cNvSpPr txBox="1"/>
          <p:nvPr/>
        </p:nvSpPr>
        <p:spPr>
          <a:xfrm>
            <a:off x="4505309" y="1194608"/>
            <a:ext cx="9277380" cy="913520"/>
          </a:xfrm>
          <a:prstGeom prst="rect">
            <a:avLst/>
          </a:prstGeom>
        </p:spPr>
        <p:txBody>
          <a:bodyPr lIns="0" tIns="0" rIns="0" bIns="0" rtlCol="0" anchor="t">
            <a:spAutoFit/>
          </a:bodyPr>
          <a:lstStyle/>
          <a:p>
            <a:pPr algn="ctr">
              <a:lnSpc>
                <a:spcPts val="7840"/>
              </a:lnSpc>
              <a:spcBef>
                <a:spcPct val="0"/>
              </a:spcBef>
            </a:pPr>
            <a:r>
              <a:rPr lang="en-US" sz="5600" dirty="0">
                <a:solidFill>
                  <a:srgbClr val="000000"/>
                </a:solidFill>
                <a:latin typeface="Cambria" panose="02040503050406030204" pitchFamily="18" charset="0"/>
              </a:rPr>
              <a:t>Chia </a:t>
            </a:r>
            <a:r>
              <a:rPr lang="en-US" sz="5600" dirty="0" err="1">
                <a:solidFill>
                  <a:srgbClr val="000000"/>
                </a:solidFill>
                <a:latin typeface="Cambria" panose="02040503050406030204" pitchFamily="18" charset="0"/>
              </a:rPr>
              <a:t>thành</a:t>
            </a:r>
            <a:r>
              <a:rPr lang="en-US" sz="5600" dirty="0">
                <a:solidFill>
                  <a:srgbClr val="000000"/>
                </a:solidFill>
                <a:latin typeface="Cambria" panose="02040503050406030204" pitchFamily="18" charset="0"/>
              </a:rPr>
              <a:t> 4 </a:t>
            </a:r>
            <a:r>
              <a:rPr lang="en-US" sz="5600" dirty="0" err="1">
                <a:solidFill>
                  <a:srgbClr val="000000"/>
                </a:solidFill>
                <a:latin typeface="Cambria" panose="02040503050406030204" pitchFamily="18" charset="0"/>
              </a:rPr>
              <a:t>đoạn</a:t>
            </a:r>
            <a:endParaRPr lang="en-US" sz="5600" dirty="0">
              <a:solidFill>
                <a:srgbClr val="000000"/>
              </a:solidFill>
              <a:latin typeface="Cambria" panose="02040503050406030204" pitchFamily="18" charset="0"/>
            </a:endParaRPr>
          </a:p>
        </p:txBody>
      </p:sp>
      <p:sp>
        <p:nvSpPr>
          <p:cNvPr id="28" name="Freeform 28"/>
          <p:cNvSpPr/>
          <p:nvPr/>
        </p:nvSpPr>
        <p:spPr>
          <a:xfrm>
            <a:off x="2939703" y="8869966"/>
            <a:ext cx="1375034" cy="213130"/>
          </a:xfrm>
          <a:custGeom>
            <a:avLst/>
            <a:gdLst/>
            <a:ahLst/>
            <a:cxnLst/>
            <a:rect l="l" t="t" r="r" b="b"/>
            <a:pathLst>
              <a:path w="1375034" h="213130">
                <a:moveTo>
                  <a:pt x="0" y="0"/>
                </a:moveTo>
                <a:lnTo>
                  <a:pt x="1375034" y="0"/>
                </a:lnTo>
                <a:lnTo>
                  <a:pt x="1375034" y="213130"/>
                </a:lnTo>
                <a:lnTo>
                  <a:pt x="0" y="21313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grpSp>
        <p:nvGrpSpPr>
          <p:cNvPr id="30" name="Group 29">
            <a:extLst>
              <a:ext uri="{FF2B5EF4-FFF2-40B4-BE49-F238E27FC236}">
                <a16:creationId xmlns="" xmlns:a16="http://schemas.microsoft.com/office/drawing/2014/main" id="{3C36A8EC-5652-2647-B0D9-B4B31FA40FF4}"/>
              </a:ext>
            </a:extLst>
          </p:cNvPr>
          <p:cNvGrpSpPr/>
          <p:nvPr/>
        </p:nvGrpSpPr>
        <p:grpSpPr>
          <a:xfrm>
            <a:off x="1710627" y="2507181"/>
            <a:ext cx="7065112" cy="3531522"/>
            <a:chOff x="1028700" y="2842159"/>
            <a:chExt cx="7065112" cy="3531522"/>
          </a:xfrm>
        </p:grpSpPr>
        <p:grpSp>
          <p:nvGrpSpPr>
            <p:cNvPr id="6" name="Group 6"/>
            <p:cNvGrpSpPr/>
            <p:nvPr/>
          </p:nvGrpSpPr>
          <p:grpSpPr>
            <a:xfrm>
              <a:off x="1028700" y="2842159"/>
              <a:ext cx="7065112" cy="3531522"/>
              <a:chOff x="0" y="-38100"/>
              <a:chExt cx="1860770" cy="1190811"/>
            </a:xfrm>
          </p:grpSpPr>
          <p:sp>
            <p:nvSpPr>
              <p:cNvPr id="7" name="Freeform 7"/>
              <p:cNvSpPr/>
              <p:nvPr/>
            </p:nvSpPr>
            <p:spPr>
              <a:xfrm>
                <a:off x="0" y="0"/>
                <a:ext cx="1860770" cy="1152711"/>
              </a:xfrm>
              <a:custGeom>
                <a:avLst/>
                <a:gdLst/>
                <a:ahLst/>
                <a:cxnLst/>
                <a:rect l="l" t="t" r="r" b="b"/>
                <a:pathLst>
                  <a:path w="1324497" h="1152711">
                    <a:moveTo>
                      <a:pt x="78513" y="0"/>
                    </a:moveTo>
                    <a:lnTo>
                      <a:pt x="1245984" y="0"/>
                    </a:lnTo>
                    <a:cubicBezTo>
                      <a:pt x="1266807" y="0"/>
                      <a:pt x="1286777" y="8272"/>
                      <a:pt x="1301501" y="22996"/>
                    </a:cubicBezTo>
                    <a:cubicBezTo>
                      <a:pt x="1316225" y="37720"/>
                      <a:pt x="1324497" y="57690"/>
                      <a:pt x="1324497" y="78513"/>
                    </a:cubicBezTo>
                    <a:lnTo>
                      <a:pt x="1324497" y="1074198"/>
                    </a:lnTo>
                    <a:cubicBezTo>
                      <a:pt x="1324497" y="1095021"/>
                      <a:pt x="1316225" y="1114991"/>
                      <a:pt x="1301501" y="1129715"/>
                    </a:cubicBezTo>
                    <a:cubicBezTo>
                      <a:pt x="1286777" y="1144439"/>
                      <a:pt x="1266807" y="1152711"/>
                      <a:pt x="1245984" y="1152711"/>
                    </a:cubicBezTo>
                    <a:lnTo>
                      <a:pt x="78513" y="1152711"/>
                    </a:lnTo>
                    <a:cubicBezTo>
                      <a:pt x="57690" y="1152711"/>
                      <a:pt x="37720" y="1144439"/>
                      <a:pt x="22996" y="1129715"/>
                    </a:cubicBezTo>
                    <a:cubicBezTo>
                      <a:pt x="8272" y="1114991"/>
                      <a:pt x="0" y="1095021"/>
                      <a:pt x="0" y="1074198"/>
                    </a:cubicBezTo>
                    <a:lnTo>
                      <a:pt x="0" y="78513"/>
                    </a:lnTo>
                    <a:cubicBezTo>
                      <a:pt x="0" y="57690"/>
                      <a:pt x="8272" y="37720"/>
                      <a:pt x="22996" y="22996"/>
                    </a:cubicBezTo>
                    <a:cubicBezTo>
                      <a:pt x="37720" y="8272"/>
                      <a:pt x="57690" y="0"/>
                      <a:pt x="78513" y="0"/>
                    </a:cubicBezTo>
                    <a:close/>
                  </a:path>
                </a:pathLst>
              </a:custGeom>
              <a:solidFill>
                <a:srgbClr val="FAF9F0"/>
              </a:solidFill>
              <a:ln w="47625" cap="rnd">
                <a:solidFill>
                  <a:srgbClr val="4E9A96"/>
                </a:solidFill>
                <a:prstDash val="solid"/>
                <a:round/>
              </a:ln>
            </p:spPr>
          </p:sp>
          <p:sp>
            <p:nvSpPr>
              <p:cNvPr id="8" name="TextBox 8"/>
              <p:cNvSpPr txBox="1"/>
              <p:nvPr/>
            </p:nvSpPr>
            <p:spPr>
              <a:xfrm>
                <a:off x="0" y="-38100"/>
                <a:ext cx="1324497" cy="1190811"/>
              </a:xfrm>
              <a:prstGeom prst="rect">
                <a:avLst/>
              </a:prstGeom>
            </p:spPr>
            <p:txBody>
              <a:bodyPr lIns="50800" tIns="50800" rIns="50800" bIns="50800" rtlCol="0" anchor="ctr"/>
              <a:lstStyle/>
              <a:p>
                <a:pPr algn="ctr">
                  <a:lnSpc>
                    <a:spcPts val="2659"/>
                  </a:lnSpc>
                </a:pPr>
                <a:endParaRPr/>
              </a:p>
            </p:txBody>
          </p:sp>
        </p:grpSp>
        <p:sp>
          <p:nvSpPr>
            <p:cNvPr id="24" name="TextBox 24"/>
            <p:cNvSpPr txBox="1"/>
            <p:nvPr/>
          </p:nvSpPr>
          <p:spPr>
            <a:xfrm>
              <a:off x="1381636" y="4607920"/>
              <a:ext cx="6195873" cy="577081"/>
            </a:xfrm>
            <a:prstGeom prst="rect">
              <a:avLst/>
            </a:prstGeom>
          </p:spPr>
          <p:txBody>
            <a:bodyPr wrap="square" lIns="0" tIns="0" rIns="0" bIns="0" rtlCol="0" anchor="t">
              <a:spAutoFit/>
            </a:bodyPr>
            <a:lstStyle/>
            <a:p>
              <a:pPr algn="ctr">
                <a:lnSpc>
                  <a:spcPts val="4480"/>
                </a:lnSpc>
                <a:spcBef>
                  <a:spcPct val="0"/>
                </a:spcBef>
              </a:pPr>
              <a:r>
                <a:rPr lang="en-US" sz="4400" dirty="0" err="1">
                  <a:solidFill>
                    <a:srgbClr val="000000"/>
                  </a:solidFill>
                  <a:latin typeface="Cambria" panose="02040503050406030204" pitchFamily="18" charset="0"/>
                </a:rPr>
                <a:t>Từ</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đầu</a:t>
              </a:r>
              <a:r>
                <a:rPr lang="en-US" sz="4400" dirty="0">
                  <a:solidFill>
                    <a:srgbClr val="000000"/>
                  </a:solidFill>
                  <a:latin typeface="Cambria" panose="02040503050406030204" pitchFamily="18" charset="0"/>
                </a:rPr>
                <a:t> …… </a:t>
              </a:r>
              <a:r>
                <a:rPr lang="en-US" sz="4400" b="1" dirty="0" err="1">
                  <a:solidFill>
                    <a:srgbClr val="000000"/>
                  </a:solidFill>
                  <a:latin typeface="Cambria" panose="02040503050406030204" pitchFamily="18" charset="0"/>
                </a:rPr>
                <a:t>như</a:t>
              </a:r>
              <a:r>
                <a:rPr lang="en-US" sz="4400" b="1" dirty="0">
                  <a:solidFill>
                    <a:srgbClr val="000000"/>
                  </a:solidFill>
                  <a:latin typeface="Cambria" panose="02040503050406030204" pitchFamily="18" charset="0"/>
                </a:rPr>
                <a:t> </a:t>
              </a:r>
              <a:r>
                <a:rPr lang="en-US" sz="4400" b="1" dirty="0" err="1">
                  <a:solidFill>
                    <a:srgbClr val="000000"/>
                  </a:solidFill>
                  <a:latin typeface="Cambria" panose="02040503050406030204" pitchFamily="18" charset="0"/>
                </a:rPr>
                <a:t>ba</a:t>
              </a:r>
              <a:r>
                <a:rPr lang="en-US" sz="4400" b="1" dirty="0">
                  <a:solidFill>
                    <a:srgbClr val="000000"/>
                  </a:solidFill>
                  <a:latin typeface="Cambria" panose="02040503050406030204" pitchFamily="18" charset="0"/>
                </a:rPr>
                <a:t> </a:t>
              </a:r>
              <a:r>
                <a:rPr lang="en-US" sz="4400" b="1" dirty="0" err="1">
                  <a:solidFill>
                    <a:srgbClr val="000000"/>
                  </a:solidFill>
                  <a:latin typeface="Cambria" panose="02040503050406030204" pitchFamily="18" charset="0"/>
                </a:rPr>
                <a:t>nó</a:t>
              </a:r>
              <a:r>
                <a:rPr lang="en-US" sz="4400" b="1" dirty="0">
                  <a:solidFill>
                    <a:srgbClr val="000000"/>
                  </a:solidFill>
                  <a:latin typeface="Cambria" panose="02040503050406030204" pitchFamily="18" charset="0"/>
                </a:rPr>
                <a:t> </a:t>
              </a:r>
            </a:p>
          </p:txBody>
        </p:sp>
        <p:sp>
          <p:nvSpPr>
            <p:cNvPr id="29" name="TextBox 24">
              <a:extLst>
                <a:ext uri="{FF2B5EF4-FFF2-40B4-BE49-F238E27FC236}">
                  <a16:creationId xmlns="" xmlns:a16="http://schemas.microsoft.com/office/drawing/2014/main" id="{B18AB4AF-633E-7841-9473-9D84C1F9A394}"/>
                </a:ext>
              </a:extLst>
            </p:cNvPr>
            <p:cNvSpPr txBox="1"/>
            <p:nvPr/>
          </p:nvSpPr>
          <p:spPr>
            <a:xfrm>
              <a:off x="2617868" y="3619421"/>
              <a:ext cx="3886775" cy="577081"/>
            </a:xfrm>
            <a:prstGeom prst="rect">
              <a:avLst/>
            </a:prstGeom>
          </p:spPr>
          <p:txBody>
            <a:bodyPr wrap="square" lIns="0" tIns="0" rIns="0" bIns="0" rtlCol="0" anchor="t">
              <a:spAutoFit/>
            </a:bodyPr>
            <a:lstStyle/>
            <a:p>
              <a:pPr algn="ctr">
                <a:lnSpc>
                  <a:spcPts val="4480"/>
                </a:lnSpc>
                <a:spcBef>
                  <a:spcPct val="0"/>
                </a:spcBef>
              </a:pPr>
              <a:r>
                <a:rPr lang="en-US" sz="4400" b="1" dirty="0" err="1">
                  <a:solidFill>
                    <a:srgbClr val="DD5248"/>
                  </a:solidFill>
                  <a:latin typeface="Cambria" panose="02040503050406030204" pitchFamily="18" charset="0"/>
                </a:rPr>
                <a:t>Đoạn</a:t>
              </a:r>
              <a:r>
                <a:rPr lang="en-US" sz="4400" b="1" dirty="0">
                  <a:solidFill>
                    <a:srgbClr val="DD5248"/>
                  </a:solidFill>
                  <a:latin typeface="Cambria" panose="02040503050406030204" pitchFamily="18" charset="0"/>
                </a:rPr>
                <a:t> 1</a:t>
              </a:r>
            </a:p>
          </p:txBody>
        </p:sp>
      </p:grpSp>
      <p:grpSp>
        <p:nvGrpSpPr>
          <p:cNvPr id="37" name="Group 36">
            <a:extLst>
              <a:ext uri="{FF2B5EF4-FFF2-40B4-BE49-F238E27FC236}">
                <a16:creationId xmlns="" xmlns:a16="http://schemas.microsoft.com/office/drawing/2014/main" id="{20015A6F-1B57-814B-8550-48A17C571694}"/>
              </a:ext>
            </a:extLst>
          </p:cNvPr>
          <p:cNvGrpSpPr/>
          <p:nvPr/>
        </p:nvGrpSpPr>
        <p:grpSpPr>
          <a:xfrm>
            <a:off x="9390698" y="2531367"/>
            <a:ext cx="7065112" cy="3531522"/>
            <a:chOff x="1028700" y="2842159"/>
            <a:chExt cx="7065112" cy="3531522"/>
          </a:xfrm>
        </p:grpSpPr>
        <p:grpSp>
          <p:nvGrpSpPr>
            <p:cNvPr id="38" name="Group 6">
              <a:extLst>
                <a:ext uri="{FF2B5EF4-FFF2-40B4-BE49-F238E27FC236}">
                  <a16:creationId xmlns="" xmlns:a16="http://schemas.microsoft.com/office/drawing/2014/main" id="{B46D17E2-B2EB-8146-A42C-80EA75472E96}"/>
                </a:ext>
              </a:extLst>
            </p:cNvPr>
            <p:cNvGrpSpPr/>
            <p:nvPr/>
          </p:nvGrpSpPr>
          <p:grpSpPr>
            <a:xfrm>
              <a:off x="1028700" y="2842159"/>
              <a:ext cx="7065112" cy="3531522"/>
              <a:chOff x="0" y="-38100"/>
              <a:chExt cx="1860770" cy="1190811"/>
            </a:xfrm>
          </p:grpSpPr>
          <p:sp>
            <p:nvSpPr>
              <p:cNvPr id="41" name="Freeform 7">
                <a:extLst>
                  <a:ext uri="{FF2B5EF4-FFF2-40B4-BE49-F238E27FC236}">
                    <a16:creationId xmlns="" xmlns:a16="http://schemas.microsoft.com/office/drawing/2014/main" id="{22F284CD-51D7-264A-BAFF-5F3445195E97}"/>
                  </a:ext>
                </a:extLst>
              </p:cNvPr>
              <p:cNvSpPr/>
              <p:nvPr/>
            </p:nvSpPr>
            <p:spPr>
              <a:xfrm>
                <a:off x="0" y="0"/>
                <a:ext cx="1860770" cy="1152711"/>
              </a:xfrm>
              <a:custGeom>
                <a:avLst/>
                <a:gdLst/>
                <a:ahLst/>
                <a:cxnLst/>
                <a:rect l="l" t="t" r="r" b="b"/>
                <a:pathLst>
                  <a:path w="1324497" h="1152711">
                    <a:moveTo>
                      <a:pt x="78513" y="0"/>
                    </a:moveTo>
                    <a:lnTo>
                      <a:pt x="1245984" y="0"/>
                    </a:lnTo>
                    <a:cubicBezTo>
                      <a:pt x="1266807" y="0"/>
                      <a:pt x="1286777" y="8272"/>
                      <a:pt x="1301501" y="22996"/>
                    </a:cubicBezTo>
                    <a:cubicBezTo>
                      <a:pt x="1316225" y="37720"/>
                      <a:pt x="1324497" y="57690"/>
                      <a:pt x="1324497" y="78513"/>
                    </a:cubicBezTo>
                    <a:lnTo>
                      <a:pt x="1324497" y="1074198"/>
                    </a:lnTo>
                    <a:cubicBezTo>
                      <a:pt x="1324497" y="1095021"/>
                      <a:pt x="1316225" y="1114991"/>
                      <a:pt x="1301501" y="1129715"/>
                    </a:cubicBezTo>
                    <a:cubicBezTo>
                      <a:pt x="1286777" y="1144439"/>
                      <a:pt x="1266807" y="1152711"/>
                      <a:pt x="1245984" y="1152711"/>
                    </a:cubicBezTo>
                    <a:lnTo>
                      <a:pt x="78513" y="1152711"/>
                    </a:lnTo>
                    <a:cubicBezTo>
                      <a:pt x="57690" y="1152711"/>
                      <a:pt x="37720" y="1144439"/>
                      <a:pt x="22996" y="1129715"/>
                    </a:cubicBezTo>
                    <a:cubicBezTo>
                      <a:pt x="8272" y="1114991"/>
                      <a:pt x="0" y="1095021"/>
                      <a:pt x="0" y="1074198"/>
                    </a:cubicBezTo>
                    <a:lnTo>
                      <a:pt x="0" y="78513"/>
                    </a:lnTo>
                    <a:cubicBezTo>
                      <a:pt x="0" y="57690"/>
                      <a:pt x="8272" y="37720"/>
                      <a:pt x="22996" y="22996"/>
                    </a:cubicBezTo>
                    <a:cubicBezTo>
                      <a:pt x="37720" y="8272"/>
                      <a:pt x="57690" y="0"/>
                      <a:pt x="78513" y="0"/>
                    </a:cubicBezTo>
                    <a:close/>
                  </a:path>
                </a:pathLst>
              </a:custGeom>
              <a:solidFill>
                <a:srgbClr val="FAF9F0"/>
              </a:solidFill>
              <a:ln w="47625" cap="rnd">
                <a:solidFill>
                  <a:srgbClr val="4E9A96"/>
                </a:solidFill>
                <a:prstDash val="solid"/>
                <a:round/>
              </a:ln>
            </p:spPr>
          </p:sp>
          <p:sp>
            <p:nvSpPr>
              <p:cNvPr id="42" name="TextBox 8">
                <a:extLst>
                  <a:ext uri="{FF2B5EF4-FFF2-40B4-BE49-F238E27FC236}">
                    <a16:creationId xmlns="" xmlns:a16="http://schemas.microsoft.com/office/drawing/2014/main" id="{10377B70-C4F2-CA44-AC3D-2ADE573F3BE9}"/>
                  </a:ext>
                </a:extLst>
              </p:cNvPr>
              <p:cNvSpPr txBox="1"/>
              <p:nvPr/>
            </p:nvSpPr>
            <p:spPr>
              <a:xfrm>
                <a:off x="0" y="-38100"/>
                <a:ext cx="1324497" cy="1190811"/>
              </a:xfrm>
              <a:prstGeom prst="rect">
                <a:avLst/>
              </a:prstGeom>
            </p:spPr>
            <p:txBody>
              <a:bodyPr lIns="50800" tIns="50800" rIns="50800" bIns="50800" rtlCol="0" anchor="ctr"/>
              <a:lstStyle/>
              <a:p>
                <a:pPr algn="ctr">
                  <a:lnSpc>
                    <a:spcPts val="2659"/>
                  </a:lnSpc>
                </a:pPr>
                <a:endParaRPr/>
              </a:p>
            </p:txBody>
          </p:sp>
        </p:grpSp>
        <p:sp>
          <p:nvSpPr>
            <p:cNvPr id="39" name="TextBox 24">
              <a:extLst>
                <a:ext uri="{FF2B5EF4-FFF2-40B4-BE49-F238E27FC236}">
                  <a16:creationId xmlns="" xmlns:a16="http://schemas.microsoft.com/office/drawing/2014/main" id="{E4FE7ABC-AB3D-5C43-8A48-B2B91C966670}"/>
                </a:ext>
              </a:extLst>
            </p:cNvPr>
            <p:cNvSpPr txBox="1"/>
            <p:nvPr/>
          </p:nvSpPr>
          <p:spPr>
            <a:xfrm>
              <a:off x="1200839" y="4583734"/>
              <a:ext cx="6712176" cy="577081"/>
            </a:xfrm>
            <a:prstGeom prst="rect">
              <a:avLst/>
            </a:prstGeom>
          </p:spPr>
          <p:txBody>
            <a:bodyPr wrap="square" lIns="0" tIns="0" rIns="0" bIns="0" rtlCol="0" anchor="t">
              <a:spAutoFit/>
            </a:bodyPr>
            <a:lstStyle/>
            <a:p>
              <a:pPr algn="ctr">
                <a:lnSpc>
                  <a:spcPts val="4480"/>
                </a:lnSpc>
                <a:spcBef>
                  <a:spcPct val="0"/>
                </a:spcBef>
              </a:pPr>
              <a:r>
                <a:rPr lang="en-US" sz="4400" b="1" dirty="0" err="1">
                  <a:solidFill>
                    <a:srgbClr val="000000"/>
                  </a:solidFill>
                  <a:latin typeface="Cambria" panose="02040503050406030204" pitchFamily="18" charset="0"/>
                </a:rPr>
                <a:t>Đúng</a:t>
              </a:r>
              <a:r>
                <a:rPr lang="en-US" sz="4400" b="1" dirty="0">
                  <a:solidFill>
                    <a:srgbClr val="000000"/>
                  </a:solidFill>
                  <a:latin typeface="Cambria" panose="02040503050406030204" pitchFamily="18" charset="0"/>
                </a:rPr>
                <a:t> </a:t>
              </a:r>
              <a:r>
                <a:rPr lang="en-US" sz="4400" b="1" dirty="0" err="1">
                  <a:solidFill>
                    <a:srgbClr val="000000"/>
                  </a:solidFill>
                  <a:latin typeface="Cambria" panose="02040503050406030204" pitchFamily="18" charset="0"/>
                </a:rPr>
                <a:t>thật</a:t>
              </a:r>
              <a:r>
                <a:rPr lang="en-US" sz="4400" dirty="0">
                  <a:solidFill>
                    <a:srgbClr val="000000"/>
                  </a:solidFill>
                  <a:latin typeface="Cambria" panose="02040503050406030204" pitchFamily="18" charset="0"/>
                </a:rPr>
                <a:t>… </a:t>
              </a:r>
              <a:r>
                <a:rPr lang="en-US" sz="4400" b="1" dirty="0" err="1">
                  <a:solidFill>
                    <a:srgbClr val="000000"/>
                  </a:solidFill>
                  <a:latin typeface="Cambria" panose="02040503050406030204" pitchFamily="18" charset="0"/>
                </a:rPr>
                <a:t>thơm</a:t>
              </a:r>
              <a:r>
                <a:rPr lang="en-US" sz="4400" b="1" dirty="0">
                  <a:solidFill>
                    <a:srgbClr val="000000"/>
                  </a:solidFill>
                  <a:latin typeface="Cambria" panose="02040503050406030204" pitchFamily="18" charset="0"/>
                </a:rPr>
                <a:t> </a:t>
              </a:r>
              <a:r>
                <a:rPr lang="en-US" sz="4400" b="1" dirty="0" err="1">
                  <a:solidFill>
                    <a:srgbClr val="000000"/>
                  </a:solidFill>
                  <a:latin typeface="Cambria" panose="02040503050406030204" pitchFamily="18" charset="0"/>
                </a:rPr>
                <a:t>lừng</a:t>
              </a:r>
              <a:r>
                <a:rPr lang="en-US" sz="4400" b="1" dirty="0">
                  <a:solidFill>
                    <a:srgbClr val="000000"/>
                  </a:solidFill>
                  <a:latin typeface="Cambria" panose="02040503050406030204" pitchFamily="18" charset="0"/>
                </a:rPr>
                <a:t> </a:t>
              </a:r>
            </a:p>
          </p:txBody>
        </p:sp>
        <p:sp>
          <p:nvSpPr>
            <p:cNvPr id="40" name="TextBox 24">
              <a:extLst>
                <a:ext uri="{FF2B5EF4-FFF2-40B4-BE49-F238E27FC236}">
                  <a16:creationId xmlns="" xmlns:a16="http://schemas.microsoft.com/office/drawing/2014/main" id="{9D4DCA12-7051-6E42-BF24-0F5184444096}"/>
                </a:ext>
              </a:extLst>
            </p:cNvPr>
            <p:cNvSpPr txBox="1"/>
            <p:nvPr/>
          </p:nvSpPr>
          <p:spPr>
            <a:xfrm>
              <a:off x="2617868" y="3619421"/>
              <a:ext cx="3886775" cy="577081"/>
            </a:xfrm>
            <a:prstGeom prst="rect">
              <a:avLst/>
            </a:prstGeom>
          </p:spPr>
          <p:txBody>
            <a:bodyPr wrap="square" lIns="0" tIns="0" rIns="0" bIns="0" rtlCol="0" anchor="t">
              <a:spAutoFit/>
            </a:bodyPr>
            <a:lstStyle/>
            <a:p>
              <a:pPr algn="ctr">
                <a:lnSpc>
                  <a:spcPts val="4480"/>
                </a:lnSpc>
                <a:spcBef>
                  <a:spcPct val="0"/>
                </a:spcBef>
              </a:pPr>
              <a:r>
                <a:rPr lang="en-US" sz="4400" b="1" dirty="0" err="1">
                  <a:solidFill>
                    <a:srgbClr val="DD5248"/>
                  </a:solidFill>
                  <a:latin typeface="Cambria" panose="02040503050406030204" pitchFamily="18" charset="0"/>
                </a:rPr>
                <a:t>Đoạn</a:t>
              </a:r>
              <a:r>
                <a:rPr lang="en-US" sz="4400" b="1" dirty="0">
                  <a:solidFill>
                    <a:srgbClr val="DD5248"/>
                  </a:solidFill>
                  <a:latin typeface="Cambria" panose="02040503050406030204" pitchFamily="18" charset="0"/>
                </a:rPr>
                <a:t> 2</a:t>
              </a:r>
            </a:p>
          </p:txBody>
        </p:sp>
      </p:grpSp>
      <p:grpSp>
        <p:nvGrpSpPr>
          <p:cNvPr id="43" name="Group 42">
            <a:extLst>
              <a:ext uri="{FF2B5EF4-FFF2-40B4-BE49-F238E27FC236}">
                <a16:creationId xmlns="" xmlns:a16="http://schemas.microsoft.com/office/drawing/2014/main" id="{23CF66F1-0574-3E4D-889F-FA6DBEE12DFE}"/>
              </a:ext>
            </a:extLst>
          </p:cNvPr>
          <p:cNvGrpSpPr/>
          <p:nvPr/>
        </p:nvGrpSpPr>
        <p:grpSpPr>
          <a:xfrm>
            <a:off x="9390698" y="6343095"/>
            <a:ext cx="7065112" cy="3531522"/>
            <a:chOff x="1028700" y="2842159"/>
            <a:chExt cx="7065112" cy="3531522"/>
          </a:xfrm>
        </p:grpSpPr>
        <p:grpSp>
          <p:nvGrpSpPr>
            <p:cNvPr id="44" name="Group 6">
              <a:extLst>
                <a:ext uri="{FF2B5EF4-FFF2-40B4-BE49-F238E27FC236}">
                  <a16:creationId xmlns="" xmlns:a16="http://schemas.microsoft.com/office/drawing/2014/main" id="{BDA59DFD-2E82-CC49-955A-452A0E76EC5D}"/>
                </a:ext>
              </a:extLst>
            </p:cNvPr>
            <p:cNvGrpSpPr/>
            <p:nvPr/>
          </p:nvGrpSpPr>
          <p:grpSpPr>
            <a:xfrm>
              <a:off x="1028700" y="2842159"/>
              <a:ext cx="7065112" cy="3531522"/>
              <a:chOff x="0" y="-38100"/>
              <a:chExt cx="1860770" cy="1190811"/>
            </a:xfrm>
          </p:grpSpPr>
          <p:sp>
            <p:nvSpPr>
              <p:cNvPr id="47" name="Freeform 7">
                <a:extLst>
                  <a:ext uri="{FF2B5EF4-FFF2-40B4-BE49-F238E27FC236}">
                    <a16:creationId xmlns="" xmlns:a16="http://schemas.microsoft.com/office/drawing/2014/main" id="{DD7393F3-7F7E-F042-9452-751130DAE830}"/>
                  </a:ext>
                </a:extLst>
              </p:cNvPr>
              <p:cNvSpPr/>
              <p:nvPr/>
            </p:nvSpPr>
            <p:spPr>
              <a:xfrm>
                <a:off x="0" y="0"/>
                <a:ext cx="1860770" cy="1152711"/>
              </a:xfrm>
              <a:custGeom>
                <a:avLst/>
                <a:gdLst/>
                <a:ahLst/>
                <a:cxnLst/>
                <a:rect l="l" t="t" r="r" b="b"/>
                <a:pathLst>
                  <a:path w="1324497" h="1152711">
                    <a:moveTo>
                      <a:pt x="78513" y="0"/>
                    </a:moveTo>
                    <a:lnTo>
                      <a:pt x="1245984" y="0"/>
                    </a:lnTo>
                    <a:cubicBezTo>
                      <a:pt x="1266807" y="0"/>
                      <a:pt x="1286777" y="8272"/>
                      <a:pt x="1301501" y="22996"/>
                    </a:cubicBezTo>
                    <a:cubicBezTo>
                      <a:pt x="1316225" y="37720"/>
                      <a:pt x="1324497" y="57690"/>
                      <a:pt x="1324497" y="78513"/>
                    </a:cubicBezTo>
                    <a:lnTo>
                      <a:pt x="1324497" y="1074198"/>
                    </a:lnTo>
                    <a:cubicBezTo>
                      <a:pt x="1324497" y="1095021"/>
                      <a:pt x="1316225" y="1114991"/>
                      <a:pt x="1301501" y="1129715"/>
                    </a:cubicBezTo>
                    <a:cubicBezTo>
                      <a:pt x="1286777" y="1144439"/>
                      <a:pt x="1266807" y="1152711"/>
                      <a:pt x="1245984" y="1152711"/>
                    </a:cubicBezTo>
                    <a:lnTo>
                      <a:pt x="78513" y="1152711"/>
                    </a:lnTo>
                    <a:cubicBezTo>
                      <a:pt x="57690" y="1152711"/>
                      <a:pt x="37720" y="1144439"/>
                      <a:pt x="22996" y="1129715"/>
                    </a:cubicBezTo>
                    <a:cubicBezTo>
                      <a:pt x="8272" y="1114991"/>
                      <a:pt x="0" y="1095021"/>
                      <a:pt x="0" y="1074198"/>
                    </a:cubicBezTo>
                    <a:lnTo>
                      <a:pt x="0" y="78513"/>
                    </a:lnTo>
                    <a:cubicBezTo>
                      <a:pt x="0" y="57690"/>
                      <a:pt x="8272" y="37720"/>
                      <a:pt x="22996" y="22996"/>
                    </a:cubicBezTo>
                    <a:cubicBezTo>
                      <a:pt x="37720" y="8272"/>
                      <a:pt x="57690" y="0"/>
                      <a:pt x="78513" y="0"/>
                    </a:cubicBezTo>
                    <a:close/>
                  </a:path>
                </a:pathLst>
              </a:custGeom>
              <a:solidFill>
                <a:srgbClr val="FAF9F0"/>
              </a:solidFill>
              <a:ln w="47625" cap="rnd">
                <a:solidFill>
                  <a:srgbClr val="4E9A96"/>
                </a:solidFill>
                <a:prstDash val="solid"/>
                <a:round/>
              </a:ln>
            </p:spPr>
          </p:sp>
          <p:sp>
            <p:nvSpPr>
              <p:cNvPr id="48" name="TextBox 8">
                <a:extLst>
                  <a:ext uri="{FF2B5EF4-FFF2-40B4-BE49-F238E27FC236}">
                    <a16:creationId xmlns="" xmlns:a16="http://schemas.microsoft.com/office/drawing/2014/main" id="{ECB7FEF1-6659-6740-BA08-66DD8A91D1CD}"/>
                  </a:ext>
                </a:extLst>
              </p:cNvPr>
              <p:cNvSpPr txBox="1"/>
              <p:nvPr/>
            </p:nvSpPr>
            <p:spPr>
              <a:xfrm>
                <a:off x="0" y="-38100"/>
                <a:ext cx="1324497" cy="1190811"/>
              </a:xfrm>
              <a:prstGeom prst="rect">
                <a:avLst/>
              </a:prstGeom>
            </p:spPr>
            <p:txBody>
              <a:bodyPr lIns="50800" tIns="50800" rIns="50800" bIns="50800" rtlCol="0" anchor="ctr"/>
              <a:lstStyle/>
              <a:p>
                <a:pPr algn="ctr">
                  <a:lnSpc>
                    <a:spcPts val="2659"/>
                  </a:lnSpc>
                </a:pPr>
                <a:endParaRPr/>
              </a:p>
            </p:txBody>
          </p:sp>
        </p:grpSp>
        <p:sp>
          <p:nvSpPr>
            <p:cNvPr id="45" name="TextBox 24">
              <a:extLst>
                <a:ext uri="{FF2B5EF4-FFF2-40B4-BE49-F238E27FC236}">
                  <a16:creationId xmlns="" xmlns:a16="http://schemas.microsoft.com/office/drawing/2014/main" id="{EDAAD0CB-A136-AB4F-A57D-B72BCA7E72D6}"/>
                </a:ext>
              </a:extLst>
            </p:cNvPr>
            <p:cNvSpPr txBox="1"/>
            <p:nvPr/>
          </p:nvSpPr>
          <p:spPr>
            <a:xfrm>
              <a:off x="1200839" y="4583734"/>
              <a:ext cx="6712176" cy="577081"/>
            </a:xfrm>
            <a:prstGeom prst="rect">
              <a:avLst/>
            </a:prstGeom>
          </p:spPr>
          <p:txBody>
            <a:bodyPr wrap="square" lIns="0" tIns="0" rIns="0" bIns="0" rtlCol="0" anchor="t">
              <a:spAutoFit/>
            </a:bodyPr>
            <a:lstStyle/>
            <a:p>
              <a:pPr algn="ctr">
                <a:lnSpc>
                  <a:spcPts val="4480"/>
                </a:lnSpc>
                <a:spcBef>
                  <a:spcPct val="0"/>
                </a:spcBef>
              </a:pPr>
              <a:r>
                <a:rPr lang="en-US" sz="4400" dirty="0" err="1">
                  <a:solidFill>
                    <a:srgbClr val="000000"/>
                  </a:solidFill>
                  <a:latin typeface="Cambria" panose="02040503050406030204" pitchFamily="18" charset="0"/>
                </a:rPr>
                <a:t>Còn</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lại</a:t>
              </a:r>
              <a:endParaRPr lang="en-US" sz="4400" dirty="0">
                <a:solidFill>
                  <a:srgbClr val="000000"/>
                </a:solidFill>
                <a:latin typeface="Cambria" panose="02040503050406030204" pitchFamily="18" charset="0"/>
              </a:endParaRPr>
            </a:p>
          </p:txBody>
        </p:sp>
        <p:sp>
          <p:nvSpPr>
            <p:cNvPr id="46" name="TextBox 24">
              <a:extLst>
                <a:ext uri="{FF2B5EF4-FFF2-40B4-BE49-F238E27FC236}">
                  <a16:creationId xmlns="" xmlns:a16="http://schemas.microsoft.com/office/drawing/2014/main" id="{FE8AE3CD-145D-7243-87F1-557003B3E4B7}"/>
                </a:ext>
              </a:extLst>
            </p:cNvPr>
            <p:cNvSpPr txBox="1"/>
            <p:nvPr/>
          </p:nvSpPr>
          <p:spPr>
            <a:xfrm>
              <a:off x="2617868" y="3619421"/>
              <a:ext cx="3886775" cy="577081"/>
            </a:xfrm>
            <a:prstGeom prst="rect">
              <a:avLst/>
            </a:prstGeom>
          </p:spPr>
          <p:txBody>
            <a:bodyPr wrap="square" lIns="0" tIns="0" rIns="0" bIns="0" rtlCol="0" anchor="t">
              <a:spAutoFit/>
            </a:bodyPr>
            <a:lstStyle/>
            <a:p>
              <a:pPr algn="ctr">
                <a:lnSpc>
                  <a:spcPts val="4480"/>
                </a:lnSpc>
                <a:spcBef>
                  <a:spcPct val="0"/>
                </a:spcBef>
              </a:pPr>
              <a:r>
                <a:rPr lang="en-US" sz="4400" b="1" dirty="0" err="1">
                  <a:solidFill>
                    <a:srgbClr val="DD5248"/>
                  </a:solidFill>
                  <a:latin typeface="Cambria" panose="02040503050406030204" pitchFamily="18" charset="0"/>
                </a:rPr>
                <a:t>Đoạn</a:t>
              </a:r>
              <a:r>
                <a:rPr lang="en-US" sz="4400" b="1" dirty="0">
                  <a:solidFill>
                    <a:srgbClr val="DD5248"/>
                  </a:solidFill>
                  <a:latin typeface="Cambria" panose="02040503050406030204" pitchFamily="18" charset="0"/>
                </a:rPr>
                <a:t> 4</a:t>
              </a:r>
            </a:p>
          </p:txBody>
        </p:sp>
      </p:grpSp>
      <p:grpSp>
        <p:nvGrpSpPr>
          <p:cNvPr id="49" name="Group 48">
            <a:extLst>
              <a:ext uri="{FF2B5EF4-FFF2-40B4-BE49-F238E27FC236}">
                <a16:creationId xmlns="" xmlns:a16="http://schemas.microsoft.com/office/drawing/2014/main" id="{501C0C07-7CBA-BB41-885D-58ECFBD75A17}"/>
              </a:ext>
            </a:extLst>
          </p:cNvPr>
          <p:cNvGrpSpPr/>
          <p:nvPr/>
        </p:nvGrpSpPr>
        <p:grpSpPr>
          <a:xfrm>
            <a:off x="1694863" y="6318785"/>
            <a:ext cx="7065112" cy="3531522"/>
            <a:chOff x="1028700" y="2842159"/>
            <a:chExt cx="7065112" cy="3531522"/>
          </a:xfrm>
        </p:grpSpPr>
        <p:grpSp>
          <p:nvGrpSpPr>
            <p:cNvPr id="50" name="Group 6">
              <a:extLst>
                <a:ext uri="{FF2B5EF4-FFF2-40B4-BE49-F238E27FC236}">
                  <a16:creationId xmlns="" xmlns:a16="http://schemas.microsoft.com/office/drawing/2014/main" id="{8C023ACF-2C6C-9D4F-9071-6518D5E67CBC}"/>
                </a:ext>
              </a:extLst>
            </p:cNvPr>
            <p:cNvGrpSpPr/>
            <p:nvPr/>
          </p:nvGrpSpPr>
          <p:grpSpPr>
            <a:xfrm>
              <a:off x="1028700" y="2842159"/>
              <a:ext cx="7065112" cy="3531522"/>
              <a:chOff x="0" y="-38100"/>
              <a:chExt cx="1860770" cy="1190811"/>
            </a:xfrm>
          </p:grpSpPr>
          <p:sp>
            <p:nvSpPr>
              <p:cNvPr id="53" name="Freeform 7">
                <a:extLst>
                  <a:ext uri="{FF2B5EF4-FFF2-40B4-BE49-F238E27FC236}">
                    <a16:creationId xmlns="" xmlns:a16="http://schemas.microsoft.com/office/drawing/2014/main" id="{B7D79839-3D6E-FA4D-B9C5-262218F344BA}"/>
                  </a:ext>
                </a:extLst>
              </p:cNvPr>
              <p:cNvSpPr/>
              <p:nvPr/>
            </p:nvSpPr>
            <p:spPr>
              <a:xfrm>
                <a:off x="0" y="0"/>
                <a:ext cx="1860770" cy="1152711"/>
              </a:xfrm>
              <a:custGeom>
                <a:avLst/>
                <a:gdLst/>
                <a:ahLst/>
                <a:cxnLst/>
                <a:rect l="l" t="t" r="r" b="b"/>
                <a:pathLst>
                  <a:path w="1324497" h="1152711">
                    <a:moveTo>
                      <a:pt x="78513" y="0"/>
                    </a:moveTo>
                    <a:lnTo>
                      <a:pt x="1245984" y="0"/>
                    </a:lnTo>
                    <a:cubicBezTo>
                      <a:pt x="1266807" y="0"/>
                      <a:pt x="1286777" y="8272"/>
                      <a:pt x="1301501" y="22996"/>
                    </a:cubicBezTo>
                    <a:cubicBezTo>
                      <a:pt x="1316225" y="37720"/>
                      <a:pt x="1324497" y="57690"/>
                      <a:pt x="1324497" y="78513"/>
                    </a:cubicBezTo>
                    <a:lnTo>
                      <a:pt x="1324497" y="1074198"/>
                    </a:lnTo>
                    <a:cubicBezTo>
                      <a:pt x="1324497" y="1095021"/>
                      <a:pt x="1316225" y="1114991"/>
                      <a:pt x="1301501" y="1129715"/>
                    </a:cubicBezTo>
                    <a:cubicBezTo>
                      <a:pt x="1286777" y="1144439"/>
                      <a:pt x="1266807" y="1152711"/>
                      <a:pt x="1245984" y="1152711"/>
                    </a:cubicBezTo>
                    <a:lnTo>
                      <a:pt x="78513" y="1152711"/>
                    </a:lnTo>
                    <a:cubicBezTo>
                      <a:pt x="57690" y="1152711"/>
                      <a:pt x="37720" y="1144439"/>
                      <a:pt x="22996" y="1129715"/>
                    </a:cubicBezTo>
                    <a:cubicBezTo>
                      <a:pt x="8272" y="1114991"/>
                      <a:pt x="0" y="1095021"/>
                      <a:pt x="0" y="1074198"/>
                    </a:cubicBezTo>
                    <a:lnTo>
                      <a:pt x="0" y="78513"/>
                    </a:lnTo>
                    <a:cubicBezTo>
                      <a:pt x="0" y="57690"/>
                      <a:pt x="8272" y="37720"/>
                      <a:pt x="22996" y="22996"/>
                    </a:cubicBezTo>
                    <a:cubicBezTo>
                      <a:pt x="37720" y="8272"/>
                      <a:pt x="57690" y="0"/>
                      <a:pt x="78513" y="0"/>
                    </a:cubicBezTo>
                    <a:close/>
                  </a:path>
                </a:pathLst>
              </a:custGeom>
              <a:solidFill>
                <a:srgbClr val="FAF9F0"/>
              </a:solidFill>
              <a:ln w="47625" cap="rnd">
                <a:solidFill>
                  <a:srgbClr val="4E9A96"/>
                </a:solidFill>
                <a:prstDash val="solid"/>
                <a:round/>
              </a:ln>
            </p:spPr>
          </p:sp>
          <p:sp>
            <p:nvSpPr>
              <p:cNvPr id="54" name="TextBox 8">
                <a:extLst>
                  <a:ext uri="{FF2B5EF4-FFF2-40B4-BE49-F238E27FC236}">
                    <a16:creationId xmlns="" xmlns:a16="http://schemas.microsoft.com/office/drawing/2014/main" id="{0AD9C668-B621-164F-9717-3F07B3C662F7}"/>
                  </a:ext>
                </a:extLst>
              </p:cNvPr>
              <p:cNvSpPr txBox="1"/>
              <p:nvPr/>
            </p:nvSpPr>
            <p:spPr>
              <a:xfrm>
                <a:off x="0" y="-38100"/>
                <a:ext cx="1324497" cy="1190811"/>
              </a:xfrm>
              <a:prstGeom prst="rect">
                <a:avLst/>
              </a:prstGeom>
            </p:spPr>
            <p:txBody>
              <a:bodyPr lIns="50800" tIns="50800" rIns="50800" bIns="50800" rtlCol="0" anchor="ctr"/>
              <a:lstStyle/>
              <a:p>
                <a:pPr algn="ctr">
                  <a:lnSpc>
                    <a:spcPts val="2659"/>
                  </a:lnSpc>
                </a:pPr>
                <a:endParaRPr/>
              </a:p>
            </p:txBody>
          </p:sp>
        </p:grpSp>
        <p:sp>
          <p:nvSpPr>
            <p:cNvPr id="51" name="TextBox 24">
              <a:extLst>
                <a:ext uri="{FF2B5EF4-FFF2-40B4-BE49-F238E27FC236}">
                  <a16:creationId xmlns="" xmlns:a16="http://schemas.microsoft.com/office/drawing/2014/main" id="{745B38A6-3796-4D46-A4BF-95FA67625FD7}"/>
                </a:ext>
              </a:extLst>
            </p:cNvPr>
            <p:cNvSpPr txBox="1"/>
            <p:nvPr/>
          </p:nvSpPr>
          <p:spPr>
            <a:xfrm>
              <a:off x="1471885" y="4438091"/>
              <a:ext cx="6210268" cy="1354217"/>
            </a:xfrm>
            <a:prstGeom prst="rect">
              <a:avLst/>
            </a:prstGeom>
          </p:spPr>
          <p:txBody>
            <a:bodyPr wrap="square" lIns="0" tIns="0" rIns="0" bIns="0" rtlCol="0" anchor="t">
              <a:spAutoFit/>
            </a:bodyPr>
            <a:lstStyle/>
            <a:p>
              <a:pPr algn="ctr">
                <a:spcBef>
                  <a:spcPct val="0"/>
                </a:spcBef>
              </a:pPr>
              <a:r>
                <a:rPr lang="en-US" sz="4400" b="1" dirty="0" err="1">
                  <a:solidFill>
                    <a:srgbClr val="000000"/>
                  </a:solidFill>
                  <a:latin typeface="Cambria" panose="02040503050406030204" pitchFamily="18" charset="0"/>
                </a:rPr>
                <a:t>Những</a:t>
              </a:r>
              <a:r>
                <a:rPr lang="en-US" sz="4400" b="1" dirty="0">
                  <a:solidFill>
                    <a:srgbClr val="000000"/>
                  </a:solidFill>
                  <a:latin typeface="Cambria" panose="02040503050406030204" pitchFamily="18" charset="0"/>
                </a:rPr>
                <a:t> </a:t>
              </a:r>
              <a:r>
                <a:rPr lang="en-US" sz="4400" b="1" dirty="0" err="1">
                  <a:solidFill>
                    <a:srgbClr val="000000"/>
                  </a:solidFill>
                  <a:latin typeface="Cambria" panose="02040503050406030204" pitchFamily="18" charset="0"/>
                </a:rPr>
                <a:t>buổi</a:t>
              </a:r>
              <a:r>
                <a:rPr lang="en-US" sz="4400" b="1" dirty="0">
                  <a:solidFill>
                    <a:srgbClr val="000000"/>
                  </a:solidFill>
                  <a:latin typeface="Cambria" panose="02040503050406030204" pitchFamily="18" charset="0"/>
                </a:rPr>
                <a:t> </a:t>
              </a:r>
              <a:r>
                <a:rPr lang="en-US" sz="4400" b="1" dirty="0" err="1">
                  <a:solidFill>
                    <a:srgbClr val="000000"/>
                  </a:solidFill>
                  <a:latin typeface="Cambria" panose="02040503050406030204" pitchFamily="18" charset="0"/>
                </a:rPr>
                <a:t>chiều</a:t>
              </a:r>
              <a:r>
                <a:rPr lang="en-US" sz="4400" b="1" dirty="0">
                  <a:solidFill>
                    <a:srgbClr val="000000"/>
                  </a:solidFill>
                  <a:latin typeface="Cambria" panose="02040503050406030204" pitchFamily="18" charset="0"/>
                </a:rPr>
                <a:t> </a:t>
              </a:r>
              <a:r>
                <a:rPr lang="en-US" sz="4400" b="1" dirty="0" err="1">
                  <a:solidFill>
                    <a:srgbClr val="000000"/>
                  </a:solidFill>
                  <a:latin typeface="Cambria" panose="02040503050406030204" pitchFamily="18" charset="0"/>
                </a:rPr>
                <a:t>mát</a:t>
              </a:r>
              <a:r>
                <a:rPr lang="en-US" sz="4400" b="1" dirty="0">
                  <a:solidFill>
                    <a:srgbClr val="000000"/>
                  </a:solidFill>
                  <a:latin typeface="Cambria" panose="02040503050406030204" pitchFamily="18" charset="0"/>
                </a:rPr>
                <a:t> </a:t>
              </a:r>
              <a:r>
                <a:rPr lang="en-US" sz="4400" dirty="0">
                  <a:solidFill>
                    <a:srgbClr val="000000"/>
                  </a:solidFill>
                  <a:latin typeface="Cambria" panose="02040503050406030204" pitchFamily="18" charset="0"/>
                </a:rPr>
                <a:t>… </a:t>
              </a:r>
              <a:r>
                <a:rPr lang="en-US" sz="4400" b="1" dirty="0" err="1">
                  <a:solidFill>
                    <a:srgbClr val="000000"/>
                  </a:solidFill>
                  <a:latin typeface="Cambria" panose="02040503050406030204" pitchFamily="18" charset="0"/>
                </a:rPr>
                <a:t>lũ</a:t>
              </a:r>
              <a:r>
                <a:rPr lang="en-US" sz="4400" b="1" dirty="0">
                  <a:solidFill>
                    <a:srgbClr val="000000"/>
                  </a:solidFill>
                  <a:latin typeface="Cambria" panose="02040503050406030204" pitchFamily="18" charset="0"/>
                </a:rPr>
                <a:t> </a:t>
              </a:r>
              <a:r>
                <a:rPr lang="en-US" sz="4400" b="1" dirty="0" err="1">
                  <a:solidFill>
                    <a:srgbClr val="000000"/>
                  </a:solidFill>
                  <a:latin typeface="Cambria" panose="02040503050406030204" pitchFamily="18" charset="0"/>
                </a:rPr>
                <a:t>trẻ</a:t>
              </a:r>
              <a:r>
                <a:rPr lang="en-US" sz="4400" b="1" dirty="0">
                  <a:solidFill>
                    <a:srgbClr val="000000"/>
                  </a:solidFill>
                  <a:latin typeface="Cambria" panose="02040503050406030204" pitchFamily="18" charset="0"/>
                </a:rPr>
                <a:t> </a:t>
              </a:r>
              <a:r>
                <a:rPr lang="en-US" sz="4400" b="1" dirty="0" err="1">
                  <a:solidFill>
                    <a:srgbClr val="000000"/>
                  </a:solidFill>
                  <a:latin typeface="Cambria" panose="02040503050406030204" pitchFamily="18" charset="0"/>
                </a:rPr>
                <a:t>vui</a:t>
              </a:r>
              <a:r>
                <a:rPr lang="en-US" sz="4400" b="1" dirty="0">
                  <a:solidFill>
                    <a:srgbClr val="000000"/>
                  </a:solidFill>
                  <a:latin typeface="Cambria" panose="02040503050406030204" pitchFamily="18" charset="0"/>
                </a:rPr>
                <a:t> </a:t>
              </a:r>
              <a:r>
                <a:rPr lang="en-US" sz="4400" b="1" dirty="0" err="1">
                  <a:solidFill>
                    <a:srgbClr val="000000"/>
                  </a:solidFill>
                  <a:latin typeface="Cambria" panose="02040503050406030204" pitchFamily="18" charset="0"/>
                </a:rPr>
                <a:t>chơi</a:t>
              </a:r>
              <a:endParaRPr lang="en-US" sz="4400" b="1" dirty="0">
                <a:solidFill>
                  <a:srgbClr val="000000"/>
                </a:solidFill>
                <a:latin typeface="Cambria" panose="02040503050406030204" pitchFamily="18" charset="0"/>
              </a:endParaRPr>
            </a:p>
          </p:txBody>
        </p:sp>
        <p:sp>
          <p:nvSpPr>
            <p:cNvPr id="52" name="TextBox 24">
              <a:extLst>
                <a:ext uri="{FF2B5EF4-FFF2-40B4-BE49-F238E27FC236}">
                  <a16:creationId xmlns="" xmlns:a16="http://schemas.microsoft.com/office/drawing/2014/main" id="{8F8C943B-A980-2247-8D72-3E5562D18DE9}"/>
                </a:ext>
              </a:extLst>
            </p:cNvPr>
            <p:cNvSpPr txBox="1"/>
            <p:nvPr/>
          </p:nvSpPr>
          <p:spPr>
            <a:xfrm>
              <a:off x="2617868" y="3619421"/>
              <a:ext cx="3886775" cy="577081"/>
            </a:xfrm>
            <a:prstGeom prst="rect">
              <a:avLst/>
            </a:prstGeom>
          </p:spPr>
          <p:txBody>
            <a:bodyPr wrap="square" lIns="0" tIns="0" rIns="0" bIns="0" rtlCol="0" anchor="t">
              <a:spAutoFit/>
            </a:bodyPr>
            <a:lstStyle/>
            <a:p>
              <a:pPr algn="ctr">
                <a:lnSpc>
                  <a:spcPts val="4480"/>
                </a:lnSpc>
                <a:spcBef>
                  <a:spcPct val="0"/>
                </a:spcBef>
              </a:pPr>
              <a:r>
                <a:rPr lang="en-US" sz="4400" b="1" dirty="0" err="1">
                  <a:solidFill>
                    <a:srgbClr val="DD5248"/>
                  </a:solidFill>
                  <a:latin typeface="Cambria" panose="02040503050406030204" pitchFamily="18" charset="0"/>
                </a:rPr>
                <a:t>Đoạn</a:t>
              </a:r>
              <a:r>
                <a:rPr lang="en-US" sz="4400" b="1" dirty="0">
                  <a:solidFill>
                    <a:srgbClr val="DD5248"/>
                  </a:solidFill>
                  <a:latin typeface="Cambria" panose="02040503050406030204" pitchFamily="18" charset="0"/>
                </a:rPr>
                <a:t> 3</a:t>
              </a:r>
            </a:p>
          </p:txBody>
        </p:sp>
      </p:grpSp>
    </p:spTree>
    <p:extLst>
      <p:ext uri="{BB962C8B-B14F-4D97-AF65-F5344CB8AC3E}">
        <p14:creationId xmlns:p14="http://schemas.microsoft.com/office/powerpoint/2010/main" val="3114529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dissolv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 calcmode="lin" valueType="num">
                                      <p:cBhvr additive="base">
                                        <p:cTn id="12" dur="500" fill="hold"/>
                                        <p:tgtEl>
                                          <p:spTgt spid="30"/>
                                        </p:tgtEl>
                                        <p:attrNameLst>
                                          <p:attrName>ppt_x</p:attrName>
                                        </p:attrNameLst>
                                      </p:cBhvr>
                                      <p:tavLst>
                                        <p:tav tm="0">
                                          <p:val>
                                            <p:strVal val="#ppt_x"/>
                                          </p:val>
                                        </p:tav>
                                        <p:tav tm="100000">
                                          <p:val>
                                            <p:strVal val="#ppt_x"/>
                                          </p:val>
                                        </p:tav>
                                      </p:tavLst>
                                    </p:anim>
                                    <p:anim calcmode="lin" valueType="num">
                                      <p:cBhvr additive="base">
                                        <p:cTn id="13"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7"/>
                                        </p:tgtEl>
                                        <p:attrNameLst>
                                          <p:attrName>style.visibility</p:attrName>
                                        </p:attrNameLst>
                                      </p:cBhvr>
                                      <p:to>
                                        <p:strVal val="visible"/>
                                      </p:to>
                                    </p:set>
                                    <p:anim calcmode="lin" valueType="num">
                                      <p:cBhvr additive="base">
                                        <p:cTn id="18" dur="500" fill="hold"/>
                                        <p:tgtEl>
                                          <p:spTgt spid="37"/>
                                        </p:tgtEl>
                                        <p:attrNameLst>
                                          <p:attrName>ppt_x</p:attrName>
                                        </p:attrNameLst>
                                      </p:cBhvr>
                                      <p:tavLst>
                                        <p:tav tm="0">
                                          <p:val>
                                            <p:strVal val="#ppt_x"/>
                                          </p:val>
                                        </p:tav>
                                        <p:tav tm="100000">
                                          <p:val>
                                            <p:strVal val="#ppt_x"/>
                                          </p:val>
                                        </p:tav>
                                      </p:tavLst>
                                    </p:anim>
                                    <p:anim calcmode="lin" valueType="num">
                                      <p:cBhvr additive="base">
                                        <p:cTn id="19"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49"/>
                                        </p:tgtEl>
                                        <p:attrNameLst>
                                          <p:attrName>style.visibility</p:attrName>
                                        </p:attrNameLst>
                                      </p:cBhvr>
                                      <p:to>
                                        <p:strVal val="visible"/>
                                      </p:to>
                                    </p:set>
                                    <p:anim calcmode="lin" valueType="num">
                                      <p:cBhvr additive="base">
                                        <p:cTn id="24" dur="500" fill="hold"/>
                                        <p:tgtEl>
                                          <p:spTgt spid="49"/>
                                        </p:tgtEl>
                                        <p:attrNameLst>
                                          <p:attrName>ppt_x</p:attrName>
                                        </p:attrNameLst>
                                      </p:cBhvr>
                                      <p:tavLst>
                                        <p:tav tm="0">
                                          <p:val>
                                            <p:strVal val="#ppt_x"/>
                                          </p:val>
                                        </p:tav>
                                        <p:tav tm="100000">
                                          <p:val>
                                            <p:strVal val="#ppt_x"/>
                                          </p:val>
                                        </p:tav>
                                      </p:tavLst>
                                    </p:anim>
                                    <p:anim calcmode="lin" valueType="num">
                                      <p:cBhvr additive="base">
                                        <p:cTn id="25"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43"/>
                                        </p:tgtEl>
                                        <p:attrNameLst>
                                          <p:attrName>style.visibility</p:attrName>
                                        </p:attrNameLst>
                                      </p:cBhvr>
                                      <p:to>
                                        <p:strVal val="visible"/>
                                      </p:to>
                                    </p:set>
                                    <p:anim calcmode="lin" valueType="num">
                                      <p:cBhvr additive="base">
                                        <p:cTn id="30" dur="500" fill="hold"/>
                                        <p:tgtEl>
                                          <p:spTgt spid="43"/>
                                        </p:tgtEl>
                                        <p:attrNameLst>
                                          <p:attrName>ppt_x</p:attrName>
                                        </p:attrNameLst>
                                      </p:cBhvr>
                                      <p:tavLst>
                                        <p:tav tm="0">
                                          <p:val>
                                            <p:strVal val="#ppt_x"/>
                                          </p:val>
                                        </p:tav>
                                        <p:tav tm="100000">
                                          <p:val>
                                            <p:strVal val="#ppt_x"/>
                                          </p:val>
                                        </p:tav>
                                      </p:tavLst>
                                    </p:anim>
                                    <p:anim calcmode="lin" valueType="num">
                                      <p:cBhvr additive="base">
                                        <p:cTn id="31"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706335">
            <a:off x="-2354352" y="5475470"/>
            <a:ext cx="8865205" cy="5385612"/>
          </a:xfrm>
          <a:custGeom>
            <a:avLst/>
            <a:gdLst/>
            <a:ahLst/>
            <a:cxnLst/>
            <a:rect l="l" t="t" r="r" b="b"/>
            <a:pathLst>
              <a:path w="8865205" h="5385612">
                <a:moveTo>
                  <a:pt x="0" y="0"/>
                </a:moveTo>
                <a:lnTo>
                  <a:pt x="8865204" y="0"/>
                </a:lnTo>
                <a:lnTo>
                  <a:pt x="8865204" y="5385612"/>
                </a:lnTo>
                <a:lnTo>
                  <a:pt x="0" y="538561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849613">
            <a:off x="9491939" y="6574828"/>
            <a:ext cx="9392487" cy="5705936"/>
          </a:xfrm>
          <a:custGeom>
            <a:avLst/>
            <a:gdLst/>
            <a:ahLst/>
            <a:cxnLst/>
            <a:rect l="l" t="t" r="r" b="b"/>
            <a:pathLst>
              <a:path w="9392487" h="5705936">
                <a:moveTo>
                  <a:pt x="0" y="0"/>
                </a:moveTo>
                <a:lnTo>
                  <a:pt x="9392488" y="0"/>
                </a:lnTo>
                <a:lnTo>
                  <a:pt x="9392488" y="5705937"/>
                </a:lnTo>
                <a:lnTo>
                  <a:pt x="0" y="570593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rot="7945623">
            <a:off x="5238019" y="5998943"/>
            <a:ext cx="4230199" cy="4338666"/>
          </a:xfrm>
          <a:custGeom>
            <a:avLst/>
            <a:gdLst/>
            <a:ahLst/>
            <a:cxnLst/>
            <a:rect l="l" t="t" r="r" b="b"/>
            <a:pathLst>
              <a:path w="4230199" h="4338666">
                <a:moveTo>
                  <a:pt x="0" y="0"/>
                </a:moveTo>
                <a:lnTo>
                  <a:pt x="4230199" y="0"/>
                </a:lnTo>
                <a:lnTo>
                  <a:pt x="4230199" y="4338666"/>
                </a:lnTo>
                <a:lnTo>
                  <a:pt x="0" y="433866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a:off x="0" y="7940040"/>
            <a:ext cx="18288000" cy="2346960"/>
          </a:xfrm>
          <a:custGeom>
            <a:avLst/>
            <a:gdLst/>
            <a:ahLst/>
            <a:cxnLst/>
            <a:rect l="l" t="t" r="r" b="b"/>
            <a:pathLst>
              <a:path w="18288000" h="2346960">
                <a:moveTo>
                  <a:pt x="0" y="0"/>
                </a:moveTo>
                <a:lnTo>
                  <a:pt x="18288000" y="0"/>
                </a:lnTo>
                <a:lnTo>
                  <a:pt x="18288000" y="2346960"/>
                </a:lnTo>
                <a:lnTo>
                  <a:pt x="0" y="2346960"/>
                </a:lnTo>
                <a:lnTo>
                  <a:pt x="0" y="0"/>
                </a:lnTo>
                <a:close/>
              </a:path>
            </a:pathLst>
          </a:custGeom>
          <a:blipFill>
            <a:blip r:embed="rId6"/>
            <a:stretch>
              <a:fillRect/>
            </a:stretch>
          </a:blipFill>
        </p:spPr>
      </p:sp>
      <p:grpSp>
        <p:nvGrpSpPr>
          <p:cNvPr id="6" name="Group 6"/>
          <p:cNvGrpSpPr/>
          <p:nvPr/>
        </p:nvGrpSpPr>
        <p:grpSpPr>
          <a:xfrm>
            <a:off x="8936699" y="1028700"/>
            <a:ext cx="8322601" cy="8229600"/>
            <a:chOff x="0" y="0"/>
            <a:chExt cx="2191961" cy="2167467"/>
          </a:xfrm>
        </p:grpSpPr>
        <p:sp>
          <p:nvSpPr>
            <p:cNvPr id="7" name="Freeform 7"/>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C35632"/>
              </a:solidFill>
              <a:prstDash val="solid"/>
              <a:round/>
            </a:ln>
          </p:spPr>
        </p:sp>
        <p:sp>
          <p:nvSpPr>
            <p:cNvPr id="8" name="TextBox 8"/>
            <p:cNvSpPr txBox="1"/>
            <p:nvPr/>
          </p:nvSpPr>
          <p:spPr>
            <a:xfrm>
              <a:off x="0" y="-38100"/>
              <a:ext cx="2191961" cy="2205567"/>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7913315" y="2573844"/>
            <a:ext cx="2046768" cy="1243412"/>
          </a:xfrm>
          <a:custGeom>
            <a:avLst/>
            <a:gdLst/>
            <a:ahLst/>
            <a:cxnLst/>
            <a:rect l="l" t="t" r="r" b="b"/>
            <a:pathLst>
              <a:path w="2046768" h="1243412">
                <a:moveTo>
                  <a:pt x="0" y="0"/>
                </a:moveTo>
                <a:lnTo>
                  <a:pt x="2046768" y="0"/>
                </a:lnTo>
                <a:lnTo>
                  <a:pt x="2046768" y="1243412"/>
                </a:lnTo>
                <a:lnTo>
                  <a:pt x="0" y="124341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0" name="Freeform 10"/>
          <p:cNvSpPr/>
          <p:nvPr/>
        </p:nvSpPr>
        <p:spPr>
          <a:xfrm flipH="1">
            <a:off x="16157067" y="798327"/>
            <a:ext cx="2130933" cy="1294542"/>
          </a:xfrm>
          <a:custGeom>
            <a:avLst/>
            <a:gdLst/>
            <a:ahLst/>
            <a:cxnLst/>
            <a:rect l="l" t="t" r="r" b="b"/>
            <a:pathLst>
              <a:path w="2130933" h="1294542">
                <a:moveTo>
                  <a:pt x="2130933" y="0"/>
                </a:moveTo>
                <a:lnTo>
                  <a:pt x="0" y="0"/>
                </a:lnTo>
                <a:lnTo>
                  <a:pt x="0" y="1294542"/>
                </a:lnTo>
                <a:lnTo>
                  <a:pt x="2130933" y="1294542"/>
                </a:lnTo>
                <a:lnTo>
                  <a:pt x="2130933"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1" name="Freeform 11"/>
          <p:cNvSpPr/>
          <p:nvPr/>
        </p:nvSpPr>
        <p:spPr>
          <a:xfrm>
            <a:off x="1335960" y="1028700"/>
            <a:ext cx="4855464" cy="8229600"/>
          </a:xfrm>
          <a:custGeom>
            <a:avLst/>
            <a:gdLst/>
            <a:ahLst/>
            <a:cxnLst/>
            <a:rect l="l" t="t" r="r" b="b"/>
            <a:pathLst>
              <a:path w="4855464" h="8229600">
                <a:moveTo>
                  <a:pt x="0" y="0"/>
                </a:moveTo>
                <a:lnTo>
                  <a:pt x="4855464" y="0"/>
                </a:lnTo>
                <a:lnTo>
                  <a:pt x="4855464" y="8229600"/>
                </a:lnTo>
                <a:lnTo>
                  <a:pt x="0" y="8229600"/>
                </a:lnTo>
                <a:lnTo>
                  <a:pt x="0" y="0"/>
                </a:lnTo>
                <a:close/>
              </a:path>
            </a:pathLst>
          </a:custGeom>
          <a:blipFill>
            <a:blip r:embed="rId7"/>
            <a:stretch>
              <a:fillRect/>
            </a:stretch>
          </a:blipFill>
        </p:spPr>
      </p:sp>
      <p:sp>
        <p:nvSpPr>
          <p:cNvPr id="12" name="Freeform 12"/>
          <p:cNvSpPr/>
          <p:nvPr/>
        </p:nvSpPr>
        <p:spPr>
          <a:xfrm>
            <a:off x="2078250" y="8967720"/>
            <a:ext cx="2968236" cy="460077"/>
          </a:xfrm>
          <a:custGeom>
            <a:avLst/>
            <a:gdLst/>
            <a:ahLst/>
            <a:cxnLst/>
            <a:rect l="l" t="t" r="r" b="b"/>
            <a:pathLst>
              <a:path w="2968236" h="460077">
                <a:moveTo>
                  <a:pt x="0" y="0"/>
                </a:moveTo>
                <a:lnTo>
                  <a:pt x="2968236" y="0"/>
                </a:lnTo>
                <a:lnTo>
                  <a:pt x="2968236" y="460076"/>
                </a:lnTo>
                <a:lnTo>
                  <a:pt x="0" y="46007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3" name="Freeform 13"/>
          <p:cNvSpPr/>
          <p:nvPr/>
        </p:nvSpPr>
        <p:spPr>
          <a:xfrm flipH="1">
            <a:off x="-1316232" y="8602842"/>
            <a:ext cx="4689864" cy="2747479"/>
          </a:xfrm>
          <a:custGeom>
            <a:avLst/>
            <a:gdLst/>
            <a:ahLst/>
            <a:cxnLst/>
            <a:rect l="l" t="t" r="r" b="b"/>
            <a:pathLst>
              <a:path w="4689864" h="2747479">
                <a:moveTo>
                  <a:pt x="4689864" y="0"/>
                </a:moveTo>
                <a:lnTo>
                  <a:pt x="0" y="0"/>
                </a:lnTo>
                <a:lnTo>
                  <a:pt x="0" y="2747479"/>
                </a:lnTo>
                <a:lnTo>
                  <a:pt x="4689864" y="2747479"/>
                </a:lnTo>
                <a:lnTo>
                  <a:pt x="4689864" y="0"/>
                </a:lnTo>
                <a:close/>
              </a:path>
            </a:pathLst>
          </a:custGeom>
          <a:blipFill>
            <a:blip r:embed="rId10"/>
            <a:stretch>
              <a:fillRect/>
            </a:stretch>
          </a:blipFill>
        </p:spPr>
      </p:sp>
      <p:sp>
        <p:nvSpPr>
          <p:cNvPr id="14" name="Freeform 14"/>
          <p:cNvSpPr/>
          <p:nvPr/>
        </p:nvSpPr>
        <p:spPr>
          <a:xfrm>
            <a:off x="-348091" y="8874642"/>
            <a:ext cx="2753582" cy="1412358"/>
          </a:xfrm>
          <a:custGeom>
            <a:avLst/>
            <a:gdLst/>
            <a:ahLst/>
            <a:cxnLst/>
            <a:rect l="l" t="t" r="r" b="b"/>
            <a:pathLst>
              <a:path w="2753582" h="1412358">
                <a:moveTo>
                  <a:pt x="0" y="0"/>
                </a:moveTo>
                <a:lnTo>
                  <a:pt x="2753582" y="0"/>
                </a:lnTo>
                <a:lnTo>
                  <a:pt x="2753582" y="1412358"/>
                </a:lnTo>
                <a:lnTo>
                  <a:pt x="0" y="1412358"/>
                </a:lnTo>
                <a:lnTo>
                  <a:pt x="0" y="0"/>
                </a:lnTo>
                <a:close/>
              </a:path>
            </a:pathLst>
          </a:custGeom>
          <a:blipFill>
            <a:blip r:embed="rId11"/>
            <a:stretch>
              <a:fillRect/>
            </a:stretch>
          </a:blipFill>
        </p:spPr>
      </p:sp>
      <p:sp>
        <p:nvSpPr>
          <p:cNvPr id="15" name="TextBox 15"/>
          <p:cNvSpPr txBox="1"/>
          <p:nvPr/>
        </p:nvSpPr>
        <p:spPr>
          <a:xfrm>
            <a:off x="9333577" y="3357765"/>
            <a:ext cx="6555046" cy="756617"/>
          </a:xfrm>
          <a:prstGeom prst="rect">
            <a:avLst/>
          </a:prstGeom>
        </p:spPr>
        <p:txBody>
          <a:bodyPr lIns="0" tIns="0" rIns="0" bIns="0" rtlCol="0" anchor="t">
            <a:spAutoFit/>
          </a:bodyPr>
          <a:lstStyle/>
          <a:p>
            <a:pPr marL="685800" indent="-685800" algn="ctr">
              <a:lnSpc>
                <a:spcPts val="5880"/>
              </a:lnSpc>
              <a:spcBef>
                <a:spcPct val="0"/>
              </a:spcBef>
              <a:buFont typeface="Arial" panose="020B0604020202020204" pitchFamily="34" charset="0"/>
              <a:buChar char="•"/>
            </a:pPr>
            <a:r>
              <a:rPr lang="pt-BR" sz="5400" kern="0" dirty="0" err="1">
                <a:solidFill>
                  <a:srgbClr val="000000"/>
                </a:solidFill>
                <a:effectLst/>
                <a:latin typeface="Cambria" panose="02040503050406030204" pitchFamily="18" charset="0"/>
                <a:ea typeface="Times New Roman" panose="02020603050405020304" pitchFamily="18" charset="0"/>
              </a:rPr>
              <a:t>hiền</a:t>
            </a:r>
            <a:r>
              <a:rPr lang="pt-BR" sz="5400" kern="0" dirty="0">
                <a:solidFill>
                  <a:srgbClr val="000000"/>
                </a:solidFill>
                <a:effectLst/>
                <a:latin typeface="Cambria" panose="02040503050406030204" pitchFamily="18" charset="0"/>
                <a:ea typeface="Times New Roman" panose="02020603050405020304" pitchFamily="18" charset="0"/>
              </a:rPr>
              <a:t> </a:t>
            </a:r>
            <a:r>
              <a:rPr lang="pt-BR" sz="5400" kern="0" dirty="0" err="1">
                <a:solidFill>
                  <a:srgbClr val="000000"/>
                </a:solidFill>
                <a:effectLst/>
                <a:latin typeface="Cambria" panose="02040503050406030204" pitchFamily="18" charset="0"/>
                <a:ea typeface="Times New Roman" panose="02020603050405020304" pitchFamily="18" charset="0"/>
              </a:rPr>
              <a:t>lành</a:t>
            </a:r>
            <a:endParaRPr lang="en-US" sz="9600" dirty="0">
              <a:solidFill>
                <a:srgbClr val="000000"/>
              </a:solidFill>
              <a:latin typeface="Cambria" panose="02040503050406030204" pitchFamily="18" charset="0"/>
            </a:endParaRPr>
          </a:p>
        </p:txBody>
      </p:sp>
      <p:sp>
        <p:nvSpPr>
          <p:cNvPr id="17" name="TextBox 16">
            <a:extLst>
              <a:ext uri="{FF2B5EF4-FFF2-40B4-BE49-F238E27FC236}">
                <a16:creationId xmlns="" xmlns:a16="http://schemas.microsoft.com/office/drawing/2014/main" id="{FB4C4192-4D87-9447-AB14-D13F6B2E8C57}"/>
              </a:ext>
            </a:extLst>
          </p:cNvPr>
          <p:cNvSpPr txBox="1"/>
          <p:nvPr/>
        </p:nvSpPr>
        <p:spPr>
          <a:xfrm>
            <a:off x="10820400" y="4372570"/>
            <a:ext cx="4800600" cy="923330"/>
          </a:xfrm>
          <a:prstGeom prst="rect">
            <a:avLst/>
          </a:prstGeom>
          <a:noFill/>
        </p:spPr>
        <p:txBody>
          <a:bodyPr wrap="square" rtlCol="0">
            <a:spAutoFit/>
          </a:bodyPr>
          <a:lstStyle/>
          <a:p>
            <a:pPr marL="685800" indent="-685800">
              <a:buFont typeface="Arial" panose="020B0604020202020204" pitchFamily="34" charset="0"/>
              <a:buChar char="•"/>
            </a:pPr>
            <a:r>
              <a:rPr lang="pt-BR" sz="5400" kern="0" dirty="0" err="1">
                <a:solidFill>
                  <a:srgbClr val="000000"/>
                </a:solidFill>
                <a:effectLst/>
                <a:latin typeface="Cambria" panose="02040503050406030204" pitchFamily="18" charset="0"/>
                <a:ea typeface="Times New Roman" panose="02020603050405020304" pitchFamily="18" charset="0"/>
              </a:rPr>
              <a:t>thơm</a:t>
            </a:r>
            <a:r>
              <a:rPr lang="pt-BR" sz="5400" kern="0" dirty="0">
                <a:solidFill>
                  <a:srgbClr val="000000"/>
                </a:solidFill>
                <a:effectLst/>
                <a:latin typeface="Cambria" panose="02040503050406030204" pitchFamily="18" charset="0"/>
                <a:ea typeface="Times New Roman" panose="02020603050405020304" pitchFamily="18" charset="0"/>
              </a:rPr>
              <a:t> </a:t>
            </a:r>
            <a:r>
              <a:rPr lang="pt-BR" sz="5400" kern="0" dirty="0" err="1">
                <a:solidFill>
                  <a:srgbClr val="000000"/>
                </a:solidFill>
                <a:effectLst/>
                <a:latin typeface="Cambria" panose="02040503050406030204" pitchFamily="18" charset="0"/>
                <a:ea typeface="Times New Roman" panose="02020603050405020304" pitchFamily="18" charset="0"/>
              </a:rPr>
              <a:t>lừng</a:t>
            </a:r>
            <a:endParaRPr lang="x-none" sz="5400" dirty="0">
              <a:latin typeface="Cambria" panose="02040503050406030204" pitchFamily="18" charset="0"/>
            </a:endParaRPr>
          </a:p>
        </p:txBody>
      </p:sp>
      <p:sp>
        <p:nvSpPr>
          <p:cNvPr id="18" name="TextBox 17">
            <a:extLst>
              <a:ext uri="{FF2B5EF4-FFF2-40B4-BE49-F238E27FC236}">
                <a16:creationId xmlns="" xmlns:a16="http://schemas.microsoft.com/office/drawing/2014/main" id="{AEAB49EE-210F-E840-A78F-7C9642BB10DF}"/>
              </a:ext>
            </a:extLst>
          </p:cNvPr>
          <p:cNvSpPr txBox="1"/>
          <p:nvPr/>
        </p:nvSpPr>
        <p:spPr>
          <a:xfrm>
            <a:off x="10820400" y="5619221"/>
            <a:ext cx="8287662" cy="923330"/>
          </a:xfrm>
          <a:prstGeom prst="rect">
            <a:avLst/>
          </a:prstGeom>
          <a:noFill/>
        </p:spPr>
        <p:txBody>
          <a:bodyPr wrap="square" rtlCol="0">
            <a:spAutoFit/>
          </a:bodyPr>
          <a:lstStyle/>
          <a:p>
            <a:pPr marL="685800" indent="-685800">
              <a:buFont typeface="Arial" panose="020B0604020202020204" pitchFamily="34" charset="0"/>
              <a:buChar char="•"/>
            </a:pPr>
            <a:r>
              <a:rPr lang="pt-BR" sz="5400" kern="0" dirty="0" err="1">
                <a:solidFill>
                  <a:srgbClr val="000000"/>
                </a:solidFill>
                <a:effectLst/>
                <a:latin typeface="Cambria" panose="02040503050406030204" pitchFamily="18" charset="0"/>
                <a:ea typeface="Times New Roman" panose="02020603050405020304" pitchFamily="18" charset="0"/>
              </a:rPr>
              <a:t>lâng</a:t>
            </a:r>
            <a:r>
              <a:rPr lang="pt-BR" sz="5400" kern="0" dirty="0">
                <a:solidFill>
                  <a:srgbClr val="000000"/>
                </a:solidFill>
                <a:effectLst/>
                <a:latin typeface="Cambria" panose="02040503050406030204" pitchFamily="18" charset="0"/>
                <a:ea typeface="Times New Roman" panose="02020603050405020304" pitchFamily="18" charset="0"/>
              </a:rPr>
              <a:t> </a:t>
            </a:r>
            <a:r>
              <a:rPr lang="pt-BR" sz="5400" kern="0" dirty="0" err="1">
                <a:solidFill>
                  <a:srgbClr val="000000"/>
                </a:solidFill>
                <a:effectLst/>
                <a:latin typeface="Cambria" panose="02040503050406030204" pitchFamily="18" charset="0"/>
                <a:ea typeface="Times New Roman" panose="02020603050405020304" pitchFamily="18" charset="0"/>
              </a:rPr>
              <a:t>lâng</a:t>
            </a:r>
            <a:endParaRPr lang="x-none" sz="5400" dirty="0">
              <a:latin typeface="Cambria" panose="02040503050406030204" pitchFamily="18" charset="0"/>
            </a:endParaRPr>
          </a:p>
        </p:txBody>
      </p:sp>
      <p:sp>
        <p:nvSpPr>
          <p:cNvPr id="19" name="TextBox 18">
            <a:extLst>
              <a:ext uri="{FF2B5EF4-FFF2-40B4-BE49-F238E27FC236}">
                <a16:creationId xmlns="" xmlns:a16="http://schemas.microsoft.com/office/drawing/2014/main" id="{A61454A1-9469-FB46-8D58-3213C3AFE120}"/>
              </a:ext>
            </a:extLst>
          </p:cNvPr>
          <p:cNvSpPr txBox="1"/>
          <p:nvPr/>
        </p:nvSpPr>
        <p:spPr>
          <a:xfrm>
            <a:off x="10820400" y="6887170"/>
            <a:ext cx="5998950" cy="923330"/>
          </a:xfrm>
          <a:prstGeom prst="rect">
            <a:avLst/>
          </a:prstGeom>
          <a:noFill/>
        </p:spPr>
        <p:txBody>
          <a:bodyPr wrap="square" rtlCol="0">
            <a:spAutoFit/>
          </a:bodyPr>
          <a:lstStyle/>
          <a:p>
            <a:pPr marL="685800" indent="-685800">
              <a:buFont typeface="Arial" panose="020B0604020202020204" pitchFamily="34" charset="0"/>
              <a:buChar char="•"/>
            </a:pPr>
            <a:r>
              <a:rPr lang="pt-BR" sz="5400" kern="0" dirty="0" err="1">
                <a:solidFill>
                  <a:srgbClr val="000000"/>
                </a:solidFill>
                <a:effectLst/>
                <a:latin typeface="Cambria" panose="02040503050406030204" pitchFamily="18" charset="0"/>
                <a:ea typeface="Times New Roman" panose="02020603050405020304" pitchFamily="18" charset="0"/>
              </a:rPr>
              <a:t>ngọt</a:t>
            </a:r>
            <a:r>
              <a:rPr lang="pt-BR" sz="5400" kern="0" dirty="0">
                <a:solidFill>
                  <a:srgbClr val="000000"/>
                </a:solidFill>
                <a:effectLst/>
                <a:latin typeface="Cambria" panose="02040503050406030204" pitchFamily="18" charset="0"/>
                <a:ea typeface="Times New Roman" panose="02020603050405020304" pitchFamily="18" charset="0"/>
              </a:rPr>
              <a:t> </a:t>
            </a:r>
            <a:r>
              <a:rPr lang="pt-BR" sz="5400" kern="0" dirty="0" err="1">
                <a:solidFill>
                  <a:srgbClr val="000000"/>
                </a:solidFill>
                <a:effectLst/>
                <a:latin typeface="Cambria" panose="02040503050406030204" pitchFamily="18" charset="0"/>
                <a:ea typeface="Times New Roman" panose="02020603050405020304" pitchFamily="18" charset="0"/>
              </a:rPr>
              <a:t>lành</a:t>
            </a:r>
            <a:endParaRPr lang="x-none" sz="5400" dirty="0">
              <a:latin typeface="Cambria" panose="02040503050406030204" pitchFamily="18" charset="0"/>
            </a:endParaRPr>
          </a:p>
        </p:txBody>
      </p:sp>
      <p:pic>
        <p:nvPicPr>
          <p:cNvPr id="20" name="Picture 19"/>
          <p:cNvPicPr>
            <a:picLocks noChangeAspect="1"/>
          </p:cNvPicPr>
          <p:nvPr/>
        </p:nvPicPr>
        <p:blipFill>
          <a:blip r:embed="rId12"/>
          <a:stretch>
            <a:fillRect/>
          </a:stretch>
        </p:blipFill>
        <p:spPr>
          <a:xfrm>
            <a:off x="8957792" y="1674516"/>
            <a:ext cx="8583424" cy="158451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7">
                                            <p:txEl>
                                              <p:pRg st="0" end="0"/>
                                            </p:txEl>
                                          </p:spTgt>
                                        </p:tgtEl>
                                        <p:attrNameLst>
                                          <p:attrName>style.visibility</p:attrName>
                                        </p:attrNameLst>
                                      </p:cBhvr>
                                      <p:to>
                                        <p:strVal val="visible"/>
                                      </p:to>
                                    </p:set>
                                    <p:anim calcmode="lin" valueType="num">
                                      <p:cBhvr additive="base">
                                        <p:cTn id="13"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8">
                                            <p:txEl>
                                              <p:pRg st="0" end="0"/>
                                            </p:txEl>
                                          </p:spTgt>
                                        </p:tgtEl>
                                        <p:attrNameLst>
                                          <p:attrName>style.visibility</p:attrName>
                                        </p:attrNameLst>
                                      </p:cBhvr>
                                      <p:to>
                                        <p:strVal val="visible"/>
                                      </p:to>
                                    </p:set>
                                    <p:anim calcmode="lin" valueType="num">
                                      <p:cBhvr additive="base">
                                        <p:cTn id="19"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9">
                                            <p:txEl>
                                              <p:pRg st="0" end="0"/>
                                            </p:txEl>
                                          </p:spTgt>
                                        </p:tgtEl>
                                        <p:attrNameLst>
                                          <p:attrName>style.visibility</p:attrName>
                                        </p:attrNameLst>
                                      </p:cBhvr>
                                      <p:to>
                                        <p:strVal val="visible"/>
                                      </p:to>
                                    </p:set>
                                    <p:anim calcmode="lin" valueType="num">
                                      <p:cBhvr additive="base">
                                        <p:cTn id="25"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grpSp>
        <p:nvGrpSpPr>
          <p:cNvPr id="26" name="Group 25">
            <a:extLst>
              <a:ext uri="{FF2B5EF4-FFF2-40B4-BE49-F238E27FC236}">
                <a16:creationId xmlns="" xmlns:a16="http://schemas.microsoft.com/office/drawing/2014/main" id="{40CCE4C9-69AD-EC4C-9B77-BB8F0B8E5CC5}"/>
              </a:ext>
            </a:extLst>
          </p:cNvPr>
          <p:cNvGrpSpPr/>
          <p:nvPr/>
        </p:nvGrpSpPr>
        <p:grpSpPr>
          <a:xfrm>
            <a:off x="1028699" y="2135297"/>
            <a:ext cx="8237865" cy="3836463"/>
            <a:chOff x="1028700" y="2135297"/>
            <a:chExt cx="7425936" cy="4650165"/>
          </a:xfrm>
        </p:grpSpPr>
        <p:grpSp>
          <p:nvGrpSpPr>
            <p:cNvPr id="11" name="Group 11"/>
            <p:cNvGrpSpPr/>
            <p:nvPr/>
          </p:nvGrpSpPr>
          <p:grpSpPr>
            <a:xfrm>
              <a:off x="1028700" y="2135297"/>
              <a:ext cx="7425936" cy="4376699"/>
              <a:chOff x="0" y="0"/>
              <a:chExt cx="1955802" cy="1152711"/>
            </a:xfrm>
          </p:grpSpPr>
          <p:sp>
            <p:nvSpPr>
              <p:cNvPr id="12" name="Freeform 12"/>
              <p:cNvSpPr/>
              <p:nvPr/>
            </p:nvSpPr>
            <p:spPr>
              <a:xfrm>
                <a:off x="0" y="0"/>
                <a:ext cx="1955802" cy="1152711"/>
              </a:xfrm>
              <a:custGeom>
                <a:avLst/>
                <a:gdLst/>
                <a:ahLst/>
                <a:cxnLst/>
                <a:rect l="l" t="t" r="r" b="b"/>
                <a:pathLst>
                  <a:path w="1955802" h="1152711">
                    <a:moveTo>
                      <a:pt x="53170" y="0"/>
                    </a:moveTo>
                    <a:lnTo>
                      <a:pt x="1902632" y="0"/>
                    </a:lnTo>
                    <a:cubicBezTo>
                      <a:pt x="1916733" y="0"/>
                      <a:pt x="1930257" y="5602"/>
                      <a:pt x="1940229" y="15573"/>
                    </a:cubicBezTo>
                    <a:cubicBezTo>
                      <a:pt x="1950200" y="25545"/>
                      <a:pt x="1955802" y="39069"/>
                      <a:pt x="1955802" y="53170"/>
                    </a:cubicBezTo>
                    <a:lnTo>
                      <a:pt x="1955802" y="1099541"/>
                    </a:lnTo>
                    <a:cubicBezTo>
                      <a:pt x="1955802" y="1128906"/>
                      <a:pt x="1931997" y="1152711"/>
                      <a:pt x="1902632" y="1152711"/>
                    </a:cubicBezTo>
                    <a:lnTo>
                      <a:pt x="53170" y="1152711"/>
                    </a:lnTo>
                    <a:cubicBezTo>
                      <a:pt x="23805" y="1152711"/>
                      <a:pt x="0" y="1128906"/>
                      <a:pt x="0" y="1099541"/>
                    </a:cubicBezTo>
                    <a:lnTo>
                      <a:pt x="0" y="53170"/>
                    </a:lnTo>
                    <a:cubicBezTo>
                      <a:pt x="0" y="23805"/>
                      <a:pt x="23805" y="0"/>
                      <a:pt x="53170" y="0"/>
                    </a:cubicBezTo>
                    <a:close/>
                  </a:path>
                </a:pathLst>
              </a:custGeom>
              <a:solidFill>
                <a:srgbClr val="FAF9F0"/>
              </a:solidFill>
              <a:ln w="47625" cap="rnd">
                <a:solidFill>
                  <a:srgbClr val="F9AD18"/>
                </a:solidFill>
                <a:prstDash val="solid"/>
                <a:round/>
              </a:ln>
            </p:spPr>
          </p:sp>
          <p:sp>
            <p:nvSpPr>
              <p:cNvPr id="13" name="TextBox 13"/>
              <p:cNvSpPr txBox="1"/>
              <p:nvPr/>
            </p:nvSpPr>
            <p:spPr>
              <a:xfrm>
                <a:off x="0" y="-38100"/>
                <a:ext cx="1955802" cy="1190811"/>
              </a:xfrm>
              <a:prstGeom prst="rect">
                <a:avLst/>
              </a:prstGeom>
            </p:spPr>
            <p:txBody>
              <a:bodyPr lIns="50800" tIns="50800" rIns="50800" bIns="50800" rtlCol="0" anchor="ctr"/>
              <a:lstStyle/>
              <a:p>
                <a:pPr algn="ctr">
                  <a:lnSpc>
                    <a:spcPts val="2659"/>
                  </a:lnSpc>
                </a:pPr>
                <a:endParaRPr/>
              </a:p>
            </p:txBody>
          </p:sp>
        </p:grpSp>
        <p:sp>
          <p:nvSpPr>
            <p:cNvPr id="21" name="TextBox 21"/>
            <p:cNvSpPr txBox="1"/>
            <p:nvPr/>
          </p:nvSpPr>
          <p:spPr>
            <a:xfrm>
              <a:off x="1219201" y="2756468"/>
              <a:ext cx="6966126" cy="4028994"/>
            </a:xfrm>
            <a:prstGeom prst="rect">
              <a:avLst/>
            </a:prstGeom>
          </p:spPr>
          <p:txBody>
            <a:bodyPr wrap="square" lIns="0" tIns="0" rIns="0" bIns="0" rtlCol="0" anchor="t">
              <a:spAutoFit/>
            </a:bodyPr>
            <a:lstStyle/>
            <a:p>
              <a:pPr>
                <a:lnSpc>
                  <a:spcPct val="135000"/>
                </a:lnSpc>
                <a:spcAft>
                  <a:spcPts val="800"/>
                </a:spcAft>
                <a:tabLst>
                  <a:tab pos="255270" algn="l"/>
                </a:tabLst>
              </a:pPr>
              <a:r>
                <a:rPr lang="pt-BR" sz="4000" b="1"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Ông</a:t>
              </a:r>
              <a:r>
                <a:rPr lang="pt-BR" sz="4000" b="1"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4000" b="1"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nghĩ</a:t>
              </a:r>
              <a:r>
                <a:rPr lang="pt-BR" sz="4000" b="1"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4000" b="1"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hồi</a:t>
              </a:r>
              <a:r>
                <a:rPr lang="pt-BR" sz="4000" b="1"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4000" b="1"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nhỏ</a:t>
              </a:r>
              <a:r>
                <a:rPr lang="pt-BR" sz="4000" b="1"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4000" b="1"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ba</a:t>
              </a:r>
              <a:r>
                <a:rPr lang="pt-BR" sz="4000" b="1"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nó vô </a:t>
              </a:r>
              <a:r>
                <a:rPr lang="pt-BR" sz="4000" b="1"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cùng</a:t>
              </a:r>
              <a:r>
                <a:rPr lang="pt-BR" sz="4000" b="1"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4000" b="1"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thích</a:t>
              </a:r>
              <a:r>
                <a:rPr lang="pt-BR" sz="4000" b="1"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4000" b="1"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ổi</a:t>
              </a:r>
              <a:r>
                <a:rPr lang="pt-BR" sz="4000" b="1"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4000" b="1"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nên</a:t>
              </a:r>
              <a:r>
                <a:rPr lang="pt-BR" sz="4000" b="1"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4000" b="1"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chắc</a:t>
              </a:r>
              <a:r>
                <a:rPr lang="pt-BR" sz="4000" b="1"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4000" b="1"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cháu</a:t>
              </a:r>
              <a:r>
                <a:rPr lang="pt-BR" sz="4000" b="1"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4000" b="1"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mình</a:t>
              </a:r>
              <a:r>
                <a:rPr lang="pt-BR" sz="4000" b="1"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4000" b="1"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cũng</a:t>
              </a:r>
              <a:r>
                <a:rPr lang="pt-BR" sz="4000" b="1"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4000" b="1"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thích</a:t>
              </a:r>
              <a:r>
                <a:rPr lang="pt-BR" sz="4000" b="1"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4000" b="1"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ổi</a:t>
              </a:r>
              <a:r>
                <a:rPr lang="pt-BR" sz="4000" b="1"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4000" b="1"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như</a:t>
              </a:r>
              <a:r>
                <a:rPr lang="pt-BR" sz="4000" b="1"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4000" b="1"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ba</a:t>
              </a:r>
              <a:r>
                <a:rPr lang="pt-BR" sz="4000" b="1"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nó.//</a:t>
              </a:r>
              <a:endParaRPr lang="x-none" sz="4000" b="1" dirty="0">
                <a:effectLst/>
                <a:latin typeface="Cambria" panose="02040503050406030204" pitchFamily="18" charset="0"/>
                <a:ea typeface="Calibri" panose="020F0502020204030204" pitchFamily="34" charset="0"/>
              </a:endParaRPr>
            </a:p>
          </p:txBody>
        </p:sp>
      </p:grpSp>
      <p:sp>
        <p:nvSpPr>
          <p:cNvPr id="2" name="Freeform 2"/>
          <p:cNvSpPr/>
          <p:nvPr/>
        </p:nvSpPr>
        <p:spPr>
          <a:xfrm rot="908353">
            <a:off x="-3913174" y="5524790"/>
            <a:ext cx="7826348" cy="4754507"/>
          </a:xfrm>
          <a:custGeom>
            <a:avLst/>
            <a:gdLst/>
            <a:ahLst/>
            <a:cxnLst/>
            <a:rect l="l" t="t" r="r" b="b"/>
            <a:pathLst>
              <a:path w="7826348" h="4754507">
                <a:moveTo>
                  <a:pt x="0" y="0"/>
                </a:moveTo>
                <a:lnTo>
                  <a:pt x="7826348" y="0"/>
                </a:lnTo>
                <a:lnTo>
                  <a:pt x="7826348" y="4754507"/>
                </a:lnTo>
                <a:lnTo>
                  <a:pt x="0" y="475450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991444">
            <a:off x="12988891" y="5038602"/>
            <a:ext cx="7624181" cy="4631690"/>
          </a:xfrm>
          <a:custGeom>
            <a:avLst/>
            <a:gdLst/>
            <a:ahLst/>
            <a:cxnLst/>
            <a:rect l="l" t="t" r="r" b="b"/>
            <a:pathLst>
              <a:path w="7624181" h="4631690">
                <a:moveTo>
                  <a:pt x="0" y="0"/>
                </a:moveTo>
                <a:lnTo>
                  <a:pt x="7624181" y="0"/>
                </a:lnTo>
                <a:lnTo>
                  <a:pt x="7624181" y="4631690"/>
                </a:lnTo>
                <a:lnTo>
                  <a:pt x="0" y="463169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rot="-1111657" flipH="1">
            <a:off x="5761299" y="5909928"/>
            <a:ext cx="7826348" cy="4754507"/>
          </a:xfrm>
          <a:custGeom>
            <a:avLst/>
            <a:gdLst/>
            <a:ahLst/>
            <a:cxnLst/>
            <a:rect l="l" t="t" r="r" b="b"/>
            <a:pathLst>
              <a:path w="7826348" h="4754507">
                <a:moveTo>
                  <a:pt x="7826348" y="0"/>
                </a:moveTo>
                <a:lnTo>
                  <a:pt x="0" y="0"/>
                </a:lnTo>
                <a:lnTo>
                  <a:pt x="0" y="4754506"/>
                </a:lnTo>
                <a:lnTo>
                  <a:pt x="7826348" y="4754506"/>
                </a:lnTo>
                <a:lnTo>
                  <a:pt x="7826348"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8" name="Freeform 8"/>
          <p:cNvSpPr/>
          <p:nvPr/>
        </p:nvSpPr>
        <p:spPr>
          <a:xfrm flipH="1">
            <a:off x="16137294" y="2135297"/>
            <a:ext cx="1731989" cy="1052184"/>
          </a:xfrm>
          <a:custGeom>
            <a:avLst/>
            <a:gdLst/>
            <a:ahLst/>
            <a:cxnLst/>
            <a:rect l="l" t="t" r="r" b="b"/>
            <a:pathLst>
              <a:path w="1731989" h="1052184">
                <a:moveTo>
                  <a:pt x="1731989" y="0"/>
                </a:moveTo>
                <a:lnTo>
                  <a:pt x="0" y="0"/>
                </a:lnTo>
                <a:lnTo>
                  <a:pt x="0" y="1052184"/>
                </a:lnTo>
                <a:lnTo>
                  <a:pt x="1731989" y="1052184"/>
                </a:lnTo>
                <a:lnTo>
                  <a:pt x="1731989"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9" name="Freeform 9"/>
          <p:cNvSpPr/>
          <p:nvPr/>
        </p:nvSpPr>
        <p:spPr>
          <a:xfrm>
            <a:off x="2721916" y="6511997"/>
            <a:ext cx="4230199" cy="4338666"/>
          </a:xfrm>
          <a:custGeom>
            <a:avLst/>
            <a:gdLst/>
            <a:ahLst/>
            <a:cxnLst/>
            <a:rect l="l" t="t" r="r" b="b"/>
            <a:pathLst>
              <a:path w="4230199" h="4338666">
                <a:moveTo>
                  <a:pt x="0" y="0"/>
                </a:moveTo>
                <a:lnTo>
                  <a:pt x="4230200" y="0"/>
                </a:lnTo>
                <a:lnTo>
                  <a:pt x="4230200" y="4338666"/>
                </a:lnTo>
                <a:lnTo>
                  <a:pt x="0" y="433866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0" name="Freeform 10"/>
          <p:cNvSpPr/>
          <p:nvPr/>
        </p:nvSpPr>
        <p:spPr>
          <a:xfrm>
            <a:off x="0" y="7101840"/>
            <a:ext cx="18288000" cy="3185160"/>
          </a:xfrm>
          <a:custGeom>
            <a:avLst/>
            <a:gdLst/>
            <a:ahLst/>
            <a:cxnLst/>
            <a:rect l="l" t="t" r="r" b="b"/>
            <a:pathLst>
              <a:path w="18288000" h="3185160">
                <a:moveTo>
                  <a:pt x="0" y="0"/>
                </a:moveTo>
                <a:lnTo>
                  <a:pt x="18288000" y="0"/>
                </a:lnTo>
                <a:lnTo>
                  <a:pt x="18288000" y="3185160"/>
                </a:lnTo>
                <a:lnTo>
                  <a:pt x="0" y="3185160"/>
                </a:lnTo>
                <a:lnTo>
                  <a:pt x="0" y="0"/>
                </a:lnTo>
                <a:close/>
              </a:path>
            </a:pathLst>
          </a:custGeom>
          <a:blipFill>
            <a:blip r:embed="rId6"/>
            <a:stretch>
              <a:fillRect/>
            </a:stretch>
          </a:blipFill>
        </p:spPr>
      </p:sp>
      <p:sp>
        <p:nvSpPr>
          <p:cNvPr id="14" name="Freeform 14"/>
          <p:cNvSpPr/>
          <p:nvPr/>
        </p:nvSpPr>
        <p:spPr>
          <a:xfrm>
            <a:off x="799473" y="1275884"/>
            <a:ext cx="2279782" cy="1384967"/>
          </a:xfrm>
          <a:custGeom>
            <a:avLst/>
            <a:gdLst/>
            <a:ahLst/>
            <a:cxnLst/>
            <a:rect l="l" t="t" r="r" b="b"/>
            <a:pathLst>
              <a:path w="2279782" h="1384967">
                <a:moveTo>
                  <a:pt x="0" y="0"/>
                </a:moveTo>
                <a:lnTo>
                  <a:pt x="2279782" y="0"/>
                </a:lnTo>
                <a:lnTo>
                  <a:pt x="2279782" y="1384967"/>
                </a:lnTo>
                <a:lnTo>
                  <a:pt x="0" y="138496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6" name="Freeform 16"/>
          <p:cNvSpPr/>
          <p:nvPr/>
        </p:nvSpPr>
        <p:spPr>
          <a:xfrm>
            <a:off x="-3454328" y="8287181"/>
            <a:ext cx="5091368" cy="2456585"/>
          </a:xfrm>
          <a:custGeom>
            <a:avLst/>
            <a:gdLst/>
            <a:ahLst/>
            <a:cxnLst/>
            <a:rect l="l" t="t" r="r" b="b"/>
            <a:pathLst>
              <a:path w="5091368" h="2456585">
                <a:moveTo>
                  <a:pt x="0" y="0"/>
                </a:moveTo>
                <a:lnTo>
                  <a:pt x="5091368" y="0"/>
                </a:lnTo>
                <a:lnTo>
                  <a:pt x="5091368" y="2456585"/>
                </a:lnTo>
                <a:lnTo>
                  <a:pt x="0" y="2456585"/>
                </a:lnTo>
                <a:lnTo>
                  <a:pt x="0" y="0"/>
                </a:lnTo>
                <a:close/>
              </a:path>
            </a:pathLst>
          </a:custGeom>
          <a:blipFill>
            <a:blip r:embed="rId7"/>
            <a:stretch>
              <a:fillRect/>
            </a:stretch>
          </a:blipFill>
        </p:spPr>
      </p:sp>
      <p:sp>
        <p:nvSpPr>
          <p:cNvPr id="17" name="Freeform 17"/>
          <p:cNvSpPr/>
          <p:nvPr/>
        </p:nvSpPr>
        <p:spPr>
          <a:xfrm>
            <a:off x="16137294" y="8287181"/>
            <a:ext cx="5091368" cy="2456585"/>
          </a:xfrm>
          <a:custGeom>
            <a:avLst/>
            <a:gdLst/>
            <a:ahLst/>
            <a:cxnLst/>
            <a:rect l="l" t="t" r="r" b="b"/>
            <a:pathLst>
              <a:path w="5091368" h="2456585">
                <a:moveTo>
                  <a:pt x="0" y="0"/>
                </a:moveTo>
                <a:lnTo>
                  <a:pt x="5091368" y="0"/>
                </a:lnTo>
                <a:lnTo>
                  <a:pt x="5091368" y="2456585"/>
                </a:lnTo>
                <a:lnTo>
                  <a:pt x="0" y="2456585"/>
                </a:lnTo>
                <a:lnTo>
                  <a:pt x="0" y="0"/>
                </a:lnTo>
                <a:close/>
              </a:path>
            </a:pathLst>
          </a:custGeom>
          <a:blipFill>
            <a:blip r:embed="rId7"/>
            <a:stretch>
              <a:fillRect/>
            </a:stretch>
          </a:blipFill>
        </p:spPr>
      </p:sp>
      <p:sp>
        <p:nvSpPr>
          <p:cNvPr id="18" name="Freeform 18"/>
          <p:cNvSpPr/>
          <p:nvPr/>
        </p:nvSpPr>
        <p:spPr>
          <a:xfrm>
            <a:off x="16869246" y="5143500"/>
            <a:ext cx="1593828" cy="2524875"/>
          </a:xfrm>
          <a:custGeom>
            <a:avLst/>
            <a:gdLst/>
            <a:ahLst/>
            <a:cxnLst/>
            <a:rect l="l" t="t" r="r" b="b"/>
            <a:pathLst>
              <a:path w="1593828" h="2524875">
                <a:moveTo>
                  <a:pt x="0" y="0"/>
                </a:moveTo>
                <a:lnTo>
                  <a:pt x="1593827" y="0"/>
                </a:lnTo>
                <a:lnTo>
                  <a:pt x="1593827" y="2524875"/>
                </a:lnTo>
                <a:lnTo>
                  <a:pt x="0" y="252487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9" name="Freeform 19"/>
          <p:cNvSpPr/>
          <p:nvPr/>
        </p:nvSpPr>
        <p:spPr>
          <a:xfrm>
            <a:off x="760274" y="5732374"/>
            <a:ext cx="2037844" cy="2796356"/>
          </a:xfrm>
          <a:custGeom>
            <a:avLst/>
            <a:gdLst/>
            <a:ahLst/>
            <a:cxnLst/>
            <a:rect l="l" t="t" r="r" b="b"/>
            <a:pathLst>
              <a:path w="2037844" h="2796356">
                <a:moveTo>
                  <a:pt x="0" y="0"/>
                </a:moveTo>
                <a:lnTo>
                  <a:pt x="2037844" y="0"/>
                </a:lnTo>
                <a:lnTo>
                  <a:pt x="2037844" y="2796356"/>
                </a:lnTo>
                <a:lnTo>
                  <a:pt x="0" y="279635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20" name="Freeform 20"/>
          <p:cNvSpPr/>
          <p:nvPr/>
        </p:nvSpPr>
        <p:spPr>
          <a:xfrm>
            <a:off x="8037966" y="9285435"/>
            <a:ext cx="2968236" cy="460077"/>
          </a:xfrm>
          <a:custGeom>
            <a:avLst/>
            <a:gdLst/>
            <a:ahLst/>
            <a:cxnLst/>
            <a:rect l="l" t="t" r="r" b="b"/>
            <a:pathLst>
              <a:path w="2968236" h="460077">
                <a:moveTo>
                  <a:pt x="0" y="0"/>
                </a:moveTo>
                <a:lnTo>
                  <a:pt x="2968236" y="0"/>
                </a:lnTo>
                <a:lnTo>
                  <a:pt x="2968236" y="460077"/>
                </a:lnTo>
                <a:lnTo>
                  <a:pt x="0" y="460077"/>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grpSp>
        <p:nvGrpSpPr>
          <p:cNvPr id="37" name="Group 36">
            <a:extLst>
              <a:ext uri="{FF2B5EF4-FFF2-40B4-BE49-F238E27FC236}">
                <a16:creationId xmlns="" xmlns:a16="http://schemas.microsoft.com/office/drawing/2014/main" id="{8BED77C2-C9FE-8245-BED7-69C49DFC4DAE}"/>
              </a:ext>
            </a:extLst>
          </p:cNvPr>
          <p:cNvGrpSpPr/>
          <p:nvPr/>
        </p:nvGrpSpPr>
        <p:grpSpPr>
          <a:xfrm>
            <a:off x="9534989" y="2135297"/>
            <a:ext cx="8097597" cy="3597077"/>
            <a:chOff x="8913757" y="2135297"/>
            <a:chExt cx="7425936" cy="3597077"/>
          </a:xfrm>
        </p:grpSpPr>
        <p:grpSp>
          <p:nvGrpSpPr>
            <p:cNvPr id="5" name="Group 5"/>
            <p:cNvGrpSpPr/>
            <p:nvPr/>
          </p:nvGrpSpPr>
          <p:grpSpPr>
            <a:xfrm>
              <a:off x="8913757" y="2135297"/>
              <a:ext cx="7425936" cy="3597077"/>
              <a:chOff x="0" y="0"/>
              <a:chExt cx="1955802" cy="1152711"/>
            </a:xfrm>
          </p:grpSpPr>
          <p:sp>
            <p:nvSpPr>
              <p:cNvPr id="6" name="Freeform 6"/>
              <p:cNvSpPr/>
              <p:nvPr/>
            </p:nvSpPr>
            <p:spPr>
              <a:xfrm>
                <a:off x="0" y="0"/>
                <a:ext cx="1955802" cy="1152711"/>
              </a:xfrm>
              <a:custGeom>
                <a:avLst/>
                <a:gdLst/>
                <a:ahLst/>
                <a:cxnLst/>
                <a:rect l="l" t="t" r="r" b="b"/>
                <a:pathLst>
                  <a:path w="1955802" h="1152711">
                    <a:moveTo>
                      <a:pt x="53170" y="0"/>
                    </a:moveTo>
                    <a:lnTo>
                      <a:pt x="1902632" y="0"/>
                    </a:lnTo>
                    <a:cubicBezTo>
                      <a:pt x="1916733" y="0"/>
                      <a:pt x="1930257" y="5602"/>
                      <a:pt x="1940229" y="15573"/>
                    </a:cubicBezTo>
                    <a:cubicBezTo>
                      <a:pt x="1950200" y="25545"/>
                      <a:pt x="1955802" y="39069"/>
                      <a:pt x="1955802" y="53170"/>
                    </a:cubicBezTo>
                    <a:lnTo>
                      <a:pt x="1955802" y="1099541"/>
                    </a:lnTo>
                    <a:cubicBezTo>
                      <a:pt x="1955802" y="1128906"/>
                      <a:pt x="1931997" y="1152711"/>
                      <a:pt x="1902632" y="1152711"/>
                    </a:cubicBezTo>
                    <a:lnTo>
                      <a:pt x="53170" y="1152711"/>
                    </a:lnTo>
                    <a:cubicBezTo>
                      <a:pt x="23805" y="1152711"/>
                      <a:pt x="0" y="1128906"/>
                      <a:pt x="0" y="1099541"/>
                    </a:cubicBezTo>
                    <a:lnTo>
                      <a:pt x="0" y="53170"/>
                    </a:lnTo>
                    <a:cubicBezTo>
                      <a:pt x="0" y="23805"/>
                      <a:pt x="23805" y="0"/>
                      <a:pt x="53170" y="0"/>
                    </a:cubicBezTo>
                    <a:close/>
                  </a:path>
                </a:pathLst>
              </a:custGeom>
              <a:solidFill>
                <a:srgbClr val="FAF9F0"/>
              </a:solidFill>
              <a:ln w="47625" cap="rnd">
                <a:solidFill>
                  <a:srgbClr val="F9AD18"/>
                </a:solidFill>
                <a:prstDash val="solid"/>
                <a:round/>
              </a:ln>
            </p:spPr>
          </p:sp>
          <p:sp>
            <p:nvSpPr>
              <p:cNvPr id="7" name="TextBox 7"/>
              <p:cNvSpPr txBox="1"/>
              <p:nvPr/>
            </p:nvSpPr>
            <p:spPr>
              <a:xfrm>
                <a:off x="0" y="-38100"/>
                <a:ext cx="1955802" cy="1190811"/>
              </a:xfrm>
              <a:prstGeom prst="rect">
                <a:avLst/>
              </a:prstGeom>
            </p:spPr>
            <p:txBody>
              <a:bodyPr lIns="50800" tIns="50800" rIns="50800" bIns="50800" rtlCol="0" anchor="ctr"/>
              <a:lstStyle/>
              <a:p>
                <a:pPr algn="ctr">
                  <a:lnSpc>
                    <a:spcPts val="2659"/>
                  </a:lnSpc>
                </a:pPr>
                <a:endParaRPr/>
              </a:p>
            </p:txBody>
          </p:sp>
        </p:grpSp>
        <p:sp>
          <p:nvSpPr>
            <p:cNvPr id="23" name="TextBox 23"/>
            <p:cNvSpPr txBox="1"/>
            <p:nvPr/>
          </p:nvSpPr>
          <p:spPr>
            <a:xfrm>
              <a:off x="9349470" y="2314766"/>
              <a:ext cx="6946498" cy="3323987"/>
            </a:xfrm>
            <a:prstGeom prst="rect">
              <a:avLst/>
            </a:prstGeom>
          </p:spPr>
          <p:txBody>
            <a:bodyPr wrap="square" lIns="0" tIns="0" rIns="0" bIns="0" rtlCol="0" anchor="t">
              <a:spAutoFit/>
            </a:bodyPr>
            <a:lstStyle/>
            <a:p>
              <a:pPr>
                <a:lnSpc>
                  <a:spcPct val="135000"/>
                </a:lnSpc>
                <a:spcAft>
                  <a:spcPts val="800"/>
                </a:spcAft>
                <a:tabLst>
                  <a:tab pos="255270" algn="l"/>
                </a:tabLst>
              </a:pPr>
              <a:r>
                <a:rPr lang="pt-BR" sz="4000" b="1"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Ông</a:t>
              </a:r>
              <a:r>
                <a:rPr lang="pt-BR" sz="4000" b="1"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4000" b="1"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nội</a:t>
              </a:r>
              <a:r>
                <a:rPr lang="pt-BR" sz="4000" b="1"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4000" b="1"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bắc</a:t>
              </a:r>
              <a:r>
                <a:rPr lang="pt-BR" sz="4000" b="1"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4000" b="1"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chiếc</a:t>
              </a:r>
              <a:r>
                <a:rPr lang="pt-BR" sz="4000" b="1"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4000" b="1"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ghế</a:t>
              </a:r>
              <a:r>
                <a:rPr lang="pt-BR" sz="4000" b="1"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4000" b="1"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đẩu</a:t>
              </a:r>
              <a:r>
                <a:rPr lang="pt-BR" sz="4000" b="1"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4000" b="1"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ra</a:t>
              </a:r>
              <a:r>
                <a:rPr lang="pt-BR" sz="4000" b="1"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4000" b="1"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sân</a:t>
              </a:r>
              <a:r>
                <a:rPr lang="pt-BR" sz="4000" b="1"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a:t>
              </a:r>
              <a:r>
                <a:rPr lang="pt-BR" sz="4000" b="1"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gần</a:t>
              </a:r>
              <a:r>
                <a:rPr lang="pt-BR" sz="4000" b="1"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4000" b="1"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cây</a:t>
              </a:r>
              <a:r>
                <a:rPr lang="pt-BR" sz="4000" b="1"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4000" b="1"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ổi</a:t>
              </a:r>
              <a:r>
                <a:rPr lang="pt-BR" sz="4000" b="1"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a:t>
              </a:r>
              <a:r>
                <a:rPr lang="pt-BR" sz="4000" b="1"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ngồi</a:t>
              </a:r>
              <a:r>
                <a:rPr lang="pt-BR" sz="4000" b="1"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4000" b="1"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đó</a:t>
              </a:r>
              <a:r>
                <a:rPr lang="pt-BR" sz="4000" b="1"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4000" b="1"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vừa</a:t>
              </a:r>
              <a:r>
                <a:rPr lang="pt-BR" sz="4000" b="1"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4000" b="1"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nghe</a:t>
              </a:r>
              <a:r>
                <a:rPr lang="pt-BR" sz="4000" b="1"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4000" b="1"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đài</a:t>
              </a:r>
              <a:r>
                <a:rPr lang="pt-BR" sz="4000" b="1"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4000" b="1"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vừa</a:t>
              </a:r>
              <a:r>
                <a:rPr lang="pt-BR" sz="4000" b="1"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4000" b="1"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nheo</a:t>
              </a:r>
              <a:r>
                <a:rPr lang="pt-BR" sz="4000" b="1"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4000" b="1"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nheo</a:t>
              </a:r>
              <a:r>
                <a:rPr lang="pt-BR" sz="4000" b="1"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4000" b="1"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mắt</a:t>
              </a:r>
              <a:r>
                <a:rPr lang="pt-BR" sz="4000" b="1"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4000" b="1"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nhìn</a:t>
              </a:r>
              <a:r>
                <a:rPr lang="pt-BR" sz="4000" b="1"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4000" b="1"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lũ</a:t>
              </a:r>
              <a:r>
                <a:rPr lang="pt-BR" sz="4000" b="1"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4000" b="1"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trẻ</a:t>
              </a:r>
              <a:r>
                <a:rPr lang="pt-BR" sz="4000" b="1"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4000" b="1"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vui</a:t>
              </a:r>
              <a:r>
                <a:rPr lang="pt-BR" sz="4000" b="1"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4000" b="1"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chơi</a:t>
              </a:r>
              <a:r>
                <a:rPr lang="pt-BR" sz="4000" b="1"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a:t>
              </a:r>
              <a:endParaRPr lang="x-none" sz="4000" b="1" dirty="0">
                <a:effectLst/>
                <a:latin typeface="Cambria" panose="02040503050406030204" pitchFamily="18" charset="0"/>
                <a:ea typeface="Calibri" panose="020F0502020204030204" pitchFamily="34" charset="0"/>
              </a:endParaRPr>
            </a:p>
          </p:txBody>
        </p:sp>
      </p:grpSp>
      <p:sp>
        <p:nvSpPr>
          <p:cNvPr id="24" name="Freeform 24"/>
          <p:cNvSpPr/>
          <p:nvPr/>
        </p:nvSpPr>
        <p:spPr>
          <a:xfrm>
            <a:off x="14306025" y="7709848"/>
            <a:ext cx="1757570" cy="272423"/>
          </a:xfrm>
          <a:custGeom>
            <a:avLst/>
            <a:gdLst/>
            <a:ahLst/>
            <a:cxnLst/>
            <a:rect l="l" t="t" r="r" b="b"/>
            <a:pathLst>
              <a:path w="1757570" h="272423">
                <a:moveTo>
                  <a:pt x="0" y="0"/>
                </a:moveTo>
                <a:lnTo>
                  <a:pt x="1757569" y="0"/>
                </a:lnTo>
                <a:lnTo>
                  <a:pt x="1757569" y="272423"/>
                </a:lnTo>
                <a:lnTo>
                  <a:pt x="0" y="272423"/>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25" name="Freeform 25"/>
          <p:cNvSpPr/>
          <p:nvPr/>
        </p:nvSpPr>
        <p:spPr>
          <a:xfrm>
            <a:off x="1028700" y="8256307"/>
            <a:ext cx="1757570" cy="272423"/>
          </a:xfrm>
          <a:custGeom>
            <a:avLst/>
            <a:gdLst/>
            <a:ahLst/>
            <a:cxnLst/>
            <a:rect l="l" t="t" r="r" b="b"/>
            <a:pathLst>
              <a:path w="1757570" h="272423">
                <a:moveTo>
                  <a:pt x="0" y="0"/>
                </a:moveTo>
                <a:lnTo>
                  <a:pt x="1757570" y="0"/>
                </a:lnTo>
                <a:lnTo>
                  <a:pt x="1757570" y="272423"/>
                </a:lnTo>
                <a:lnTo>
                  <a:pt x="0" y="272423"/>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grpSp>
        <p:nvGrpSpPr>
          <p:cNvPr id="32" name="Group 31">
            <a:extLst>
              <a:ext uri="{FF2B5EF4-FFF2-40B4-BE49-F238E27FC236}">
                <a16:creationId xmlns="" xmlns:a16="http://schemas.microsoft.com/office/drawing/2014/main" id="{7F68BCB8-38D5-2F4B-9A9D-A02418D51EB9}"/>
              </a:ext>
            </a:extLst>
          </p:cNvPr>
          <p:cNvGrpSpPr/>
          <p:nvPr/>
        </p:nvGrpSpPr>
        <p:grpSpPr>
          <a:xfrm>
            <a:off x="2961344" y="6010719"/>
            <a:ext cx="7425936" cy="3610849"/>
            <a:chOff x="1028700" y="2135297"/>
            <a:chExt cx="7425936" cy="4376699"/>
          </a:xfrm>
        </p:grpSpPr>
        <p:grpSp>
          <p:nvGrpSpPr>
            <p:cNvPr id="33" name="Group 11">
              <a:extLst>
                <a:ext uri="{FF2B5EF4-FFF2-40B4-BE49-F238E27FC236}">
                  <a16:creationId xmlns="" xmlns:a16="http://schemas.microsoft.com/office/drawing/2014/main" id="{B91DE733-E26A-0F4B-87E4-29CB7E504235}"/>
                </a:ext>
              </a:extLst>
            </p:cNvPr>
            <p:cNvGrpSpPr/>
            <p:nvPr/>
          </p:nvGrpSpPr>
          <p:grpSpPr>
            <a:xfrm>
              <a:off x="1028700" y="2135297"/>
              <a:ext cx="7425936" cy="4376699"/>
              <a:chOff x="0" y="0"/>
              <a:chExt cx="1955802" cy="1152711"/>
            </a:xfrm>
          </p:grpSpPr>
          <p:sp>
            <p:nvSpPr>
              <p:cNvPr id="35" name="Freeform 12">
                <a:extLst>
                  <a:ext uri="{FF2B5EF4-FFF2-40B4-BE49-F238E27FC236}">
                    <a16:creationId xmlns="" xmlns:a16="http://schemas.microsoft.com/office/drawing/2014/main" id="{00FAB218-10E9-7A48-A47F-4DBD68B5305A}"/>
                  </a:ext>
                </a:extLst>
              </p:cNvPr>
              <p:cNvSpPr/>
              <p:nvPr/>
            </p:nvSpPr>
            <p:spPr>
              <a:xfrm>
                <a:off x="0" y="0"/>
                <a:ext cx="1955802" cy="1152711"/>
              </a:xfrm>
              <a:custGeom>
                <a:avLst/>
                <a:gdLst/>
                <a:ahLst/>
                <a:cxnLst/>
                <a:rect l="l" t="t" r="r" b="b"/>
                <a:pathLst>
                  <a:path w="1955802" h="1152711">
                    <a:moveTo>
                      <a:pt x="53170" y="0"/>
                    </a:moveTo>
                    <a:lnTo>
                      <a:pt x="1902632" y="0"/>
                    </a:lnTo>
                    <a:cubicBezTo>
                      <a:pt x="1916733" y="0"/>
                      <a:pt x="1930257" y="5602"/>
                      <a:pt x="1940229" y="15573"/>
                    </a:cubicBezTo>
                    <a:cubicBezTo>
                      <a:pt x="1950200" y="25545"/>
                      <a:pt x="1955802" y="39069"/>
                      <a:pt x="1955802" y="53170"/>
                    </a:cubicBezTo>
                    <a:lnTo>
                      <a:pt x="1955802" y="1099541"/>
                    </a:lnTo>
                    <a:cubicBezTo>
                      <a:pt x="1955802" y="1128906"/>
                      <a:pt x="1931997" y="1152711"/>
                      <a:pt x="1902632" y="1152711"/>
                    </a:cubicBezTo>
                    <a:lnTo>
                      <a:pt x="53170" y="1152711"/>
                    </a:lnTo>
                    <a:cubicBezTo>
                      <a:pt x="23805" y="1152711"/>
                      <a:pt x="0" y="1128906"/>
                      <a:pt x="0" y="1099541"/>
                    </a:cubicBezTo>
                    <a:lnTo>
                      <a:pt x="0" y="53170"/>
                    </a:lnTo>
                    <a:cubicBezTo>
                      <a:pt x="0" y="23805"/>
                      <a:pt x="23805" y="0"/>
                      <a:pt x="53170" y="0"/>
                    </a:cubicBezTo>
                    <a:close/>
                  </a:path>
                </a:pathLst>
              </a:custGeom>
              <a:solidFill>
                <a:srgbClr val="FAF9F0"/>
              </a:solidFill>
              <a:ln w="47625" cap="rnd">
                <a:solidFill>
                  <a:srgbClr val="F9AD18"/>
                </a:solidFill>
                <a:prstDash val="solid"/>
                <a:round/>
              </a:ln>
            </p:spPr>
          </p:sp>
          <p:sp>
            <p:nvSpPr>
              <p:cNvPr id="36" name="TextBox 13">
                <a:extLst>
                  <a:ext uri="{FF2B5EF4-FFF2-40B4-BE49-F238E27FC236}">
                    <a16:creationId xmlns="" xmlns:a16="http://schemas.microsoft.com/office/drawing/2014/main" id="{2010B325-A2DD-BB42-9488-8BC560D4DB75}"/>
                  </a:ext>
                </a:extLst>
              </p:cNvPr>
              <p:cNvSpPr txBox="1"/>
              <p:nvPr/>
            </p:nvSpPr>
            <p:spPr>
              <a:xfrm>
                <a:off x="0" y="-38100"/>
                <a:ext cx="1955802" cy="1190811"/>
              </a:xfrm>
              <a:prstGeom prst="rect">
                <a:avLst/>
              </a:prstGeom>
            </p:spPr>
            <p:txBody>
              <a:bodyPr lIns="50800" tIns="50800" rIns="50800" bIns="50800" rtlCol="0" anchor="ctr"/>
              <a:lstStyle/>
              <a:p>
                <a:pPr algn="ctr">
                  <a:lnSpc>
                    <a:spcPts val="2659"/>
                  </a:lnSpc>
                </a:pPr>
                <a:endParaRPr/>
              </a:p>
            </p:txBody>
          </p:sp>
        </p:grpSp>
        <p:sp>
          <p:nvSpPr>
            <p:cNvPr id="34" name="TextBox 21">
              <a:extLst>
                <a:ext uri="{FF2B5EF4-FFF2-40B4-BE49-F238E27FC236}">
                  <a16:creationId xmlns="" xmlns:a16="http://schemas.microsoft.com/office/drawing/2014/main" id="{543F8E46-1547-164D-AF7D-44B765DC56FB}"/>
                </a:ext>
              </a:extLst>
            </p:cNvPr>
            <p:cNvSpPr txBox="1"/>
            <p:nvPr/>
          </p:nvSpPr>
          <p:spPr>
            <a:xfrm>
              <a:off x="1279007" y="3162019"/>
              <a:ext cx="6798459" cy="2014497"/>
            </a:xfrm>
            <a:prstGeom prst="rect">
              <a:avLst/>
            </a:prstGeom>
          </p:spPr>
          <p:txBody>
            <a:bodyPr wrap="square" lIns="0" tIns="0" rIns="0" bIns="0" rtlCol="0" anchor="t">
              <a:spAutoFit/>
            </a:bodyPr>
            <a:lstStyle/>
            <a:p>
              <a:pPr>
                <a:lnSpc>
                  <a:spcPct val="135000"/>
                </a:lnSpc>
                <a:spcAft>
                  <a:spcPts val="800"/>
                </a:spcAft>
                <a:tabLst>
                  <a:tab pos="255270" algn="l"/>
                </a:tabLst>
              </a:pPr>
              <a:r>
                <a:rPr lang="pt-BR" sz="4000" b="1" kern="0" dirty="0">
                  <a:solidFill>
                    <a:srgbClr val="000000"/>
                  </a:solidFill>
                  <a:effectLst/>
                  <a:latin typeface="Cambria" panose="02040503050406030204" pitchFamily="18" charset="0"/>
                  <a:ea typeface="Times New Roman" panose="02020603050405020304" pitchFamily="18" charset="0"/>
                </a:rPr>
                <a:t>Nhưng sân nhà cũ của </a:t>
              </a:r>
              <a:r>
                <a:rPr lang="pt-BR" sz="4000" b="1" kern="0" dirty="0" smtClean="0">
                  <a:solidFill>
                    <a:srgbClr val="000000"/>
                  </a:solidFill>
                  <a:effectLst/>
                  <a:latin typeface="Cambria" panose="02040503050406030204" pitchFamily="18" charset="0"/>
                  <a:ea typeface="Times New Roman" panose="02020603050405020304" pitchFamily="18" charset="0"/>
                </a:rPr>
                <a:t>Bum/ </a:t>
              </a:r>
              <a:r>
                <a:rPr lang="pt-BR" sz="4000" b="1" kern="0" dirty="0">
                  <a:solidFill>
                    <a:srgbClr val="000000"/>
                  </a:solidFill>
                  <a:effectLst/>
                  <a:latin typeface="Cambria" panose="02040503050406030204" pitchFamily="18" charset="0"/>
                  <a:ea typeface="Times New Roman" panose="02020603050405020304" pitchFamily="18" charset="0"/>
                </a:rPr>
                <a:t>lại có một cây ổi...</a:t>
              </a:r>
              <a:endParaRPr lang="x-none" sz="4000" b="1" dirty="0">
                <a:effectLst/>
                <a:latin typeface="Cambria" panose="02040503050406030204" pitchFamily="18" charset="0"/>
                <a:ea typeface="Calibri" panose="020F0502020204030204" pitchFamily="34" charset="0"/>
              </a:endParaRPr>
            </a:p>
          </p:txBody>
        </p:sp>
      </p:grpSp>
      <p:sp>
        <p:nvSpPr>
          <p:cNvPr id="38" name="Oval Callout 37">
            <a:extLst>
              <a:ext uri="{FF2B5EF4-FFF2-40B4-BE49-F238E27FC236}">
                <a16:creationId xmlns="" xmlns:a16="http://schemas.microsoft.com/office/drawing/2014/main" id="{ABF8B7AE-228B-3C40-B862-CF5584FAD72D}"/>
              </a:ext>
            </a:extLst>
          </p:cNvPr>
          <p:cNvSpPr/>
          <p:nvPr/>
        </p:nvSpPr>
        <p:spPr>
          <a:xfrm>
            <a:off x="11708688" y="6095341"/>
            <a:ext cx="5360112" cy="3276833"/>
          </a:xfrm>
          <a:prstGeom prst="wedgeEllipseCallout">
            <a:avLst>
              <a:gd name="adj1" fmla="val -62259"/>
              <a:gd name="adj2" fmla="val 24386"/>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4000" b="1" kern="0" dirty="0" err="1">
                <a:solidFill>
                  <a:srgbClr val="FFFF00"/>
                </a:solidFill>
                <a:effectLst/>
                <a:latin typeface="Times New Roman" panose="02020603050405020304" pitchFamily="18" charset="0"/>
                <a:ea typeface="Times New Roman" panose="02020603050405020304" pitchFamily="18" charset="0"/>
              </a:rPr>
              <a:t>Nhấn</a:t>
            </a:r>
            <a:r>
              <a:rPr lang="pt-BR" sz="4000" b="1" kern="0" dirty="0">
                <a:solidFill>
                  <a:srgbClr val="FFFF00"/>
                </a:solidFill>
                <a:effectLst/>
                <a:latin typeface="Times New Roman" panose="02020603050405020304" pitchFamily="18" charset="0"/>
                <a:ea typeface="Times New Roman" panose="02020603050405020304" pitchFamily="18" charset="0"/>
              </a:rPr>
              <a:t> </a:t>
            </a:r>
            <a:r>
              <a:rPr lang="pt-BR" sz="4000" b="1" kern="0" dirty="0" err="1">
                <a:solidFill>
                  <a:srgbClr val="FFFF00"/>
                </a:solidFill>
                <a:effectLst/>
                <a:latin typeface="Times New Roman" panose="02020603050405020304" pitchFamily="18" charset="0"/>
                <a:ea typeface="Times New Roman" panose="02020603050405020304" pitchFamily="18" charset="0"/>
              </a:rPr>
              <a:t>giọng</a:t>
            </a:r>
            <a:r>
              <a:rPr lang="pt-BR" sz="4000" b="1" kern="0" dirty="0">
                <a:solidFill>
                  <a:srgbClr val="FFFF00"/>
                </a:solidFill>
                <a:effectLst/>
                <a:latin typeface="Times New Roman" panose="02020603050405020304" pitchFamily="18" charset="0"/>
                <a:ea typeface="Times New Roman" panose="02020603050405020304" pitchFamily="18" charset="0"/>
              </a:rPr>
              <a:t> </a:t>
            </a:r>
            <a:r>
              <a:rPr lang="pt-BR" sz="4000" b="1" kern="0" dirty="0" err="1">
                <a:solidFill>
                  <a:srgbClr val="FFFF00"/>
                </a:solidFill>
                <a:effectLst/>
                <a:latin typeface="Times New Roman" panose="02020603050405020304" pitchFamily="18" charset="0"/>
                <a:ea typeface="Times New Roman" panose="02020603050405020304" pitchFamily="18" charset="0"/>
              </a:rPr>
              <a:t>ở</a:t>
            </a:r>
            <a:r>
              <a:rPr lang="pt-BR" sz="4000" b="1" kern="0" dirty="0">
                <a:solidFill>
                  <a:srgbClr val="FFFF00"/>
                </a:solidFill>
                <a:effectLst/>
                <a:latin typeface="Times New Roman" panose="02020603050405020304" pitchFamily="18" charset="0"/>
                <a:ea typeface="Times New Roman" panose="02020603050405020304" pitchFamily="18" charset="0"/>
              </a:rPr>
              <a:t> </a:t>
            </a:r>
            <a:r>
              <a:rPr lang="pt-BR" sz="4000" b="1" kern="0" dirty="0" err="1">
                <a:solidFill>
                  <a:srgbClr val="FFFF00"/>
                </a:solidFill>
                <a:effectLst/>
                <a:latin typeface="Times New Roman" panose="02020603050405020304" pitchFamily="18" charset="0"/>
                <a:ea typeface="Times New Roman" panose="02020603050405020304" pitchFamily="18" charset="0"/>
              </a:rPr>
              <a:t>một</a:t>
            </a:r>
            <a:r>
              <a:rPr lang="pt-BR" sz="4000" b="1" kern="0" dirty="0">
                <a:solidFill>
                  <a:srgbClr val="FFFF00"/>
                </a:solidFill>
                <a:effectLst/>
                <a:latin typeface="Times New Roman" panose="02020603050405020304" pitchFamily="18" charset="0"/>
                <a:ea typeface="Times New Roman" panose="02020603050405020304" pitchFamily="18" charset="0"/>
              </a:rPr>
              <a:t> </a:t>
            </a:r>
            <a:r>
              <a:rPr lang="pt-BR" sz="4000" b="1" kern="0" dirty="0" err="1">
                <a:solidFill>
                  <a:srgbClr val="FFFF00"/>
                </a:solidFill>
                <a:effectLst/>
                <a:latin typeface="Times New Roman" panose="02020603050405020304" pitchFamily="18" charset="0"/>
                <a:ea typeface="Times New Roman" panose="02020603050405020304" pitchFamily="18" charset="0"/>
              </a:rPr>
              <a:t>số</a:t>
            </a:r>
            <a:r>
              <a:rPr lang="pt-BR" sz="4000" b="1" kern="0" dirty="0">
                <a:solidFill>
                  <a:srgbClr val="FFFF00"/>
                </a:solidFill>
                <a:effectLst/>
                <a:latin typeface="Times New Roman" panose="02020603050405020304" pitchFamily="18" charset="0"/>
                <a:ea typeface="Times New Roman" panose="02020603050405020304" pitchFamily="18" charset="0"/>
              </a:rPr>
              <a:t> </a:t>
            </a:r>
            <a:r>
              <a:rPr lang="pt-BR" sz="4000" b="1" kern="0" dirty="0" err="1">
                <a:solidFill>
                  <a:srgbClr val="FFFF00"/>
                </a:solidFill>
                <a:effectLst/>
                <a:latin typeface="Times New Roman" panose="02020603050405020304" pitchFamily="18" charset="0"/>
                <a:ea typeface="Times New Roman" panose="02020603050405020304" pitchFamily="18" charset="0"/>
              </a:rPr>
              <a:t>từ</a:t>
            </a:r>
            <a:r>
              <a:rPr lang="pt-BR" sz="4000" b="1" kern="0" dirty="0">
                <a:solidFill>
                  <a:srgbClr val="FFFF00"/>
                </a:solidFill>
                <a:effectLst/>
                <a:latin typeface="Times New Roman" panose="02020603050405020304" pitchFamily="18" charset="0"/>
                <a:ea typeface="Times New Roman" panose="02020603050405020304" pitchFamily="18" charset="0"/>
              </a:rPr>
              <a:t> </a:t>
            </a:r>
            <a:r>
              <a:rPr lang="pt-BR" sz="4000" b="1" kern="0" dirty="0" err="1">
                <a:solidFill>
                  <a:srgbClr val="FFFF00"/>
                </a:solidFill>
                <a:effectLst/>
                <a:latin typeface="Times New Roman" panose="02020603050405020304" pitchFamily="18" charset="0"/>
                <a:ea typeface="Times New Roman" panose="02020603050405020304" pitchFamily="18" charset="0"/>
              </a:rPr>
              <a:t>ngữ</a:t>
            </a:r>
            <a:r>
              <a:rPr lang="pt-BR" sz="4000" b="1" kern="0" dirty="0">
                <a:solidFill>
                  <a:srgbClr val="FFFF00"/>
                </a:solidFill>
                <a:effectLst/>
                <a:latin typeface="Times New Roman" panose="02020603050405020304" pitchFamily="18" charset="0"/>
                <a:ea typeface="Times New Roman" panose="02020603050405020304" pitchFamily="18" charset="0"/>
              </a:rPr>
              <a:t> </a:t>
            </a:r>
            <a:r>
              <a:rPr lang="pt-BR" sz="4000" b="1" kern="0" dirty="0" err="1">
                <a:solidFill>
                  <a:srgbClr val="FFFF00"/>
                </a:solidFill>
                <a:effectLst/>
                <a:latin typeface="Times New Roman" panose="02020603050405020304" pitchFamily="18" charset="0"/>
                <a:ea typeface="Times New Roman" panose="02020603050405020304" pitchFamily="18" charset="0"/>
              </a:rPr>
              <a:t>thể</a:t>
            </a:r>
            <a:r>
              <a:rPr lang="pt-BR" sz="4000" b="1" kern="0" dirty="0">
                <a:solidFill>
                  <a:srgbClr val="FFFF00"/>
                </a:solidFill>
                <a:effectLst/>
                <a:latin typeface="Times New Roman" panose="02020603050405020304" pitchFamily="18" charset="0"/>
                <a:ea typeface="Times New Roman" panose="02020603050405020304" pitchFamily="18" charset="0"/>
              </a:rPr>
              <a:t> </a:t>
            </a:r>
            <a:r>
              <a:rPr lang="pt-BR" sz="4000" b="1" kern="0" dirty="0" err="1">
                <a:solidFill>
                  <a:srgbClr val="FFFF00"/>
                </a:solidFill>
                <a:effectLst/>
                <a:latin typeface="Times New Roman" panose="02020603050405020304" pitchFamily="18" charset="0"/>
                <a:ea typeface="Times New Roman" panose="02020603050405020304" pitchFamily="18" charset="0"/>
              </a:rPr>
              <a:t>hiện</a:t>
            </a:r>
            <a:r>
              <a:rPr lang="pt-BR" sz="4000" b="1" kern="0" dirty="0">
                <a:solidFill>
                  <a:srgbClr val="FFFF00"/>
                </a:solidFill>
                <a:effectLst/>
                <a:latin typeface="Times New Roman" panose="02020603050405020304" pitchFamily="18" charset="0"/>
                <a:ea typeface="Times New Roman" panose="02020603050405020304" pitchFamily="18" charset="0"/>
              </a:rPr>
              <a:t> </a:t>
            </a:r>
            <a:r>
              <a:rPr lang="pt-BR" sz="4000" b="1" kern="0" dirty="0" err="1">
                <a:solidFill>
                  <a:srgbClr val="FFFF00"/>
                </a:solidFill>
                <a:effectLst/>
                <a:latin typeface="Times New Roman" panose="02020603050405020304" pitchFamily="18" charset="0"/>
                <a:ea typeface="Times New Roman" panose="02020603050405020304" pitchFamily="18" charset="0"/>
              </a:rPr>
              <a:t>cảm</a:t>
            </a:r>
            <a:r>
              <a:rPr lang="pt-BR" sz="4000" b="1" kern="0" dirty="0">
                <a:solidFill>
                  <a:srgbClr val="FFFF00"/>
                </a:solidFill>
                <a:effectLst/>
                <a:latin typeface="Times New Roman" panose="02020603050405020304" pitchFamily="18" charset="0"/>
                <a:ea typeface="Times New Roman" panose="02020603050405020304" pitchFamily="18" charset="0"/>
              </a:rPr>
              <a:t> </a:t>
            </a:r>
            <a:r>
              <a:rPr lang="pt-BR" sz="4000" b="1" kern="0" dirty="0" err="1">
                <a:solidFill>
                  <a:srgbClr val="FFFF00"/>
                </a:solidFill>
                <a:effectLst/>
                <a:latin typeface="Times New Roman" panose="02020603050405020304" pitchFamily="18" charset="0"/>
                <a:ea typeface="Times New Roman" panose="02020603050405020304" pitchFamily="18" charset="0"/>
              </a:rPr>
              <a:t>xúc</a:t>
            </a:r>
            <a:r>
              <a:rPr lang="pt-BR" sz="4000" b="1" kern="0" dirty="0">
                <a:solidFill>
                  <a:srgbClr val="FFFF00"/>
                </a:solidFill>
                <a:effectLst/>
                <a:latin typeface="Times New Roman" panose="02020603050405020304" pitchFamily="18" charset="0"/>
                <a:ea typeface="Times New Roman" panose="02020603050405020304" pitchFamily="18" charset="0"/>
              </a:rPr>
              <a:t> </a:t>
            </a:r>
            <a:r>
              <a:rPr lang="pt-BR" sz="4000" b="1" kern="0" dirty="0" err="1">
                <a:solidFill>
                  <a:srgbClr val="FFFF00"/>
                </a:solidFill>
                <a:effectLst/>
                <a:latin typeface="Times New Roman" panose="02020603050405020304" pitchFamily="18" charset="0"/>
                <a:ea typeface="Times New Roman" panose="02020603050405020304" pitchFamily="18" charset="0"/>
              </a:rPr>
              <a:t>của</a:t>
            </a:r>
            <a:r>
              <a:rPr lang="pt-BR" sz="4000" b="1" kern="0" dirty="0">
                <a:solidFill>
                  <a:srgbClr val="FFFF00"/>
                </a:solidFill>
                <a:effectLst/>
                <a:latin typeface="Times New Roman" panose="02020603050405020304" pitchFamily="18" charset="0"/>
                <a:ea typeface="Times New Roman" panose="02020603050405020304" pitchFamily="18" charset="0"/>
              </a:rPr>
              <a:t> </a:t>
            </a:r>
            <a:r>
              <a:rPr lang="pt-BR" sz="4000" b="1" kern="0" dirty="0" err="1">
                <a:solidFill>
                  <a:srgbClr val="FFFF00"/>
                </a:solidFill>
                <a:effectLst/>
                <a:latin typeface="Times New Roman" panose="02020603050405020304" pitchFamily="18" charset="0"/>
                <a:ea typeface="Times New Roman" panose="02020603050405020304" pitchFamily="18" charset="0"/>
              </a:rPr>
              <a:t>tác</a:t>
            </a:r>
            <a:r>
              <a:rPr lang="pt-BR" sz="4000" b="1" kern="0" dirty="0">
                <a:solidFill>
                  <a:srgbClr val="FFFF00"/>
                </a:solidFill>
                <a:effectLst/>
                <a:latin typeface="Times New Roman" panose="02020603050405020304" pitchFamily="18" charset="0"/>
                <a:ea typeface="Times New Roman" panose="02020603050405020304" pitchFamily="18" charset="0"/>
              </a:rPr>
              <a:t> </a:t>
            </a:r>
            <a:r>
              <a:rPr lang="pt-BR" sz="4000" b="1" kern="0" dirty="0" err="1">
                <a:solidFill>
                  <a:srgbClr val="FFFF00"/>
                </a:solidFill>
                <a:effectLst/>
                <a:latin typeface="Times New Roman" panose="02020603050405020304" pitchFamily="18" charset="0"/>
                <a:ea typeface="Times New Roman" panose="02020603050405020304" pitchFamily="18" charset="0"/>
              </a:rPr>
              <a:t>giả</a:t>
            </a:r>
            <a:endParaRPr lang="x-none" sz="4000" b="1" dirty="0">
              <a:solidFill>
                <a:srgbClr val="FFFF00"/>
              </a:solidFill>
            </a:endParaRPr>
          </a:p>
        </p:txBody>
      </p:sp>
      <p:pic>
        <p:nvPicPr>
          <p:cNvPr id="15" name="Picture 14"/>
          <p:cNvPicPr>
            <a:picLocks noChangeAspect="1"/>
          </p:cNvPicPr>
          <p:nvPr/>
        </p:nvPicPr>
        <p:blipFill>
          <a:blip r:embed="rId14"/>
          <a:stretch>
            <a:fillRect/>
          </a:stretch>
        </p:blipFill>
        <p:spPr>
          <a:xfrm>
            <a:off x="5029704" y="95066"/>
            <a:ext cx="8569858" cy="230221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dissolv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dissolve">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dissolve">
                                      <p:cBhvr>
                                        <p:cTn id="17" dur="500"/>
                                        <p:tgtEl>
                                          <p:spTgt spid="32"/>
                                        </p:tgtEl>
                                      </p:cBhvr>
                                    </p:animEffect>
                                  </p:childTnLst>
                                </p:cTn>
                              </p:par>
                            </p:childTnLst>
                          </p:cTn>
                        </p:par>
                        <p:par>
                          <p:cTn id="18" fill="hold">
                            <p:stCondLst>
                              <p:cond delay="500"/>
                            </p:stCondLst>
                            <p:childTnLst>
                              <p:par>
                                <p:cTn id="19" presetID="9" presetClass="entr" presetSubtype="0" fill="hold" grpId="0" nodeType="after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dissolve">
                                      <p:cBhvr>
                                        <p:cTn id="21"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1215097">
            <a:off x="-2002349" y="4740438"/>
            <a:ext cx="9808450" cy="5958633"/>
          </a:xfrm>
          <a:custGeom>
            <a:avLst/>
            <a:gdLst/>
            <a:ahLst/>
            <a:cxnLst/>
            <a:rect l="l" t="t" r="r" b="b"/>
            <a:pathLst>
              <a:path w="9808450" h="5958633">
                <a:moveTo>
                  <a:pt x="0" y="0"/>
                </a:moveTo>
                <a:lnTo>
                  <a:pt x="9808450" y="0"/>
                </a:lnTo>
                <a:lnTo>
                  <a:pt x="9808450" y="5958633"/>
                </a:lnTo>
                <a:lnTo>
                  <a:pt x="0" y="595863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991444">
            <a:off x="15811606" y="6065753"/>
            <a:ext cx="3812369" cy="2316014"/>
          </a:xfrm>
          <a:custGeom>
            <a:avLst/>
            <a:gdLst/>
            <a:ahLst/>
            <a:cxnLst/>
            <a:rect l="l" t="t" r="r" b="b"/>
            <a:pathLst>
              <a:path w="3812369" h="2316014">
                <a:moveTo>
                  <a:pt x="0" y="0"/>
                </a:moveTo>
                <a:lnTo>
                  <a:pt x="3812369" y="0"/>
                </a:lnTo>
                <a:lnTo>
                  <a:pt x="3812369" y="2316014"/>
                </a:lnTo>
                <a:lnTo>
                  <a:pt x="0" y="231601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5217887" y="5407719"/>
            <a:ext cx="4508470" cy="4624072"/>
          </a:xfrm>
          <a:custGeom>
            <a:avLst/>
            <a:gdLst/>
            <a:ahLst/>
            <a:cxnLst/>
            <a:rect l="l" t="t" r="r" b="b"/>
            <a:pathLst>
              <a:path w="4508470" h="4624072">
                <a:moveTo>
                  <a:pt x="0" y="0"/>
                </a:moveTo>
                <a:lnTo>
                  <a:pt x="4508470" y="0"/>
                </a:lnTo>
                <a:lnTo>
                  <a:pt x="4508470" y="4624072"/>
                </a:lnTo>
                <a:lnTo>
                  <a:pt x="0" y="462407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a:off x="0" y="7223760"/>
            <a:ext cx="18288000" cy="3657600"/>
          </a:xfrm>
          <a:custGeom>
            <a:avLst/>
            <a:gdLst/>
            <a:ahLst/>
            <a:cxnLst/>
            <a:rect l="l" t="t" r="r" b="b"/>
            <a:pathLst>
              <a:path w="18288000" h="3657600">
                <a:moveTo>
                  <a:pt x="0" y="0"/>
                </a:moveTo>
                <a:lnTo>
                  <a:pt x="18288000" y="0"/>
                </a:lnTo>
                <a:lnTo>
                  <a:pt x="18288000" y="3657600"/>
                </a:lnTo>
                <a:lnTo>
                  <a:pt x="0" y="3657600"/>
                </a:lnTo>
                <a:lnTo>
                  <a:pt x="0" y="0"/>
                </a:lnTo>
                <a:close/>
              </a:path>
            </a:pathLst>
          </a:custGeom>
          <a:blipFill>
            <a:blip r:embed="rId6"/>
            <a:stretch>
              <a:fillRect/>
            </a:stretch>
          </a:blipFill>
        </p:spPr>
      </p:sp>
      <p:sp>
        <p:nvSpPr>
          <p:cNvPr id="6" name="Freeform 6"/>
          <p:cNvSpPr/>
          <p:nvPr/>
        </p:nvSpPr>
        <p:spPr>
          <a:xfrm>
            <a:off x="4389034" y="879980"/>
            <a:ext cx="3643119" cy="2213195"/>
          </a:xfrm>
          <a:custGeom>
            <a:avLst/>
            <a:gdLst/>
            <a:ahLst/>
            <a:cxnLst/>
            <a:rect l="l" t="t" r="r" b="b"/>
            <a:pathLst>
              <a:path w="3643119" h="2213195">
                <a:moveTo>
                  <a:pt x="0" y="0"/>
                </a:moveTo>
                <a:lnTo>
                  <a:pt x="3643119" y="0"/>
                </a:lnTo>
                <a:lnTo>
                  <a:pt x="3643119" y="2213195"/>
                </a:lnTo>
                <a:lnTo>
                  <a:pt x="0" y="221319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Freeform 7"/>
          <p:cNvSpPr/>
          <p:nvPr/>
        </p:nvSpPr>
        <p:spPr>
          <a:xfrm>
            <a:off x="4962244" y="5143500"/>
            <a:ext cx="2033381" cy="3195313"/>
          </a:xfrm>
          <a:custGeom>
            <a:avLst/>
            <a:gdLst/>
            <a:ahLst/>
            <a:cxnLst/>
            <a:rect l="l" t="t" r="r" b="b"/>
            <a:pathLst>
              <a:path w="2033381" h="3195313">
                <a:moveTo>
                  <a:pt x="0" y="0"/>
                </a:moveTo>
                <a:lnTo>
                  <a:pt x="2033381" y="0"/>
                </a:lnTo>
                <a:lnTo>
                  <a:pt x="2033381" y="3195313"/>
                </a:lnTo>
                <a:lnTo>
                  <a:pt x="0" y="319531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8" name="Freeform 8"/>
          <p:cNvSpPr/>
          <p:nvPr/>
        </p:nvSpPr>
        <p:spPr>
          <a:xfrm>
            <a:off x="482632" y="1778623"/>
            <a:ext cx="4735255" cy="8253168"/>
          </a:xfrm>
          <a:custGeom>
            <a:avLst/>
            <a:gdLst/>
            <a:ahLst/>
            <a:cxnLst/>
            <a:rect l="l" t="t" r="r" b="b"/>
            <a:pathLst>
              <a:path w="4735255" h="8253168">
                <a:moveTo>
                  <a:pt x="0" y="0"/>
                </a:moveTo>
                <a:lnTo>
                  <a:pt x="4735255" y="0"/>
                </a:lnTo>
                <a:lnTo>
                  <a:pt x="4735255" y="8253168"/>
                </a:lnTo>
                <a:lnTo>
                  <a:pt x="0" y="8253168"/>
                </a:lnTo>
                <a:lnTo>
                  <a:pt x="0" y="0"/>
                </a:lnTo>
                <a:close/>
              </a:path>
            </a:pathLst>
          </a:custGeom>
          <a:blipFill>
            <a:blip r:embed="rId9"/>
            <a:stretch>
              <a:fillRect/>
            </a:stretch>
          </a:blipFill>
        </p:spPr>
      </p:sp>
      <p:grpSp>
        <p:nvGrpSpPr>
          <p:cNvPr id="9" name="Group 9"/>
          <p:cNvGrpSpPr/>
          <p:nvPr/>
        </p:nvGrpSpPr>
        <p:grpSpPr>
          <a:xfrm>
            <a:off x="8936699" y="1028700"/>
            <a:ext cx="8322601" cy="8229600"/>
            <a:chOff x="0" y="0"/>
            <a:chExt cx="2191961" cy="2167467"/>
          </a:xfrm>
        </p:grpSpPr>
        <p:sp>
          <p:nvSpPr>
            <p:cNvPr id="10" name="Freeform 10"/>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4E9A96"/>
              </a:solidFill>
              <a:prstDash val="solid"/>
              <a:round/>
            </a:ln>
          </p:spPr>
        </p:sp>
        <p:sp>
          <p:nvSpPr>
            <p:cNvPr id="11" name="TextBox 11"/>
            <p:cNvSpPr txBox="1"/>
            <p:nvPr/>
          </p:nvSpPr>
          <p:spPr>
            <a:xfrm>
              <a:off x="0" y="-38100"/>
              <a:ext cx="2191961" cy="2205567"/>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flipH="1">
            <a:off x="16056183" y="692035"/>
            <a:ext cx="1661608" cy="1009427"/>
          </a:xfrm>
          <a:custGeom>
            <a:avLst/>
            <a:gdLst/>
            <a:ahLst/>
            <a:cxnLst/>
            <a:rect l="l" t="t" r="r" b="b"/>
            <a:pathLst>
              <a:path w="1661608" h="1009427">
                <a:moveTo>
                  <a:pt x="1661608" y="0"/>
                </a:moveTo>
                <a:lnTo>
                  <a:pt x="0" y="0"/>
                </a:lnTo>
                <a:lnTo>
                  <a:pt x="0" y="1009427"/>
                </a:lnTo>
                <a:lnTo>
                  <a:pt x="1661608" y="1009427"/>
                </a:lnTo>
                <a:lnTo>
                  <a:pt x="1661608"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3" name="Freeform 13"/>
          <p:cNvSpPr/>
          <p:nvPr/>
        </p:nvSpPr>
        <p:spPr>
          <a:xfrm rot="-1825628">
            <a:off x="15766433" y="7167084"/>
            <a:ext cx="3902716" cy="3393787"/>
          </a:xfrm>
          <a:custGeom>
            <a:avLst/>
            <a:gdLst/>
            <a:ahLst/>
            <a:cxnLst/>
            <a:rect l="l" t="t" r="r" b="b"/>
            <a:pathLst>
              <a:path w="3902716" h="3393787">
                <a:moveTo>
                  <a:pt x="0" y="0"/>
                </a:moveTo>
                <a:lnTo>
                  <a:pt x="3902716" y="0"/>
                </a:lnTo>
                <a:lnTo>
                  <a:pt x="3902716" y="3393787"/>
                </a:lnTo>
                <a:lnTo>
                  <a:pt x="0" y="3393787"/>
                </a:lnTo>
                <a:lnTo>
                  <a:pt x="0" y="0"/>
                </a:lnTo>
                <a:close/>
              </a:path>
            </a:pathLst>
          </a:custGeom>
          <a:blipFill>
            <a:blip r:embed="rId10"/>
            <a:stretch>
              <a:fillRect r="-74793"/>
            </a:stretch>
          </a:blipFill>
        </p:spPr>
      </p:sp>
      <p:sp>
        <p:nvSpPr>
          <p:cNvPr id="14" name="Freeform 14"/>
          <p:cNvSpPr/>
          <p:nvPr/>
        </p:nvSpPr>
        <p:spPr>
          <a:xfrm>
            <a:off x="789507" y="9285213"/>
            <a:ext cx="4121506" cy="1596147"/>
          </a:xfrm>
          <a:custGeom>
            <a:avLst/>
            <a:gdLst/>
            <a:ahLst/>
            <a:cxnLst/>
            <a:rect l="l" t="t" r="r" b="b"/>
            <a:pathLst>
              <a:path w="4121506" h="1596147">
                <a:moveTo>
                  <a:pt x="0" y="0"/>
                </a:moveTo>
                <a:lnTo>
                  <a:pt x="4121506" y="0"/>
                </a:lnTo>
                <a:lnTo>
                  <a:pt x="4121506" y="1596147"/>
                </a:lnTo>
                <a:lnTo>
                  <a:pt x="0" y="1596147"/>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5" name="Freeform 15"/>
          <p:cNvSpPr/>
          <p:nvPr/>
        </p:nvSpPr>
        <p:spPr>
          <a:xfrm>
            <a:off x="4962244" y="8141517"/>
            <a:ext cx="2545753" cy="394592"/>
          </a:xfrm>
          <a:custGeom>
            <a:avLst/>
            <a:gdLst/>
            <a:ahLst/>
            <a:cxnLst/>
            <a:rect l="l" t="t" r="r" b="b"/>
            <a:pathLst>
              <a:path w="2545753" h="394592">
                <a:moveTo>
                  <a:pt x="0" y="0"/>
                </a:moveTo>
                <a:lnTo>
                  <a:pt x="2545753" y="0"/>
                </a:lnTo>
                <a:lnTo>
                  <a:pt x="2545753" y="394592"/>
                </a:lnTo>
                <a:lnTo>
                  <a:pt x="0" y="394592"/>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pic>
        <p:nvPicPr>
          <p:cNvPr id="18" name="Picture 17">
            <a:extLst>
              <a:ext uri="{FF2B5EF4-FFF2-40B4-BE49-F238E27FC236}">
                <a16:creationId xmlns="" xmlns:a16="http://schemas.microsoft.com/office/drawing/2014/main" id="{9AFCD597-7E99-3A41-A939-97DF6CA8476F}"/>
              </a:ext>
            </a:extLst>
          </p:cNvPr>
          <p:cNvPicPr>
            <a:picLocks noChangeAspect="1"/>
          </p:cNvPicPr>
          <p:nvPr/>
        </p:nvPicPr>
        <p:blipFill>
          <a:blip r:embed="rId15"/>
          <a:stretch>
            <a:fillRect/>
          </a:stretch>
        </p:blipFill>
        <p:spPr>
          <a:xfrm>
            <a:off x="8817415" y="1038919"/>
            <a:ext cx="8559800" cy="8737600"/>
          </a:xfrm>
          <a:prstGeom prst="rect">
            <a:avLst/>
          </a:prstGeom>
        </p:spPr>
      </p:pic>
    </p:spTree>
    <p:extLst>
      <p:ext uri="{BB962C8B-B14F-4D97-AF65-F5344CB8AC3E}">
        <p14:creationId xmlns:p14="http://schemas.microsoft.com/office/powerpoint/2010/main" val="22111825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164</TotalTime>
  <Words>1601</Words>
  <Application>Microsoft Office PowerPoint</Application>
  <PresentationFormat>Custom</PresentationFormat>
  <Paragraphs>60</Paragraphs>
  <Slides>22</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Cambria</vt:lpstr>
      <vt:lpstr>Calibri</vt:lpstr>
      <vt:lpstr>SVN-Newton</vt:lpstr>
      <vt:lpstr>Times New Roman</vt:lpstr>
      <vt:lpstr>#9Slide07 HoneyCream</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Benefit Of Trees Presentation</dc:title>
  <cp:lastModifiedBy>ASUS</cp:lastModifiedBy>
  <cp:revision>24</cp:revision>
  <dcterms:created xsi:type="dcterms:W3CDTF">2006-08-16T00:00:00Z</dcterms:created>
  <dcterms:modified xsi:type="dcterms:W3CDTF">2026-02-12T04:53:28Z</dcterms:modified>
  <dc:identifier>DAF3wxu8RYY</dc:identifier>
</cp:coreProperties>
</file>