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5" r:id="rId4"/>
    <p:sldId id="257" r:id="rId5"/>
    <p:sldId id="262" r:id="rId6"/>
    <p:sldId id="258" r:id="rId7"/>
    <p:sldId id="259" r:id="rId8"/>
    <p:sldId id="260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139"/>
    <a:srgbClr val="FDBC3C"/>
    <a:srgbClr val="91D3F1"/>
    <a:srgbClr val="F6A1A7"/>
    <a:srgbClr val="F7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7" autoAdjust="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52E3-E152-49C9-AEE7-8F1FB0FB258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2543-1848-42F6-A0E1-CF262E1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02543-1848-42F6-A0E1-CF262E159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B5AFC-1AA4-301D-BF7F-BB223F4D7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0074A0-FABE-C439-1F18-26697DA8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47C81E-35FD-587D-A187-D9061E95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09014-D4D1-2BD1-FFD5-BE07432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EDECB3-344C-2238-5C78-2C3A377A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79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4F6514-B8EE-F979-DD14-3E0823FB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FB46DE-BBB1-D92F-BF7E-9F4B47A3A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FF931B-87D0-D61F-D06C-FFD6EF3A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A21B1-5B61-0E04-128D-B93D2A6A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94BED1-D10D-FABF-4970-612E4E32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07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0FA70D-47BA-6DB3-CBE0-C83A106F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1430C4-83E7-C05C-1F4B-258F8122D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CDA4F-E9D2-E312-30D8-C2139B2D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92B733-C5C7-090A-E8DE-7897F348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13D85-54EB-E275-DD7E-C4FBD964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7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83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832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45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03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3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73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47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65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6B82E-40C6-E890-1B03-6B5BDCB1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B8136B-BB43-24D6-9186-1FFBF9CE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F176D2-037F-5FF6-31C9-27626503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2B0367-C6DE-BAEA-3C51-5B83B2E5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B7F618-BC5F-418D-90CA-B69FC893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89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87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53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3F941-2A62-027E-550F-1034452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951911-B1BA-C5CD-580F-F506A68D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E723AA-6C17-530B-0D17-E2E9360F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C27717-C946-58A8-8482-B3B9BDCE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60055-FA96-DFB9-20B1-9919514C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7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5B016-F87E-DF56-A9D8-FE3B0E56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AB97FF-93A1-69F1-EA1B-A4B3ECE1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1CEA34-4AF9-D026-7CCB-9FAD3A81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7FC79C-8FD1-D263-FFA8-E1DEB5C9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AC5B29-B15A-E8DC-1F5C-F6E4BBC7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7CF12E-A44B-C838-4C72-1F598DAF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39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228C4-80ED-50BB-E8B8-3A3949F8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2BA67-5090-B7C5-9F56-784BF6FC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5DA39C-464F-CBCE-BC64-B404F39F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7CD6D6-A712-217E-188F-7341F05E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9BE694-6850-4253-EE5C-88C65AA62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E07A45-0D2C-0B04-5B1E-AFB5DB29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D440CC-C994-2AF3-7204-0E488B4F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D0E317-2EC9-7C21-8A0D-7F38820D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3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74A4E-115F-8714-50DA-A418BAC1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69CD31-08DC-8ABB-7666-49E1F247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F1C0D9-253A-8DAD-BE14-3934B212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1B554A-576F-0739-363F-4661ACA3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2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DA6D2A-9400-0AE0-D227-929CBCD5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C45BB9-4516-6D7F-FC3A-E44C90E2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D0A942-8AF8-CF1F-60C6-88B7C8FE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01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CDCAC-47D2-8874-651B-E3E50D9E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B41CD4-7F94-8B32-D299-4F90324E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E8F53F-7AA8-A2E4-7E7E-57DE10D3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2CE49B-F490-041D-F318-A09251BE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3D9014-A2C4-84E9-5E5D-B345AB08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12D9B5-C9FB-C004-431B-FD2927C8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61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859C5-16FF-4A17-C8DA-26A6959B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394BE8C-6203-D911-7677-D90E0AC32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803D29-951C-D32D-13C4-952B1A4E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DBE647-D5D6-BA3F-85DE-F1F6AA5B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ACF33A-697C-8569-46DF-0E4C5652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9A89B0-E88D-9FD1-DDB4-4C07483C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61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1E4551-F4F7-96EC-5072-D5DDB731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D45F0B-1DC0-5E8F-1EFA-72B232C3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76D73C-37EC-FB43-B627-CC734D487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131E-648A-4688-975A-D676F9AA230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470B4C-D431-BE8A-BCB6-0F5C8D731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55F7C-C96B-6A00-CB51-EF1DE841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B7E18F35-4605-873C-3427-281B23B20E59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80F1A2C-5185-14C9-9B89-61EDCC0BC4D7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39D283-20D9-339C-29D3-B4464DCBD53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D09C9E-3F4B-36FE-1E44-634D9F9BD4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72CB852-8F50-C077-360D-F92A685BAE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010E82-AF04-16DF-1C9A-2C9A59F1DA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F15350B-D6E2-7772-B300-D155F1AACB3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E74CF8A-23E9-A18C-890F-FDF9422F992A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59DD0A-75D2-8B6C-4A00-84C097297A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C25C079-9CF6-3507-AE55-223708515F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D7D18EEF-357E-031B-6D51-8E43D43B0178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4FB59E4-541E-0F63-15CF-15DE3C5F4BA3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531447-EFFC-435E-9423-0120689630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5115BD-735D-5D9E-FD08-6A5667B84C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4FE425A-3C8F-4281-7EA4-B14D5CAC35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35DE6-5E71-95B2-22B2-B8546DCB06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A26D65D-97E1-2270-6BCA-F5EBD7521D5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E113639-CF30-B88F-2E56-5A5C1E497EF1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4F218E-6F11-78D8-3828-05E4076D76D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82A6D83-BFD8-A887-27DD-46D03639990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svg"/><Relationship Id="rId18" Type="http://schemas.openxmlformats.org/officeDocument/2006/relationships/image" Target="../media/image11.png"/><Relationship Id="rId3" Type="http://schemas.openxmlformats.org/officeDocument/2006/relationships/image" Target="../media/image8.svg"/><Relationship Id="rId21" Type="http://schemas.openxmlformats.org/officeDocument/2006/relationships/image" Target="../media/image13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17" Type="http://schemas.openxmlformats.org/officeDocument/2006/relationships/image" Target="../media/image22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openxmlformats.org/officeDocument/2006/relationships/image" Target="../media/image24.sv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svg"/><Relationship Id="rId3" Type="http://schemas.openxmlformats.org/officeDocument/2006/relationships/image" Target="../media/image41.svg"/><Relationship Id="rId7" Type="http://schemas.openxmlformats.org/officeDocument/2006/relationships/image" Target="../media/image32.svg"/><Relationship Id="rId12" Type="http://schemas.openxmlformats.org/officeDocument/2006/relationships/image" Target="../media/image19.png"/><Relationship Id="rId2" Type="http://schemas.openxmlformats.org/officeDocument/2006/relationships/image" Target="../media/image22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5" Type="http://schemas.openxmlformats.org/officeDocument/2006/relationships/image" Target="../media/image38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43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svg"/><Relationship Id="rId3" Type="http://schemas.openxmlformats.org/officeDocument/2006/relationships/image" Target="../media/image41.svg"/><Relationship Id="rId7" Type="http://schemas.openxmlformats.org/officeDocument/2006/relationships/image" Target="../media/image32.svg"/><Relationship Id="rId12" Type="http://schemas.openxmlformats.org/officeDocument/2006/relationships/image" Target="../media/image19.png"/><Relationship Id="rId2" Type="http://schemas.openxmlformats.org/officeDocument/2006/relationships/image" Target="../media/image2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5" Type="http://schemas.openxmlformats.org/officeDocument/2006/relationships/image" Target="../media/image38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43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8.svg"/><Relationship Id="rId7" Type="http://schemas.openxmlformats.org/officeDocument/2006/relationships/image" Target="../media/image14.sv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54.svg"/><Relationship Id="rId5" Type="http://schemas.openxmlformats.org/officeDocument/2006/relationships/image" Target="../media/image50.sv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6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35.png"/><Relationship Id="rId14" Type="http://schemas.openxmlformats.org/officeDocument/2006/relationships/image" Target="../media/image6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9.sv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5" Type="http://schemas.openxmlformats.org/officeDocument/2006/relationships/image" Target="../media/image81.sv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75.sv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svg"/><Relationship Id="rId3" Type="http://schemas.openxmlformats.org/officeDocument/2006/relationships/image" Target="../media/image41.svg"/><Relationship Id="rId7" Type="http://schemas.openxmlformats.org/officeDocument/2006/relationships/image" Target="../media/image32.svg"/><Relationship Id="rId12" Type="http://schemas.openxmlformats.org/officeDocument/2006/relationships/image" Target="../media/image19.png"/><Relationship Id="rId2" Type="http://schemas.openxmlformats.org/officeDocument/2006/relationships/image" Target="../media/image2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4.svg"/><Relationship Id="rId5" Type="http://schemas.openxmlformats.org/officeDocument/2006/relationships/image" Target="../media/image30.svg"/><Relationship Id="rId15" Type="http://schemas.openxmlformats.org/officeDocument/2006/relationships/image" Target="../media/image38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43.sv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90.svg"/><Relationship Id="rId3" Type="http://schemas.openxmlformats.org/officeDocument/2006/relationships/image" Target="../media/image10.svg"/><Relationship Id="rId7" Type="http://schemas.openxmlformats.org/officeDocument/2006/relationships/image" Target="../media/image79.svg"/><Relationship Id="rId12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11" Type="http://schemas.openxmlformats.org/officeDocument/2006/relationships/image" Target="../media/image88.svg"/><Relationship Id="rId5" Type="http://schemas.openxmlformats.org/officeDocument/2006/relationships/image" Target="../media/image77.svg"/><Relationship Id="rId15" Type="http://schemas.openxmlformats.org/officeDocument/2006/relationships/image" Target="../media/image75.sv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86.sv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2416" y="2377368"/>
            <a:ext cx="4462261" cy="4532913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B30878-2031-F579-6062-3B209E17DA88}"/>
              </a:ext>
            </a:extLst>
          </p:cNvPr>
          <p:cNvGrpSpPr/>
          <p:nvPr/>
        </p:nvGrpSpPr>
        <p:grpSpPr>
          <a:xfrm>
            <a:off x="980311" y="3729942"/>
            <a:ext cx="2805721" cy="1481772"/>
            <a:chOff x="980311" y="3729942"/>
            <a:chExt cx="2805721" cy="1481772"/>
          </a:xfrm>
        </p:grpSpPr>
        <p:sp>
          <p:nvSpPr>
            <p:cNvPr id="4" name="Freeform 4"/>
            <p:cNvSpPr/>
            <p:nvPr/>
          </p:nvSpPr>
          <p:spPr>
            <a:xfrm rot="-244703">
              <a:off x="980311" y="3729942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-244703">
              <a:off x="1353161" y="4320613"/>
              <a:ext cx="2064634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mơ</a:t>
              </a:r>
              <a:endParaRPr lang="en-US" sz="4000" b="1" dirty="0">
                <a:solidFill>
                  <a:srgbClr val="53113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F0BF0D4-D1C5-550D-4FD7-CC9AC5F791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105" y="258613"/>
            <a:ext cx="3243353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4814E18-7E37-070A-A53A-1C4D819D74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3171" y="1043061"/>
            <a:ext cx="8212024" cy="164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10" y="-112421"/>
            <a:ext cx="1943818" cy="21049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918244C-704D-7B92-85C4-CBECDB7804A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8" y="5497125"/>
            <a:ext cx="1422862" cy="1413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2801842" y="-2232468"/>
            <a:ext cx="6645464" cy="1155662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415550" y="487585"/>
            <a:ext cx="1278498" cy="1224244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9865998" y="529636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3E9424-3D1B-53F4-2EC2-1339278059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0875" y="249265"/>
            <a:ext cx="4639458" cy="1115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5852F3-3D81-29EB-147F-14DFC5E0D461}"/>
              </a:ext>
            </a:extLst>
          </p:cNvPr>
          <p:cNvSpPr txBox="1"/>
          <p:nvPr/>
        </p:nvSpPr>
        <p:spPr>
          <a:xfrm>
            <a:off x="1424918" y="1335719"/>
            <a:ext cx="972199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- Tìm đọc được những câu chuyện kể về ước mơ</a:t>
            </a:r>
          </a:p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- Viết được phiếu đọc sách theo mẫu.</a:t>
            </a:r>
          </a:p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giao tiếp và hợp tác, tự học, tự giải quyết vấn đề và sáng tạo.</a:t>
            </a:r>
          </a:p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26426180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00229A-898C-5879-CE92-3793F348F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4192" y="2480021"/>
            <a:ext cx="6974428" cy="1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DC0F0C-8FAE-742E-C3AE-EB7494CAC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636451"/>
            <a:ext cx="697442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23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90989" y="3134473"/>
            <a:ext cx="6659564" cy="183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câu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chuyện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kể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ước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mơ</a:t>
            </a:r>
            <a:endParaRPr lang="en-US" sz="5334" dirty="0">
              <a:solidFill>
                <a:srgbClr val="531139"/>
              </a:solidFill>
              <a:latin typeface="Cambria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1845" y="867252"/>
            <a:ext cx="2761727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>
            <a:off x="9166458" y="1439179"/>
            <a:ext cx="6675824" cy="5959690"/>
          </a:xfrm>
          <a:custGeom>
            <a:avLst/>
            <a:gdLst/>
            <a:ahLst/>
            <a:cxnLst/>
            <a:rect l="l" t="t" r="r" b="b"/>
            <a:pathLst>
              <a:path w="10013736" h="8939535">
                <a:moveTo>
                  <a:pt x="10013736" y="0"/>
                </a:moveTo>
                <a:lnTo>
                  <a:pt x="0" y="0"/>
                </a:lnTo>
                <a:lnTo>
                  <a:pt x="0" y="8939535"/>
                </a:lnTo>
                <a:lnTo>
                  <a:pt x="10013736" y="8939535"/>
                </a:lnTo>
                <a:lnTo>
                  <a:pt x="100137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687463">
            <a:off x="8142223" y="1758932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7573DC9-8AAE-CEAF-7C75-E5460B4473EE}"/>
              </a:ext>
            </a:extLst>
          </p:cNvPr>
          <p:cNvGrpSpPr/>
          <p:nvPr/>
        </p:nvGrpSpPr>
        <p:grpSpPr>
          <a:xfrm>
            <a:off x="2194027" y="169711"/>
            <a:ext cx="8198876" cy="1180499"/>
            <a:chOff x="2194027" y="169711"/>
            <a:chExt cx="8198876" cy="1180499"/>
          </a:xfrm>
        </p:grpSpPr>
        <p:sp>
          <p:nvSpPr>
            <p:cNvPr id="5" name="Freeform 5"/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xmlns="" id="{7CBF9628-0925-30A4-EB2F-48181F11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70823"/>
              </p:ext>
            </p:extLst>
          </p:nvPr>
        </p:nvGraphicFramePr>
        <p:xfrm>
          <a:off x="631085" y="1379791"/>
          <a:ext cx="10859494" cy="50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xmlns="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xmlns="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5254144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2400" dirty="0">
                          <a:latin typeface="Cambria" panose="02040503050406030204" pitchFamily="18" charset="0"/>
                        </a:rPr>
                        <a:t>Ướ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c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học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được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từ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67039519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EB66B79-0E52-3C60-B6D1-9741742B4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508" y="2206547"/>
            <a:ext cx="702215" cy="716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90F900-E775-56EB-54AB-2ACA6D7D9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508" y="3070668"/>
            <a:ext cx="702215" cy="71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D96C7F0-210E-30F1-E324-8A43A7F13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24" y="3026487"/>
            <a:ext cx="702215" cy="716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624001-4ACE-9712-2184-D0EA17ABC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66" y="3914299"/>
            <a:ext cx="702215" cy="716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34AECED-36FF-9F9C-0044-D6690BCA2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69" y="3914299"/>
            <a:ext cx="702215" cy="71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5CC0D8D-E15F-C7EE-7E33-54979AA6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394" y="4864141"/>
            <a:ext cx="702215" cy="7166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E37E945-4F91-1BEA-F9D4-CDABC7CC3547}"/>
              </a:ext>
            </a:extLst>
          </p:cNvPr>
          <p:cNvGrpSpPr/>
          <p:nvPr/>
        </p:nvGrpSpPr>
        <p:grpSpPr>
          <a:xfrm>
            <a:off x="4597469" y="5675054"/>
            <a:ext cx="3509100" cy="674028"/>
            <a:chOff x="4239121" y="8910190"/>
            <a:chExt cx="2532605" cy="5098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C8FF403-1EF4-B4B4-5673-04A8DE54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530DF1A4-D253-3BCB-055E-2DDB10DD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3B2FCB9D-6E98-DF42-C162-6818E383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FCD7663-D012-43A6-C82B-95017F95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52C1940-5D70-2C8F-663A-DE83F820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6700" y="153347"/>
            <a:ext cx="2212126" cy="1504003"/>
            <a:chOff x="-442168" y="0"/>
            <a:chExt cx="5517349" cy="38745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8202" cy="3874559"/>
            </a:xfrm>
            <a:custGeom>
              <a:avLst/>
              <a:gdLst/>
              <a:ahLst/>
              <a:cxnLst/>
              <a:rect l="l" t="t" r="r" b="b"/>
              <a:pathLst>
                <a:path w="3818202" h="3874559">
                  <a:moveTo>
                    <a:pt x="0" y="0"/>
                  </a:moveTo>
                  <a:lnTo>
                    <a:pt x="3818202" y="0"/>
                  </a:lnTo>
                  <a:lnTo>
                    <a:pt x="3818202" y="3874559"/>
                  </a:lnTo>
                  <a:lnTo>
                    <a:pt x="0" y="387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561222" y="1149756"/>
              <a:ext cx="2513959" cy="2290846"/>
            </a:xfrm>
            <a:custGeom>
              <a:avLst/>
              <a:gdLst/>
              <a:ahLst/>
              <a:cxnLst/>
              <a:rect l="l" t="t" r="r" b="b"/>
              <a:pathLst>
                <a:path w="2513959" h="2290846">
                  <a:moveTo>
                    <a:pt x="2513960" y="0"/>
                  </a:moveTo>
                  <a:lnTo>
                    <a:pt x="0" y="0"/>
                  </a:lnTo>
                  <a:lnTo>
                    <a:pt x="0" y="2290845"/>
                  </a:lnTo>
                  <a:lnTo>
                    <a:pt x="2513960" y="2290845"/>
                  </a:lnTo>
                  <a:lnTo>
                    <a:pt x="251396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42168" y="957842"/>
              <a:ext cx="3445561" cy="195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467"/>
                </a:lnSpc>
              </a:pPr>
              <a:r>
                <a:rPr lang="en-US" sz="8296" spc="-165" dirty="0">
                  <a:solidFill>
                    <a:srgbClr val="531139"/>
                  </a:solidFill>
                  <a:latin typeface="#9Slide07 SVNZiclets" panose="02000603000000000000" pitchFamily="2" charset="0"/>
                </a:rPr>
                <a:t> 2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9263712" y="3639313"/>
            <a:ext cx="5044047" cy="3421545"/>
          </a:xfrm>
          <a:custGeom>
            <a:avLst/>
            <a:gdLst/>
            <a:ahLst/>
            <a:cxnLst/>
            <a:rect l="l" t="t" r="r" b="b"/>
            <a:pathLst>
              <a:path w="7566071" h="5132318">
                <a:moveTo>
                  <a:pt x="0" y="0"/>
                </a:moveTo>
                <a:lnTo>
                  <a:pt x="7566071" y="0"/>
                </a:lnTo>
                <a:lnTo>
                  <a:pt x="7566071" y="5132318"/>
                </a:lnTo>
                <a:lnTo>
                  <a:pt x="0" y="5132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V="1">
            <a:off x="-1858284" y="-1120207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3218420">
            <a:off x="6562773" y="1561568"/>
            <a:ext cx="2160627" cy="2458751"/>
          </a:xfrm>
          <a:custGeom>
            <a:avLst/>
            <a:gdLst/>
            <a:ahLst/>
            <a:cxnLst/>
            <a:rect l="l" t="t" r="r" b="b"/>
            <a:pathLst>
              <a:path w="3240941" h="3688126">
                <a:moveTo>
                  <a:pt x="0" y="0"/>
                </a:moveTo>
                <a:lnTo>
                  <a:pt x="3240941" y="0"/>
                </a:lnTo>
                <a:lnTo>
                  <a:pt x="3240941" y="3688126"/>
                </a:lnTo>
                <a:lnTo>
                  <a:pt x="0" y="368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90049" y="1889111"/>
            <a:ext cx="4158039" cy="4219412"/>
            <a:chOff x="0" y="0"/>
            <a:chExt cx="8316077" cy="84388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16077" cy="8438824"/>
            </a:xfrm>
            <a:custGeom>
              <a:avLst/>
              <a:gdLst/>
              <a:ahLst/>
              <a:cxnLst/>
              <a:rect l="l" t="t" r="r" b="b"/>
              <a:pathLst>
                <a:path w="8316077" h="8438824">
                  <a:moveTo>
                    <a:pt x="0" y="0"/>
                  </a:moveTo>
                  <a:lnTo>
                    <a:pt x="8316077" y="0"/>
                  </a:lnTo>
                  <a:lnTo>
                    <a:pt x="8316077" y="8438824"/>
                  </a:lnTo>
                  <a:lnTo>
                    <a:pt x="0" y="843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1953851" y="1501165"/>
              <a:ext cx="3119714" cy="2266992"/>
            </a:xfrm>
            <a:custGeom>
              <a:avLst/>
              <a:gdLst/>
              <a:ahLst/>
              <a:cxnLst/>
              <a:rect l="l" t="t" r="r" b="b"/>
              <a:pathLst>
                <a:path w="3119714" h="2266992">
                  <a:moveTo>
                    <a:pt x="0" y="0"/>
                  </a:moveTo>
                  <a:lnTo>
                    <a:pt x="3119714" y="0"/>
                  </a:lnTo>
                  <a:lnTo>
                    <a:pt x="3119714" y="2266992"/>
                  </a:lnTo>
                  <a:lnTo>
                    <a:pt x="0" y="226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573144" y="1501165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506693" y="145350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76116" y="3944526"/>
              <a:ext cx="6363841" cy="3315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Ước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mơ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được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nói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đến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trong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câu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chuyện</a:t>
              </a:r>
              <a:endParaRPr lang="en-US" sz="3644" dirty="0">
                <a:solidFill>
                  <a:srgbClr val="531139"/>
                </a:solidFill>
                <a:latin typeface="Cambria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8084" y="1937279"/>
            <a:ext cx="3976203" cy="4123076"/>
            <a:chOff x="0" y="0"/>
            <a:chExt cx="7952406" cy="8246152"/>
          </a:xfrm>
        </p:grpSpPr>
        <p:sp>
          <p:nvSpPr>
            <p:cNvPr id="15" name="Freeform 15"/>
            <p:cNvSpPr/>
            <p:nvPr/>
          </p:nvSpPr>
          <p:spPr>
            <a:xfrm>
              <a:off x="0" y="176367"/>
              <a:ext cx="7952406" cy="8069785"/>
            </a:xfrm>
            <a:custGeom>
              <a:avLst/>
              <a:gdLst/>
              <a:ahLst/>
              <a:cxnLst/>
              <a:rect l="l" t="t" r="r" b="b"/>
              <a:pathLst>
                <a:path w="7952406" h="8069785">
                  <a:moveTo>
                    <a:pt x="0" y="0"/>
                  </a:moveTo>
                  <a:lnTo>
                    <a:pt x="7952406" y="0"/>
                  </a:lnTo>
                  <a:lnTo>
                    <a:pt x="7952406" y="8069785"/>
                  </a:lnTo>
                  <a:lnTo>
                    <a:pt x="0" y="8069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2720218" y="0"/>
              <a:ext cx="2323061" cy="4037181"/>
            </a:xfrm>
            <a:custGeom>
              <a:avLst/>
              <a:gdLst/>
              <a:ahLst/>
              <a:cxnLst/>
              <a:rect l="l" t="t" r="r" b="b"/>
              <a:pathLst>
                <a:path w="2323061" h="4037181">
                  <a:moveTo>
                    <a:pt x="2323061" y="0"/>
                  </a:moveTo>
                  <a:lnTo>
                    <a:pt x="0" y="0"/>
                  </a:lnTo>
                  <a:lnTo>
                    <a:pt x="0" y="4037181"/>
                  </a:lnTo>
                  <a:lnTo>
                    <a:pt x="2323061" y="4037181"/>
                  </a:lnTo>
                  <a:lnTo>
                    <a:pt x="2323061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94280" y="4384284"/>
              <a:ext cx="6363842" cy="2187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Ý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nghĩa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của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câu</a:t>
              </a:r>
              <a:r>
                <a:rPr lang="en-US" sz="3644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644" dirty="0" err="1">
                  <a:solidFill>
                    <a:srgbClr val="531139"/>
                  </a:solidFill>
                  <a:latin typeface="Cambria Bold"/>
                </a:rPr>
                <a:t>chuyện</a:t>
              </a:r>
              <a:endParaRPr lang="en-US" sz="3644" dirty="0">
                <a:solidFill>
                  <a:srgbClr val="531139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8908" y="3998817"/>
            <a:ext cx="3492006" cy="2806700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0914" y="405096"/>
            <a:ext cx="7554347" cy="70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của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mình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3B2F25C-3A5C-D7BB-5C54-DF04A5A481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875" y="175027"/>
            <a:ext cx="2536156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6D60F9-7D1B-2A9E-E627-D3563D9B47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590727"/>
            <a:ext cx="697442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52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4801">
            <a:off x="-2695590" y="4266968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61259" y="5293197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193456" y="3966119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24994DE-67BF-A127-F601-472D2AFA1080}"/>
              </a:ext>
            </a:extLst>
          </p:cNvPr>
          <p:cNvGrpSpPr/>
          <p:nvPr/>
        </p:nvGrpSpPr>
        <p:grpSpPr>
          <a:xfrm>
            <a:off x="4235652" y="817883"/>
            <a:ext cx="7460337" cy="5222235"/>
            <a:chOff x="4235652" y="817883"/>
            <a:chExt cx="7460337" cy="5222235"/>
          </a:xfrm>
        </p:grpSpPr>
        <p:sp>
          <p:nvSpPr>
            <p:cNvPr id="2" name="Freeform 2"/>
            <p:cNvSpPr/>
            <p:nvPr/>
          </p:nvSpPr>
          <p:spPr>
            <a:xfrm rot="5326155">
              <a:off x="5354703" y="-301168"/>
              <a:ext cx="5222235" cy="7460337"/>
            </a:xfrm>
            <a:custGeom>
              <a:avLst/>
              <a:gdLst/>
              <a:ahLst/>
              <a:cxnLst/>
              <a:rect l="l" t="t" r="r" b="b"/>
              <a:pathLst>
                <a:path w="7833353" h="11190505">
                  <a:moveTo>
                    <a:pt x="0" y="0"/>
                  </a:moveTo>
                  <a:lnTo>
                    <a:pt x="7833354" y="0"/>
                  </a:lnTo>
                  <a:lnTo>
                    <a:pt x="7833354" y="11190504"/>
                  </a:lnTo>
                  <a:lnTo>
                    <a:pt x="0" y="11190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81012" y="1591638"/>
              <a:ext cx="6312445" cy="3270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33"/>
                </a:lnSpc>
              </a:pP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Kể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lại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cho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người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thân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nghe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câu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chuyện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Bác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Hồ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mà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đã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và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chia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sẻ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suy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nghĩ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của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câu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chuyện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đó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689934" flipH="1">
            <a:off x="10720493" y="563828"/>
            <a:ext cx="945927" cy="945927"/>
          </a:xfrm>
          <a:custGeom>
            <a:avLst/>
            <a:gdLst/>
            <a:ahLst/>
            <a:cxnLst/>
            <a:rect l="l" t="t" r="r" b="b"/>
            <a:pathLst>
              <a:path w="1418890" h="1418890">
                <a:moveTo>
                  <a:pt x="1418890" y="0"/>
                </a:moveTo>
                <a:lnTo>
                  <a:pt x="0" y="0"/>
                </a:lnTo>
                <a:lnTo>
                  <a:pt x="0" y="1418891"/>
                </a:lnTo>
                <a:lnTo>
                  <a:pt x="1418890" y="1418891"/>
                </a:lnTo>
                <a:lnTo>
                  <a:pt x="14188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92011" y="479037"/>
            <a:ext cx="3688418" cy="6485130"/>
          </a:xfrm>
          <a:custGeom>
            <a:avLst/>
            <a:gdLst/>
            <a:ahLst/>
            <a:cxnLst/>
            <a:rect l="l" t="t" r="r" b="b"/>
            <a:pathLst>
              <a:path w="5532627" h="9727695">
                <a:moveTo>
                  <a:pt x="0" y="0"/>
                </a:moveTo>
                <a:lnTo>
                  <a:pt x="5532627" y="0"/>
                </a:lnTo>
                <a:lnTo>
                  <a:pt x="5532627" y="9727695"/>
                </a:lnTo>
                <a:lnTo>
                  <a:pt x="0" y="97276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037234" y="4715342"/>
            <a:ext cx="2948612" cy="2142658"/>
          </a:xfrm>
          <a:custGeom>
            <a:avLst/>
            <a:gdLst/>
            <a:ahLst/>
            <a:cxnLst/>
            <a:rect l="l" t="t" r="r" b="b"/>
            <a:pathLst>
              <a:path w="4422918" h="3213987">
                <a:moveTo>
                  <a:pt x="0" y="0"/>
                </a:moveTo>
                <a:lnTo>
                  <a:pt x="4422918" y="0"/>
                </a:lnTo>
                <a:lnTo>
                  <a:pt x="4422918" y="3213987"/>
                </a:lnTo>
                <a:lnTo>
                  <a:pt x="0" y="321398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173</Words>
  <Application>Microsoft Office PowerPoint</Application>
  <PresentationFormat>Widescreen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#9Slide07 HoneyCream</vt:lpstr>
      <vt:lpstr>#9Slide07 SVNZiclets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MNT;KhanhHuyen</dc:creator>
  <cp:keywords>MNT;MĂNG NON TEAM</cp:keywords>
  <cp:lastModifiedBy>ASUS</cp:lastModifiedBy>
  <cp:revision>15</cp:revision>
  <dcterms:created xsi:type="dcterms:W3CDTF">2023-10-17T08:22:46Z</dcterms:created>
  <dcterms:modified xsi:type="dcterms:W3CDTF">2026-01-12T08:11:48Z</dcterms:modified>
</cp:coreProperties>
</file>