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2" r:id="rId3"/>
    <p:sldId id="269" r:id="rId4"/>
    <p:sldId id="275" r:id="rId5"/>
    <p:sldId id="279" r:id="rId6"/>
    <p:sldId id="281" r:id="rId7"/>
    <p:sldId id="282" r:id="rId8"/>
    <p:sldId id="286" r:id="rId9"/>
    <p:sldId id="292" r:id="rId10"/>
    <p:sldId id="293" r:id="rId11"/>
    <p:sldId id="294" r:id="rId12"/>
    <p:sldId id="295"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026A"/>
    <a:srgbClr val="EFE6E7"/>
    <a:srgbClr val="CCFFCC"/>
    <a:srgbClr val="DFF465"/>
    <a:srgbClr val="FEF4AB"/>
    <a:srgbClr val="FAEE74"/>
    <a:srgbClr val="FF6699"/>
    <a:srgbClr val="48AC2C"/>
    <a:srgbClr val="D6E446"/>
    <a:srgbClr val="F26D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1228" y="48"/>
      </p:cViewPr>
      <p:guideLst/>
    </p:cSldViewPr>
  </p:slideViewPr>
  <p:notesTextViewPr>
    <p:cViewPr>
      <p:scale>
        <a:sx n="1" d="1"/>
        <a:sy n="1" d="1"/>
      </p:scale>
      <p:origin x="0" y="0"/>
    </p:cViewPr>
  </p:notesTextViewPr>
  <p:sorterViewPr>
    <p:cViewPr>
      <p:scale>
        <a:sx n="100" d="100"/>
        <a:sy n="100" d="100"/>
      </p:scale>
      <p:origin x="0" y="-204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206A8-64B7-C13A-0A63-BC00DFCF7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BC07D9-C5AF-B049-C7B4-0C376680B2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1A34C4-8F11-426D-98F5-D407EE644B7C}" type="datetimeFigureOut">
              <a:rPr lang="en-US" smtClean="0"/>
              <a:t>14/04/2026</a:t>
            </a:fld>
            <a:endParaRPr lang="en-US"/>
          </a:p>
        </p:txBody>
      </p:sp>
      <p:sp>
        <p:nvSpPr>
          <p:cNvPr id="4" name="Footer Placeholder 3">
            <a:extLst>
              <a:ext uri="{FF2B5EF4-FFF2-40B4-BE49-F238E27FC236}">
                <a16:creationId xmlns:a16="http://schemas.microsoft.com/office/drawing/2014/main" id="{9900CA7B-06DE-82AD-0351-7014B7AE9D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A80604-A95E-1359-EB3A-19310B80AE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2E6469-B5A8-4ACF-9AFF-0E3130251F50}" type="slidenum">
              <a:rPr lang="en-US" smtClean="0"/>
              <a:t>‹#›</a:t>
            </a:fld>
            <a:endParaRPr lang="en-US"/>
          </a:p>
        </p:txBody>
      </p:sp>
    </p:spTree>
    <p:extLst>
      <p:ext uri="{BB962C8B-B14F-4D97-AF65-F5344CB8AC3E}">
        <p14:creationId xmlns:p14="http://schemas.microsoft.com/office/powerpoint/2010/main" val="218647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6CAFC-7A2A-469E-8D09-2F33F491E1CF}" type="datetimeFigureOut">
              <a:rPr lang="en-US" smtClean="0"/>
              <a:t>14/04/2026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7EBF1-22AB-4831-ADD9-2EB725A96707}" type="slidenum">
              <a:rPr lang="en-US" smtClean="0"/>
              <a:t>‹#›</a:t>
            </a:fld>
            <a:endParaRPr lang="en-US"/>
          </a:p>
        </p:txBody>
      </p:sp>
    </p:spTree>
    <p:extLst>
      <p:ext uri="{BB962C8B-B14F-4D97-AF65-F5344CB8AC3E}">
        <p14:creationId xmlns:p14="http://schemas.microsoft.com/office/powerpoint/2010/main" val="356609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7EBF1-22AB-4831-ADD9-2EB725A96707}" type="slidenum">
              <a:rPr lang="en-US" smtClean="0"/>
              <a:t>1</a:t>
            </a:fld>
            <a:endParaRPr lang="en-US"/>
          </a:p>
        </p:txBody>
      </p:sp>
    </p:spTree>
    <p:extLst>
      <p:ext uri="{BB962C8B-B14F-4D97-AF65-F5344CB8AC3E}">
        <p14:creationId xmlns:p14="http://schemas.microsoft.com/office/powerpoint/2010/main" val="788512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B69F3D-DA76-5028-8513-8294D315350D}"/>
              </a:ext>
            </a:extLst>
          </p:cNvPr>
          <p:cNvPicPr>
            <a:picLocks noChangeAspect="1"/>
          </p:cNvPicPr>
          <p:nvPr userDrawn="1"/>
        </p:nvPicPr>
        <p:blipFill>
          <a:blip r:embed="rId2">
            <a:extLst>
              <a:ext uri="{28A0092B-C50C-407E-A947-70E740481C1C}">
                <a14:useLocalDpi xmlns:a14="http://schemas.microsoft.com/office/drawing/2010/main" val="0"/>
              </a:ext>
            </a:extLst>
          </a:blip>
          <a:srcRect b="8019"/>
          <a:stretch>
            <a:fillRect/>
          </a:stretch>
        </p:blipFill>
        <p:spPr>
          <a:xfrm>
            <a:off x="0" y="-1"/>
            <a:ext cx="12192000" cy="6858001"/>
          </a:xfrm>
          <a:prstGeom prst="rect">
            <a:avLst/>
          </a:prstGeom>
        </p:spPr>
      </p:pic>
      <p:sp>
        <p:nvSpPr>
          <p:cNvPr id="3" name="TextBox 3">
            <a:extLst>
              <a:ext uri="{FF2B5EF4-FFF2-40B4-BE49-F238E27FC236}">
                <a16:creationId xmlns:a16="http://schemas.microsoft.com/office/drawing/2014/main" id="{2B12BAB0-A703-9703-E29C-738988F3B06A}"/>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70F28808-064C-B349-CDC6-D7241538AA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5" name="Picture 4">
            <a:extLst>
              <a:ext uri="{FF2B5EF4-FFF2-40B4-BE49-F238E27FC236}">
                <a16:creationId xmlns:a16="http://schemas.microsoft.com/office/drawing/2014/main" id="{C9EE0347-CBD3-6CE3-5413-E75FB82B25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6" name="Picture 5">
            <a:extLst>
              <a:ext uri="{FF2B5EF4-FFF2-40B4-BE49-F238E27FC236}">
                <a16:creationId xmlns:a16="http://schemas.microsoft.com/office/drawing/2014/main" id="{0FDA5EC4-37E5-BFE9-1907-FE13AF297D00}"/>
              </a:ext>
            </a:extLst>
          </p:cNvPr>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3620858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05CE-1160-8AB0-D347-97068188CC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D1C4C5-51D6-114E-980A-E600C0FCEC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21710-D93E-BC30-A381-66028BE0B798}"/>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14/04/2026</a:t>
            </a:fld>
            <a:endParaRPr lang="en-US"/>
          </a:p>
        </p:txBody>
      </p:sp>
      <p:sp>
        <p:nvSpPr>
          <p:cNvPr id="5" name="Footer Placeholder 4">
            <a:extLst>
              <a:ext uri="{FF2B5EF4-FFF2-40B4-BE49-F238E27FC236}">
                <a16:creationId xmlns:a16="http://schemas.microsoft.com/office/drawing/2014/main" id="{EACB5BCE-7714-0355-B3E3-51ED4260C7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58C5A3-AB6D-B0A6-AD02-A8CF09BE8975}"/>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2759174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D80AB-CDEF-77EB-69C7-396C3AA9B7B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B4B346-7D29-D8D5-AFF0-E79AE539DB9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336FD-27A7-3431-1A16-EA7A94ED9B87}"/>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14/04/2026</a:t>
            </a:fld>
            <a:endParaRPr lang="en-US"/>
          </a:p>
        </p:txBody>
      </p:sp>
      <p:sp>
        <p:nvSpPr>
          <p:cNvPr id="5" name="Footer Placeholder 4">
            <a:extLst>
              <a:ext uri="{FF2B5EF4-FFF2-40B4-BE49-F238E27FC236}">
                <a16:creationId xmlns:a16="http://schemas.microsoft.com/office/drawing/2014/main" id="{B102A768-B140-963B-0203-F54E611AE8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B994B-ACEC-CF68-7A87-225EDB56ECBA}"/>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1399798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4839BF-EC39-CCE5-9F41-8B56D34BAA2B}"/>
              </a:ext>
            </a:extLst>
          </p:cNvPr>
          <p:cNvPicPr>
            <a:picLocks noChangeAspect="1"/>
          </p:cNvPicPr>
          <p:nvPr userDrawn="1"/>
        </p:nvPicPr>
        <p:blipFill>
          <a:blip r:embed="rId2">
            <a:extLst>
              <a:ext uri="{28A0092B-C50C-407E-A947-70E740481C1C}">
                <a14:useLocalDpi xmlns:a14="http://schemas.microsoft.com/office/drawing/2010/main" val="0"/>
              </a:ext>
            </a:extLst>
          </a:blip>
          <a:srcRect b="11459"/>
          <a:stretch>
            <a:fillRect/>
          </a:stretch>
        </p:blipFill>
        <p:spPr>
          <a:xfrm>
            <a:off x="0" y="0"/>
            <a:ext cx="12192000" cy="6858000"/>
          </a:xfrm>
          <a:prstGeom prst="rect">
            <a:avLst/>
          </a:prstGeom>
        </p:spPr>
      </p:pic>
      <p:sp>
        <p:nvSpPr>
          <p:cNvPr id="2" name="TextBox 3">
            <a:extLst>
              <a:ext uri="{FF2B5EF4-FFF2-40B4-BE49-F238E27FC236}">
                <a16:creationId xmlns:a16="http://schemas.microsoft.com/office/drawing/2014/main" id="{810C4BB5-A904-5F78-8061-AD891015EE68}"/>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C577DDFC-8DBB-0547-D62C-1556F25DC5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696911C0-2913-ED27-BCF4-26305F62F7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2DF0BBF3-FFCC-0A26-F012-4D32A32BDB82}"/>
              </a:ext>
            </a:extLst>
          </p:cNvPr>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502324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C53F52-8D05-F270-C804-8C0B1E79B139}"/>
              </a:ext>
            </a:extLst>
          </p:cNvPr>
          <p:cNvPicPr>
            <a:picLocks noChangeAspect="1"/>
          </p:cNvPicPr>
          <p:nvPr userDrawn="1"/>
        </p:nvPicPr>
        <p:blipFill>
          <a:blip r:embed="rId2">
            <a:extLst>
              <a:ext uri="{28A0092B-C50C-407E-A947-70E740481C1C}">
                <a14:useLocalDpi xmlns:a14="http://schemas.microsoft.com/office/drawing/2010/main" val="0"/>
              </a:ext>
            </a:extLst>
          </a:blip>
          <a:srcRect b="8019"/>
          <a:stretch>
            <a:fill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D84F12F1-CCF2-D4CF-9A3A-B1B586D439FF}"/>
              </a:ext>
            </a:extLst>
          </p:cNvPr>
          <p:cNvSpPr/>
          <p:nvPr userDrawn="1"/>
        </p:nvSpPr>
        <p:spPr>
          <a:xfrm>
            <a:off x="404091" y="1849582"/>
            <a:ext cx="11383818" cy="4599709"/>
          </a:xfrm>
          <a:custGeom>
            <a:avLst/>
            <a:gdLst>
              <a:gd name="csX0" fmla="*/ 0 w 11383818"/>
              <a:gd name="csY0" fmla="*/ 0 h 4599709"/>
              <a:gd name="csX1" fmla="*/ 11383818 w 11383818"/>
              <a:gd name="csY1" fmla="*/ 0 h 4599709"/>
              <a:gd name="csX2" fmla="*/ 11383818 w 11383818"/>
              <a:gd name="csY2" fmla="*/ 4599709 h 4599709"/>
              <a:gd name="csX3" fmla="*/ 0 w 11383818"/>
              <a:gd name="csY3" fmla="*/ 4599709 h 4599709"/>
              <a:gd name="csX4" fmla="*/ 0 w 11383818"/>
              <a:gd name="csY4" fmla="*/ 0 h 4599709"/>
            </a:gdLst>
            <a:ahLst/>
            <a:cxnLst>
              <a:cxn ang="0">
                <a:pos x="csX0" y="csY0"/>
              </a:cxn>
              <a:cxn ang="0">
                <a:pos x="csX1" y="csY1"/>
              </a:cxn>
              <a:cxn ang="0">
                <a:pos x="csX2" y="csY2"/>
              </a:cxn>
              <a:cxn ang="0">
                <a:pos x="csX3" y="csY3"/>
              </a:cxn>
              <a:cxn ang="0">
                <a:pos x="csX4" y="csY4"/>
              </a:cxn>
            </a:cxnLst>
            <a:rect l="l" t="t" r="r" b="b"/>
            <a:pathLst>
              <a:path w="11383818" h="4599709" fill="none" extrusionOk="0">
                <a:moveTo>
                  <a:pt x="0" y="0"/>
                </a:moveTo>
                <a:cubicBezTo>
                  <a:pt x="4649399" y="-33775"/>
                  <a:pt x="5971216" y="138873"/>
                  <a:pt x="11383818" y="0"/>
                </a:cubicBezTo>
                <a:cubicBezTo>
                  <a:pt x="11310047" y="1718405"/>
                  <a:pt x="11227935" y="2552144"/>
                  <a:pt x="11383818" y="4599709"/>
                </a:cubicBezTo>
                <a:cubicBezTo>
                  <a:pt x="9441844" y="4462379"/>
                  <a:pt x="4181432" y="4461853"/>
                  <a:pt x="0" y="4599709"/>
                </a:cubicBezTo>
                <a:cubicBezTo>
                  <a:pt x="152408" y="4004803"/>
                  <a:pt x="73868" y="1518635"/>
                  <a:pt x="0" y="0"/>
                </a:cubicBezTo>
                <a:close/>
              </a:path>
              <a:path w="11383818" h="4599709" stroke="0" extrusionOk="0">
                <a:moveTo>
                  <a:pt x="0" y="0"/>
                </a:moveTo>
                <a:cubicBezTo>
                  <a:pt x="2926620" y="-101487"/>
                  <a:pt x="8791526" y="-162162"/>
                  <a:pt x="11383818" y="0"/>
                </a:cubicBezTo>
                <a:cubicBezTo>
                  <a:pt x="11444531" y="1546426"/>
                  <a:pt x="11322746" y="3043694"/>
                  <a:pt x="11383818" y="4599709"/>
                </a:cubicBezTo>
                <a:cubicBezTo>
                  <a:pt x="7982850" y="4649774"/>
                  <a:pt x="2445378" y="4441260"/>
                  <a:pt x="0" y="4599709"/>
                </a:cubicBezTo>
                <a:cubicBezTo>
                  <a:pt x="-24452" y="3093851"/>
                  <a:pt x="-67663" y="2074348"/>
                  <a:pt x="0" y="0"/>
                </a:cubicBezTo>
                <a:close/>
              </a:path>
            </a:pathLst>
          </a:custGeom>
          <a:solidFill>
            <a:schemeClr val="bg1"/>
          </a:solidFill>
          <a:ln w="57150">
            <a:solidFill>
              <a:srgbClr val="92D050"/>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90079102-D251-F703-4C93-741100E1F9F0}"/>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1700274A-F7EB-E4EA-EB0E-2B13B4F793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2D61560C-A50D-2DE7-8637-666C810CA6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F8DE6757-DDD8-6901-5F41-AEAD57F6958A}"/>
              </a:ext>
            </a:extLst>
          </p:cNvPr>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267239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1509BF-C6DF-5C95-27AD-380D72132778}"/>
              </a:ext>
            </a:extLst>
          </p:cNvPr>
          <p:cNvPicPr>
            <a:picLocks noChangeAspect="1"/>
          </p:cNvPicPr>
          <p:nvPr userDrawn="1"/>
        </p:nvPicPr>
        <p:blipFill>
          <a:blip r:embed="rId2">
            <a:extLst>
              <a:ext uri="{28A0092B-C50C-407E-A947-70E740481C1C}">
                <a14:useLocalDpi xmlns:a14="http://schemas.microsoft.com/office/drawing/2010/main" val="0"/>
              </a:ext>
            </a:extLst>
          </a:blip>
          <a:srcRect b="8019"/>
          <a:stretch>
            <a:fill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1D097D2E-D810-4353-6539-67DB44EC588B}"/>
              </a:ext>
            </a:extLst>
          </p:cNvPr>
          <p:cNvSpPr/>
          <p:nvPr userDrawn="1"/>
        </p:nvSpPr>
        <p:spPr>
          <a:xfrm>
            <a:off x="0" y="633046"/>
            <a:ext cx="12192000" cy="2344616"/>
          </a:xfrm>
          <a:prstGeom prst="rect">
            <a:avLst/>
          </a:prstGeom>
          <a:solidFill>
            <a:schemeClr val="bg1">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83433A20-570F-CE3D-A875-4FC24218AD44}"/>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A4834F71-6742-2EDA-3B71-4655748CEE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2E6FDAEF-6CC3-325A-C1FA-206EA1DAD9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F76741CB-8FB6-904D-DD06-9A663ECBA477}"/>
              </a:ext>
            </a:extLst>
          </p:cNvPr>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314752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CAC14D-3F3E-C704-CD69-7E60D8A151AC}"/>
              </a:ext>
            </a:extLst>
          </p:cNvPr>
          <p:cNvPicPr>
            <a:picLocks noChangeAspect="1"/>
          </p:cNvPicPr>
          <p:nvPr userDrawn="1"/>
        </p:nvPicPr>
        <p:blipFill>
          <a:blip r:embed="rId2">
            <a:extLst>
              <a:ext uri="{28A0092B-C50C-407E-A947-70E740481C1C}">
                <a14:useLocalDpi xmlns:a14="http://schemas.microsoft.com/office/drawing/2010/main" val="0"/>
              </a:ext>
            </a:extLst>
          </a:blip>
          <a:srcRect b="11459"/>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76458726-CBAD-FA8E-F414-315BCE3141E7}"/>
              </a:ext>
            </a:extLst>
          </p:cNvPr>
          <p:cNvSpPr/>
          <p:nvPr userDrawn="1"/>
        </p:nvSpPr>
        <p:spPr>
          <a:xfrm>
            <a:off x="0" y="3908682"/>
            <a:ext cx="12192000" cy="2344616"/>
          </a:xfrm>
          <a:prstGeom prst="rect">
            <a:avLst/>
          </a:prstGeom>
          <a:solidFill>
            <a:schemeClr val="bg1">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BE901AD6-8205-8C6E-242D-B8B85BD4BB18}"/>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02C39619-19F2-7FA5-0D0D-101F0EC5AF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DF73FA18-4BC0-1DF7-9E86-9A79A24C89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C105E3F3-5C30-C694-55E3-2FC918C44039}"/>
              </a:ext>
            </a:extLst>
          </p:cNvPr>
          <p:cNvPicPr>
            <a:picLocks noChangeAspect="1"/>
          </p:cNvPicPr>
          <p:nvPr userDrawn="1"/>
        </p:nvPicPr>
        <p:blipFill>
          <a:blip r:embed="rId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1673839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BB3C-B474-B622-EB19-17ACBF971E4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F1EDB77-48AF-6A85-80BF-2DB709FF33A8}"/>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14/04/2026</a:t>
            </a:fld>
            <a:endParaRPr lang="en-US"/>
          </a:p>
        </p:txBody>
      </p:sp>
      <p:sp>
        <p:nvSpPr>
          <p:cNvPr id="4" name="Footer Placeholder 3">
            <a:extLst>
              <a:ext uri="{FF2B5EF4-FFF2-40B4-BE49-F238E27FC236}">
                <a16:creationId xmlns:a16="http://schemas.microsoft.com/office/drawing/2014/main" id="{0FC9B953-3344-DFC2-5880-D49EC891F0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96F844-3953-196E-E154-530CCB1B9CA1}"/>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299680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5E9BEF-FA69-8CD3-FFF3-E7A9DDDC43FB}"/>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14/04/2026</a:t>
            </a:fld>
            <a:endParaRPr lang="en-US"/>
          </a:p>
        </p:txBody>
      </p:sp>
      <p:sp>
        <p:nvSpPr>
          <p:cNvPr id="3" name="Footer Placeholder 2">
            <a:extLst>
              <a:ext uri="{FF2B5EF4-FFF2-40B4-BE49-F238E27FC236}">
                <a16:creationId xmlns:a16="http://schemas.microsoft.com/office/drawing/2014/main" id="{A2FAA051-8FFF-3C6F-E9EA-82C2AC0D23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DC08142-CA32-C64E-EC2E-F753D0A0F81A}"/>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3591885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A8C9-B944-8569-832C-ABA8491446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ABB595-6F2B-DE1A-0BC2-B05D56375D7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1B2917-E5F9-4441-3C27-4C15E97733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FFC42-0EAC-738C-D169-E689CD3D4C50}"/>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14/04/2026</a:t>
            </a:fld>
            <a:endParaRPr lang="en-US"/>
          </a:p>
        </p:txBody>
      </p:sp>
      <p:sp>
        <p:nvSpPr>
          <p:cNvPr id="6" name="Footer Placeholder 5">
            <a:extLst>
              <a:ext uri="{FF2B5EF4-FFF2-40B4-BE49-F238E27FC236}">
                <a16:creationId xmlns:a16="http://schemas.microsoft.com/office/drawing/2014/main" id="{4F0016D6-82F1-7BAF-407D-B1AEA387B1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851F877-EDF2-002C-05DF-F9B2A0C0EEA5}"/>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179221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4599-6E62-F4EA-9F00-46ADE4BF4A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3975EA-00F9-BE9B-DCF9-CC283B4FED9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F95B2B-192F-7645-22D0-1658BB8534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B564F-7F68-A800-CF66-73C8BC06BF5D}"/>
              </a:ext>
            </a:extLst>
          </p:cNvPr>
          <p:cNvSpPr>
            <a:spLocks noGrp="1"/>
          </p:cNvSpPr>
          <p:nvPr>
            <p:ph type="dt" sz="half" idx="10"/>
          </p:nvPr>
        </p:nvSpPr>
        <p:spPr>
          <a:xfrm>
            <a:off x="838200" y="6356350"/>
            <a:ext cx="2743200" cy="365125"/>
          </a:xfrm>
          <a:prstGeom prst="rect">
            <a:avLst/>
          </a:prstGeom>
        </p:spPr>
        <p:txBody>
          <a:bodyPr/>
          <a:lstStyle/>
          <a:p>
            <a:fld id="{D814C243-7C03-4316-A842-20310E96CA31}" type="datetimeFigureOut">
              <a:rPr lang="en-US" smtClean="0"/>
              <a:t>14/04/2026</a:t>
            </a:fld>
            <a:endParaRPr lang="en-US"/>
          </a:p>
        </p:txBody>
      </p:sp>
      <p:sp>
        <p:nvSpPr>
          <p:cNvPr id="6" name="Footer Placeholder 5">
            <a:extLst>
              <a:ext uri="{FF2B5EF4-FFF2-40B4-BE49-F238E27FC236}">
                <a16:creationId xmlns:a16="http://schemas.microsoft.com/office/drawing/2014/main" id="{7E54AB84-5C8F-772C-27C6-863A712418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D3B95-9198-1CE4-60D1-00A5C0A3BDA9}"/>
              </a:ext>
            </a:extLst>
          </p:cNvPr>
          <p:cNvSpPr>
            <a:spLocks noGrp="1"/>
          </p:cNvSpPr>
          <p:nvPr>
            <p:ph type="sldNum" sz="quarter" idx="12"/>
          </p:nvPr>
        </p:nvSpPr>
        <p:spPr>
          <a:xfrm>
            <a:off x="8610600" y="6356350"/>
            <a:ext cx="2743200" cy="365125"/>
          </a:xfrm>
          <a:prstGeom prst="rect">
            <a:avLst/>
          </a:prstGeom>
        </p:spPr>
        <p:txBody>
          <a:bodyPr/>
          <a:lstStyle/>
          <a:p>
            <a:fld id="{D94E1986-6D4C-41D8-A84E-AC527CFE6B83}" type="slidenum">
              <a:rPr lang="en-US" smtClean="0"/>
              <a:t>‹#›</a:t>
            </a:fld>
            <a:endParaRPr lang="en-US"/>
          </a:p>
        </p:txBody>
      </p:sp>
    </p:spTree>
    <p:extLst>
      <p:ext uri="{BB962C8B-B14F-4D97-AF65-F5344CB8AC3E}">
        <p14:creationId xmlns:p14="http://schemas.microsoft.com/office/powerpoint/2010/main" val="2885587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88A5A3C-04DD-54D5-E337-97D419F9B686}"/>
              </a:ext>
            </a:extLst>
          </p:cNvPr>
          <p:cNvSpPr txBox="1"/>
          <p:nvPr userDrawn="1"/>
        </p:nvSpPr>
        <p:spPr>
          <a:xfrm>
            <a:off x="2487663" y="8394092"/>
            <a:ext cx="10218420" cy="14773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3225DF2F-5E8C-BA2B-F24E-04E2325B945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67050" y="-727075"/>
            <a:ext cx="2487663" cy="2552700"/>
          </a:xfrm>
          <a:prstGeom prst="rect">
            <a:avLst/>
          </a:prstGeom>
        </p:spPr>
      </p:pic>
      <p:pic>
        <p:nvPicPr>
          <p:cNvPr id="4" name="Picture 3">
            <a:extLst>
              <a:ext uri="{FF2B5EF4-FFF2-40B4-BE49-F238E27FC236}">
                <a16:creationId xmlns:a16="http://schemas.microsoft.com/office/drawing/2014/main" id="{4D7BE365-A858-3BAD-0EB4-1AE0E8FCE77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7524750"/>
            <a:ext cx="2487663" cy="2552700"/>
          </a:xfrm>
          <a:prstGeom prst="rect">
            <a:avLst/>
          </a:prstGeom>
        </p:spPr>
      </p:pic>
      <p:pic>
        <p:nvPicPr>
          <p:cNvPr id="5" name="Picture 4">
            <a:extLst>
              <a:ext uri="{FF2B5EF4-FFF2-40B4-BE49-F238E27FC236}">
                <a16:creationId xmlns:a16="http://schemas.microsoft.com/office/drawing/2014/main" id="{D9302B84-E07E-BA50-F084-DFB6BD346D12}"/>
              </a:ext>
            </a:extLst>
          </p:cNvPr>
          <p:cNvPicPr>
            <a:picLocks noChangeAspect="1"/>
          </p:cNvPicPr>
          <p:nvPr userDrawn="1"/>
        </p:nvPicPr>
        <p:blipFill>
          <a:blip r:embed="rId15"/>
          <a:stretch>
            <a:fillRect/>
          </a:stretch>
        </p:blipFill>
        <p:spPr>
          <a:xfrm>
            <a:off x="9439734" y="-440309"/>
            <a:ext cx="2664183" cy="493819"/>
          </a:xfrm>
          <a:prstGeom prst="rect">
            <a:avLst/>
          </a:prstGeom>
        </p:spPr>
      </p:pic>
    </p:spTree>
    <p:extLst>
      <p:ext uri="{BB962C8B-B14F-4D97-AF65-F5344CB8AC3E}">
        <p14:creationId xmlns:p14="http://schemas.microsoft.com/office/powerpoint/2010/main" val="2387898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DA6855-71DA-C713-C5CE-4A9A41BC3BD4}"/>
              </a:ext>
            </a:extLst>
          </p:cNvPr>
          <p:cNvPicPr>
            <a:picLocks noChangeAspect="1"/>
          </p:cNvPicPr>
          <p:nvPr/>
        </p:nvPicPr>
        <p:blipFill>
          <a:blip r:embed="rId3"/>
          <a:stretch>
            <a:fillRect/>
          </a:stretch>
        </p:blipFill>
        <p:spPr>
          <a:xfrm>
            <a:off x="371360" y="0"/>
            <a:ext cx="11449280" cy="6633023"/>
          </a:xfrm>
          <a:prstGeom prst="rect">
            <a:avLst/>
          </a:prstGeom>
        </p:spPr>
      </p:pic>
    </p:spTree>
    <p:extLst>
      <p:ext uri="{BB962C8B-B14F-4D97-AF65-F5344CB8AC3E}">
        <p14:creationId xmlns:p14="http://schemas.microsoft.com/office/powerpoint/2010/main" val="2264213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98453E-9CC0-61BD-30E6-E6DBB736AE64}"/>
              </a:ext>
            </a:extLst>
          </p:cNvPr>
          <p:cNvGrpSpPr/>
          <p:nvPr/>
        </p:nvGrpSpPr>
        <p:grpSpPr>
          <a:xfrm>
            <a:off x="499871" y="275992"/>
            <a:ext cx="6381575" cy="1097280"/>
            <a:chOff x="249778" y="726257"/>
            <a:chExt cx="6381575"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8F5811FA-89D4-45CD-444B-1714087F7EE0}"/>
                </a:ext>
              </a:extLst>
            </p:cNvPr>
            <p:cNvSpPr/>
            <p:nvPr/>
          </p:nvSpPr>
          <p:spPr>
            <a:xfrm>
              <a:off x="912721" y="837802"/>
              <a:ext cx="5718632"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Trả</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lời</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câu</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hỏi</a:t>
              </a:r>
              <a:endPar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66847D6A-ACED-DE0F-C9A7-EDB50A7C9ED8}"/>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3</a:t>
              </a:r>
            </a:p>
          </p:txBody>
        </p:sp>
      </p:grpSp>
      <p:grpSp>
        <p:nvGrpSpPr>
          <p:cNvPr id="5" name="Group 4">
            <a:extLst>
              <a:ext uri="{FF2B5EF4-FFF2-40B4-BE49-F238E27FC236}">
                <a16:creationId xmlns:a16="http://schemas.microsoft.com/office/drawing/2014/main" id="{86C7339C-AA4C-81D8-6BA9-0536C3439B26}"/>
              </a:ext>
            </a:extLst>
          </p:cNvPr>
          <p:cNvGrpSpPr/>
          <p:nvPr/>
        </p:nvGrpSpPr>
        <p:grpSpPr>
          <a:xfrm>
            <a:off x="5182306" y="1373272"/>
            <a:ext cx="6820640" cy="773301"/>
            <a:chOff x="228342" y="4446573"/>
            <a:chExt cx="8331214" cy="773301"/>
          </a:xfrm>
        </p:grpSpPr>
        <p:sp>
          <p:nvSpPr>
            <p:cNvPr id="6" name="Rectangle: Rounded Corners 5">
              <a:extLst>
                <a:ext uri="{FF2B5EF4-FFF2-40B4-BE49-F238E27FC236}">
                  <a16:creationId xmlns:a16="http://schemas.microsoft.com/office/drawing/2014/main" id="{ECDD0260-EC83-A41A-F111-75A85ABBB461}"/>
                </a:ext>
              </a:extLst>
            </p:cNvPr>
            <p:cNvSpPr/>
            <p:nvPr/>
          </p:nvSpPr>
          <p:spPr>
            <a:xfrm>
              <a:off x="228342" y="4446573"/>
              <a:ext cx="8331214" cy="773301"/>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0F417E-1E22-8B11-B21C-1EECB7440C06}"/>
                </a:ext>
              </a:extLst>
            </p:cNvPr>
            <p:cNvSpPr txBox="1"/>
            <p:nvPr/>
          </p:nvSpPr>
          <p:spPr>
            <a:xfrm>
              <a:off x="286788" y="4571613"/>
              <a:ext cx="8214322" cy="523220"/>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b) </a:t>
              </a:r>
              <a:r>
                <a:rPr lang="en-US" sz="2800" dirty="0" err="1">
                  <a:ln>
                    <a:solidFill>
                      <a:schemeClr val="tx1"/>
                    </a:solidFill>
                  </a:ln>
                  <a:latin typeface="UTM Avo" panose="02040603050506020204" pitchFamily="18" charset="0"/>
                </a:rPr>
                <a:t>Mỗi</a:t>
              </a:r>
              <a:r>
                <a:rPr lang="en-US" sz="2800" dirty="0">
                  <a:ln>
                    <a:solidFill>
                      <a:schemeClr val="tx1"/>
                    </a:solidFill>
                  </a:ln>
                  <a:latin typeface="UTM Avo" panose="02040603050506020204" pitchFamily="18" charset="0"/>
                </a:rPr>
                <a:t> con </a:t>
              </a:r>
              <a:r>
                <a:rPr lang="en-US" sz="2800" dirty="0" err="1">
                  <a:ln>
                    <a:solidFill>
                      <a:schemeClr val="tx1"/>
                    </a:solidFill>
                  </a:ln>
                  <a:latin typeface="UTM Avo" panose="02040603050506020204" pitchFamily="18" charset="0"/>
                </a:rPr>
                <a:t>vật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biểu</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diễn</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tiết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mục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gì</a:t>
              </a:r>
              <a:r>
                <a:rPr lang="en-US" sz="2800" dirty="0">
                  <a:ln>
                    <a:solidFill>
                      <a:schemeClr val="tx1"/>
                    </a:solidFill>
                  </a:ln>
                  <a:latin typeface="UTM Avo" panose="02040603050506020204" pitchFamily="18" charset="0"/>
                </a:rPr>
                <a:t>?</a:t>
              </a:r>
            </a:p>
          </p:txBody>
        </p:sp>
      </p:grpSp>
      <p:sp>
        <p:nvSpPr>
          <p:cNvPr id="13" name="Rectangle 12">
            <a:extLst>
              <a:ext uri="{FF2B5EF4-FFF2-40B4-BE49-F238E27FC236}">
                <a16:creationId xmlns:a16="http://schemas.microsoft.com/office/drawing/2014/main" id="{B43A1D50-9B3B-6BE7-C379-4777C173A637}"/>
              </a:ext>
            </a:extLst>
          </p:cNvPr>
          <p:cNvSpPr/>
          <p:nvPr/>
        </p:nvSpPr>
        <p:spPr>
          <a:xfrm>
            <a:off x="310194" y="1616710"/>
            <a:ext cx="1705239" cy="3273129"/>
          </a:xfrm>
          <a:custGeom>
            <a:avLst/>
            <a:gdLst>
              <a:gd name="csX0" fmla="*/ 0 w 1705239"/>
              <a:gd name="csY0" fmla="*/ 0 h 3273129"/>
              <a:gd name="csX1" fmla="*/ 551361 w 1705239"/>
              <a:gd name="csY1" fmla="*/ 0 h 3273129"/>
              <a:gd name="csX2" fmla="*/ 1136826 w 1705239"/>
              <a:gd name="csY2" fmla="*/ 0 h 3273129"/>
              <a:gd name="csX3" fmla="*/ 1705239 w 1705239"/>
              <a:gd name="csY3" fmla="*/ 0 h 3273129"/>
              <a:gd name="csX4" fmla="*/ 1705239 w 1705239"/>
              <a:gd name="csY4" fmla="*/ 447328 h 3273129"/>
              <a:gd name="csX5" fmla="*/ 1705239 w 1705239"/>
              <a:gd name="csY5" fmla="*/ 894655 h 3273129"/>
              <a:gd name="csX6" fmla="*/ 1705239 w 1705239"/>
              <a:gd name="csY6" fmla="*/ 1407445 h 3273129"/>
              <a:gd name="csX7" fmla="*/ 1705239 w 1705239"/>
              <a:gd name="csY7" fmla="*/ 1952967 h 3273129"/>
              <a:gd name="csX8" fmla="*/ 1705239 w 1705239"/>
              <a:gd name="csY8" fmla="*/ 2400295 h 3273129"/>
              <a:gd name="csX9" fmla="*/ 1705239 w 1705239"/>
              <a:gd name="csY9" fmla="*/ 3273129 h 3273129"/>
              <a:gd name="csX10" fmla="*/ 1136826 w 1705239"/>
              <a:gd name="csY10" fmla="*/ 3273129 h 3273129"/>
              <a:gd name="csX11" fmla="*/ 551361 w 1705239"/>
              <a:gd name="csY11" fmla="*/ 3273129 h 3273129"/>
              <a:gd name="csX12" fmla="*/ 0 w 1705239"/>
              <a:gd name="csY12" fmla="*/ 3273129 h 3273129"/>
              <a:gd name="csX13" fmla="*/ 0 w 1705239"/>
              <a:gd name="csY13" fmla="*/ 2760339 h 3273129"/>
              <a:gd name="csX14" fmla="*/ 0 w 1705239"/>
              <a:gd name="csY14" fmla="*/ 2149355 h 3273129"/>
              <a:gd name="csX15" fmla="*/ 0 w 1705239"/>
              <a:gd name="csY15" fmla="*/ 1603833 h 3273129"/>
              <a:gd name="csX16" fmla="*/ 0 w 1705239"/>
              <a:gd name="csY16" fmla="*/ 1091043 h 3273129"/>
              <a:gd name="csX17" fmla="*/ 0 w 1705239"/>
              <a:gd name="csY17" fmla="*/ 578253 h 3273129"/>
              <a:gd name="csX18" fmla="*/ 0 w 1705239"/>
              <a:gd name="csY18" fmla="*/ 0 h 32731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705239" h="3273129" fill="none" extrusionOk="0">
                <a:moveTo>
                  <a:pt x="0" y="0"/>
                </a:moveTo>
                <a:cubicBezTo>
                  <a:pt x="186431" y="-65955"/>
                  <a:pt x="319638" y="60271"/>
                  <a:pt x="551361" y="0"/>
                </a:cubicBezTo>
                <a:cubicBezTo>
                  <a:pt x="783084" y="-60271"/>
                  <a:pt x="913720" y="2327"/>
                  <a:pt x="1136826" y="0"/>
                </a:cubicBezTo>
                <a:cubicBezTo>
                  <a:pt x="1359933" y="-2327"/>
                  <a:pt x="1586475" y="40939"/>
                  <a:pt x="1705239" y="0"/>
                </a:cubicBezTo>
                <a:cubicBezTo>
                  <a:pt x="1718277" y="145724"/>
                  <a:pt x="1688031" y="256407"/>
                  <a:pt x="1705239" y="447328"/>
                </a:cubicBezTo>
                <a:cubicBezTo>
                  <a:pt x="1722447" y="638249"/>
                  <a:pt x="1680209" y="688174"/>
                  <a:pt x="1705239" y="894655"/>
                </a:cubicBezTo>
                <a:cubicBezTo>
                  <a:pt x="1730269" y="1101136"/>
                  <a:pt x="1665856" y="1158788"/>
                  <a:pt x="1705239" y="1407445"/>
                </a:cubicBezTo>
                <a:cubicBezTo>
                  <a:pt x="1744622" y="1656102"/>
                  <a:pt x="1692821" y="1822034"/>
                  <a:pt x="1705239" y="1952967"/>
                </a:cubicBezTo>
                <a:cubicBezTo>
                  <a:pt x="1717657" y="2083900"/>
                  <a:pt x="1652451" y="2225175"/>
                  <a:pt x="1705239" y="2400295"/>
                </a:cubicBezTo>
                <a:cubicBezTo>
                  <a:pt x="1758027" y="2575415"/>
                  <a:pt x="1662092" y="3007818"/>
                  <a:pt x="1705239" y="3273129"/>
                </a:cubicBezTo>
                <a:cubicBezTo>
                  <a:pt x="1457365" y="3326717"/>
                  <a:pt x="1252960" y="3211476"/>
                  <a:pt x="1136826" y="3273129"/>
                </a:cubicBezTo>
                <a:cubicBezTo>
                  <a:pt x="1020692" y="3334782"/>
                  <a:pt x="673689" y="3230445"/>
                  <a:pt x="551361" y="3273129"/>
                </a:cubicBezTo>
                <a:cubicBezTo>
                  <a:pt x="429034" y="3315813"/>
                  <a:pt x="253957" y="3235512"/>
                  <a:pt x="0" y="3273129"/>
                </a:cubicBezTo>
                <a:cubicBezTo>
                  <a:pt x="-277" y="3063733"/>
                  <a:pt x="50622" y="2987157"/>
                  <a:pt x="0" y="2760339"/>
                </a:cubicBezTo>
                <a:cubicBezTo>
                  <a:pt x="-50622" y="2533521"/>
                  <a:pt x="24098" y="2449653"/>
                  <a:pt x="0" y="2149355"/>
                </a:cubicBezTo>
                <a:cubicBezTo>
                  <a:pt x="-24098" y="1849057"/>
                  <a:pt x="8171" y="1792064"/>
                  <a:pt x="0" y="1603833"/>
                </a:cubicBezTo>
                <a:cubicBezTo>
                  <a:pt x="-8171" y="1415602"/>
                  <a:pt x="21982" y="1312935"/>
                  <a:pt x="0" y="1091043"/>
                </a:cubicBezTo>
                <a:cubicBezTo>
                  <a:pt x="-21982" y="869151"/>
                  <a:pt x="20538" y="797093"/>
                  <a:pt x="0" y="578253"/>
                </a:cubicBezTo>
                <a:cubicBezTo>
                  <a:pt x="-20538" y="359413"/>
                  <a:pt x="4779" y="157662"/>
                  <a:pt x="0" y="0"/>
                </a:cubicBezTo>
                <a:close/>
              </a:path>
              <a:path w="1705239" h="3273129" stroke="0" extrusionOk="0">
                <a:moveTo>
                  <a:pt x="0" y="0"/>
                </a:moveTo>
                <a:cubicBezTo>
                  <a:pt x="210823" y="-46843"/>
                  <a:pt x="354328" y="53837"/>
                  <a:pt x="568413" y="0"/>
                </a:cubicBezTo>
                <a:cubicBezTo>
                  <a:pt x="782498" y="-53837"/>
                  <a:pt x="844051" y="34515"/>
                  <a:pt x="1102721" y="0"/>
                </a:cubicBezTo>
                <a:cubicBezTo>
                  <a:pt x="1361391" y="-34515"/>
                  <a:pt x="1404520" y="39413"/>
                  <a:pt x="1705239" y="0"/>
                </a:cubicBezTo>
                <a:cubicBezTo>
                  <a:pt x="1722945" y="228367"/>
                  <a:pt x="1682566" y="258868"/>
                  <a:pt x="1705239" y="480059"/>
                </a:cubicBezTo>
                <a:cubicBezTo>
                  <a:pt x="1727912" y="701250"/>
                  <a:pt x="1685935" y="902181"/>
                  <a:pt x="1705239" y="1058312"/>
                </a:cubicBezTo>
                <a:cubicBezTo>
                  <a:pt x="1724543" y="1214443"/>
                  <a:pt x="1664686" y="1495649"/>
                  <a:pt x="1705239" y="1669296"/>
                </a:cubicBezTo>
                <a:cubicBezTo>
                  <a:pt x="1745792" y="1842943"/>
                  <a:pt x="1667358" y="2065536"/>
                  <a:pt x="1705239" y="2182086"/>
                </a:cubicBezTo>
                <a:cubicBezTo>
                  <a:pt x="1743120" y="2298636"/>
                  <a:pt x="1698563" y="2521411"/>
                  <a:pt x="1705239" y="2629414"/>
                </a:cubicBezTo>
                <a:cubicBezTo>
                  <a:pt x="1711915" y="2737417"/>
                  <a:pt x="1649999" y="3015677"/>
                  <a:pt x="1705239" y="3273129"/>
                </a:cubicBezTo>
                <a:cubicBezTo>
                  <a:pt x="1588022" y="3323666"/>
                  <a:pt x="1391141" y="3213141"/>
                  <a:pt x="1187983" y="3273129"/>
                </a:cubicBezTo>
                <a:cubicBezTo>
                  <a:pt x="984825" y="3333117"/>
                  <a:pt x="809197" y="3220899"/>
                  <a:pt x="619570" y="3273129"/>
                </a:cubicBezTo>
                <a:cubicBezTo>
                  <a:pt x="429943" y="3325359"/>
                  <a:pt x="235276" y="3216369"/>
                  <a:pt x="0" y="3273129"/>
                </a:cubicBezTo>
                <a:cubicBezTo>
                  <a:pt x="-73144" y="3096350"/>
                  <a:pt x="19383" y="2931591"/>
                  <a:pt x="0" y="2662145"/>
                </a:cubicBezTo>
                <a:cubicBezTo>
                  <a:pt x="-19383" y="2392699"/>
                  <a:pt x="29800" y="2201045"/>
                  <a:pt x="0" y="2083892"/>
                </a:cubicBezTo>
                <a:cubicBezTo>
                  <a:pt x="-29800" y="1966739"/>
                  <a:pt x="13621" y="1751547"/>
                  <a:pt x="0" y="1603833"/>
                </a:cubicBezTo>
                <a:cubicBezTo>
                  <a:pt x="-13621" y="1456119"/>
                  <a:pt x="47039" y="1225478"/>
                  <a:pt x="0" y="992849"/>
                </a:cubicBezTo>
                <a:cubicBezTo>
                  <a:pt x="-47039" y="760220"/>
                  <a:pt x="20536" y="728801"/>
                  <a:pt x="0" y="545522"/>
                </a:cubicBezTo>
                <a:cubicBezTo>
                  <a:pt x="-20536" y="362243"/>
                  <a:pt x="34302" y="114953"/>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en-US" sz="2800" b="1" dirty="0" err="1">
                <a:ln>
                  <a:solidFill>
                    <a:schemeClr val="tx1"/>
                  </a:solidFill>
                </a:ln>
                <a:solidFill>
                  <a:srgbClr val="FF6699"/>
                </a:solidFill>
                <a:latin typeface="UTM Avo" panose="02040603050506020204" pitchFamily="18" charset="0"/>
              </a:rPr>
              <a:t>Vọoc</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xám</a:t>
            </a:r>
            <a:r>
              <a:rPr lang="en-US" sz="2800" b="1" dirty="0">
                <a:ln>
                  <a:solidFill>
                    <a:schemeClr val="tx1"/>
                  </a:solidFill>
                </a:ln>
                <a:solidFill>
                  <a:srgbClr val="FF6699"/>
                </a:solidFill>
                <a:latin typeface="UTM Avo" panose="02040603050506020204" pitchFamily="18" charset="0"/>
              </a:rPr>
              <a:t>: </a:t>
            </a:r>
            <a:r>
              <a:rPr lang="en-US" sz="2800" dirty="0" err="1">
                <a:ln>
                  <a:solidFill>
                    <a:srgbClr val="48AC2C"/>
                  </a:solidFill>
                </a:ln>
                <a:solidFill>
                  <a:srgbClr val="48AC2C"/>
                </a:solidFill>
                <a:latin typeface="UTM Avo" panose="02040603050506020204" pitchFamily="18" charset="0"/>
              </a:rPr>
              <a:t>Biểu</a:t>
            </a:r>
            <a:r>
              <a:rPr lang="en-US" sz="2800" dirty="0">
                <a:ln>
                  <a:solidFill>
                    <a:srgbClr val="48AC2C"/>
                  </a:solidFill>
                </a:ln>
                <a:solidFill>
                  <a:srgbClr val="48AC2C"/>
                </a:solidFill>
                <a:latin typeface="UTM Avo" panose="02040603050506020204" pitchFamily="18" charset="0"/>
              </a:rPr>
              <a:t> </a:t>
            </a:r>
            <a:r>
              <a:rPr lang="en-US" sz="2800" dirty="0" err="1">
                <a:ln>
                  <a:solidFill>
                    <a:srgbClr val="48AC2C"/>
                  </a:solidFill>
                </a:ln>
                <a:solidFill>
                  <a:srgbClr val="48AC2C"/>
                </a:solidFill>
                <a:latin typeface="UTM Avo" panose="02040603050506020204" pitchFamily="18" charset="0"/>
              </a:rPr>
              <a:t>diễn</a:t>
            </a:r>
            <a:r>
              <a:rPr lang="en-US" sz="2800" dirty="0">
                <a:ln>
                  <a:solidFill>
                    <a:srgbClr val="48AC2C"/>
                  </a:solidFill>
                </a:ln>
                <a:solidFill>
                  <a:srgbClr val="48AC2C"/>
                </a:solidFill>
                <a:latin typeface="UTM Avo" panose="02040603050506020204" pitchFamily="18" charset="0"/>
              </a:rPr>
              <a:t> </a:t>
            </a:r>
            <a:r>
              <a:rPr lang="en-US" sz="2800" dirty="0" err="1">
                <a:ln>
                  <a:solidFill>
                    <a:srgbClr val="48AC2C"/>
                  </a:solidFill>
                </a:ln>
                <a:solidFill>
                  <a:srgbClr val="48AC2C"/>
                </a:solidFill>
                <a:latin typeface="UTM Avo" panose="02040603050506020204" pitchFamily="18" charset="0"/>
              </a:rPr>
              <a:t>đu</a:t>
            </a:r>
            <a:r>
              <a:rPr lang="en-US" sz="2800" dirty="0">
                <a:ln>
                  <a:solidFill>
                    <a:srgbClr val="48AC2C"/>
                  </a:solidFill>
                </a:ln>
                <a:solidFill>
                  <a:srgbClr val="48AC2C"/>
                </a:solidFill>
                <a:latin typeface="UTM Avo" panose="02040603050506020204" pitchFamily="18" charset="0"/>
              </a:rPr>
              <a:t> </a:t>
            </a:r>
            <a:r>
              <a:rPr lang="en-US" sz="2800" dirty="0" err="1">
                <a:ln>
                  <a:solidFill>
                    <a:srgbClr val="48AC2C"/>
                  </a:solidFill>
                </a:ln>
                <a:solidFill>
                  <a:srgbClr val="48AC2C"/>
                </a:solidFill>
                <a:latin typeface="UTM Avo" panose="02040603050506020204" pitchFamily="18" charset="0"/>
              </a:rPr>
              <a:t>cây</a:t>
            </a:r>
            <a:r>
              <a:rPr lang="en-US" sz="2800" dirty="0">
                <a:ln>
                  <a:solidFill>
                    <a:srgbClr val="48AC2C"/>
                  </a:solidFill>
                </a:ln>
                <a:solidFill>
                  <a:srgbClr val="48AC2C"/>
                </a:solidFill>
                <a:latin typeface="UTM Avo" panose="02040603050506020204" pitchFamily="18" charset="0"/>
              </a:rPr>
              <a:t> </a:t>
            </a:r>
            <a:r>
              <a:rPr lang="en-US" sz="2800" dirty="0" err="1">
                <a:ln>
                  <a:solidFill>
                    <a:srgbClr val="48AC2C"/>
                  </a:solidFill>
                </a:ln>
                <a:solidFill>
                  <a:srgbClr val="48AC2C"/>
                </a:solidFill>
                <a:latin typeface="UTM Avo" panose="02040603050506020204" pitchFamily="18" charset="0"/>
              </a:rPr>
              <a:t>điêu</a:t>
            </a:r>
            <a:r>
              <a:rPr lang="en-US" sz="2800" dirty="0">
                <a:ln>
                  <a:solidFill>
                    <a:srgbClr val="48AC2C"/>
                  </a:solidFill>
                </a:ln>
                <a:solidFill>
                  <a:srgbClr val="48AC2C"/>
                </a:solidFill>
                <a:latin typeface="UTM Avo" panose="02040603050506020204" pitchFamily="18" charset="0"/>
              </a:rPr>
              <a:t> </a:t>
            </a:r>
            <a:r>
              <a:rPr lang="en-US" sz="2800" dirty="0" err="1">
                <a:ln>
                  <a:solidFill>
                    <a:srgbClr val="48AC2C"/>
                  </a:solidFill>
                </a:ln>
                <a:solidFill>
                  <a:srgbClr val="48AC2C"/>
                </a:solidFill>
                <a:latin typeface="UTM Avo" panose="02040603050506020204" pitchFamily="18" charset="0"/>
              </a:rPr>
              <a:t>luyện</a:t>
            </a:r>
            <a:r>
              <a:rPr lang="en-US" sz="2800" dirty="0">
                <a:ln>
                  <a:solidFill>
                    <a:srgbClr val="48AC2C"/>
                  </a:solidFill>
                </a:ln>
                <a:solidFill>
                  <a:srgbClr val="48AC2C"/>
                </a:solidFill>
                <a:latin typeface="UTM Avo" panose="02040603050506020204" pitchFamily="18" charset="0"/>
              </a:rPr>
              <a:t>.</a:t>
            </a:r>
            <a:endParaRPr kumimoji="0" lang="en-US" sz="2800" i="0" u="none" strike="noStrike" kern="1200" cap="none" spc="0" normalizeH="0" baseline="0" noProof="0" dirty="0">
              <a:ln>
                <a:solidFill>
                  <a:srgbClr val="48AC2C"/>
                </a:solidFill>
              </a:ln>
              <a:solidFill>
                <a:srgbClr val="48AC2C"/>
              </a:solidFill>
              <a:effectLst/>
              <a:uLnTx/>
              <a:uFillTx/>
              <a:latin typeface="UTM Avo" panose="02040603050506020204" pitchFamily="18" charset="0"/>
            </a:endParaRPr>
          </a:p>
        </p:txBody>
      </p:sp>
      <p:sp>
        <p:nvSpPr>
          <p:cNvPr id="14" name="Rectangle 13">
            <a:extLst>
              <a:ext uri="{FF2B5EF4-FFF2-40B4-BE49-F238E27FC236}">
                <a16:creationId xmlns:a16="http://schemas.microsoft.com/office/drawing/2014/main" id="{DC75BED3-0329-0A6E-9AC3-54D84FB9419E}"/>
              </a:ext>
            </a:extLst>
          </p:cNvPr>
          <p:cNvSpPr/>
          <p:nvPr/>
        </p:nvSpPr>
        <p:spPr>
          <a:xfrm>
            <a:off x="233840" y="5309476"/>
            <a:ext cx="3788290" cy="1414124"/>
          </a:xfrm>
          <a:custGeom>
            <a:avLst/>
            <a:gdLst>
              <a:gd name="csX0" fmla="*/ 0 w 3788290"/>
              <a:gd name="csY0" fmla="*/ 0 h 1414124"/>
              <a:gd name="csX1" fmla="*/ 541184 w 3788290"/>
              <a:gd name="csY1" fmla="*/ 0 h 1414124"/>
              <a:gd name="csX2" fmla="*/ 968720 w 3788290"/>
              <a:gd name="csY2" fmla="*/ 0 h 1414124"/>
              <a:gd name="csX3" fmla="*/ 1396255 w 3788290"/>
              <a:gd name="csY3" fmla="*/ 0 h 1414124"/>
              <a:gd name="csX4" fmla="*/ 1899557 w 3788290"/>
              <a:gd name="csY4" fmla="*/ 0 h 1414124"/>
              <a:gd name="csX5" fmla="*/ 2478624 w 3788290"/>
              <a:gd name="csY5" fmla="*/ 0 h 1414124"/>
              <a:gd name="csX6" fmla="*/ 2981925 w 3788290"/>
              <a:gd name="csY6" fmla="*/ 0 h 1414124"/>
              <a:gd name="csX7" fmla="*/ 3788290 w 3788290"/>
              <a:gd name="csY7" fmla="*/ 0 h 1414124"/>
              <a:gd name="csX8" fmla="*/ 3788290 w 3788290"/>
              <a:gd name="csY8" fmla="*/ 457233 h 1414124"/>
              <a:gd name="csX9" fmla="*/ 3788290 w 3788290"/>
              <a:gd name="csY9" fmla="*/ 928608 h 1414124"/>
              <a:gd name="csX10" fmla="*/ 3788290 w 3788290"/>
              <a:gd name="csY10" fmla="*/ 1414124 h 1414124"/>
              <a:gd name="csX11" fmla="*/ 3360754 w 3788290"/>
              <a:gd name="csY11" fmla="*/ 1414124 h 1414124"/>
              <a:gd name="csX12" fmla="*/ 2819570 w 3788290"/>
              <a:gd name="csY12" fmla="*/ 1414124 h 1414124"/>
              <a:gd name="csX13" fmla="*/ 2392035 w 3788290"/>
              <a:gd name="csY13" fmla="*/ 1414124 h 1414124"/>
              <a:gd name="csX14" fmla="*/ 1888733 w 3788290"/>
              <a:gd name="csY14" fmla="*/ 1414124 h 1414124"/>
              <a:gd name="csX15" fmla="*/ 1271783 w 3788290"/>
              <a:gd name="csY15" fmla="*/ 1414124 h 1414124"/>
              <a:gd name="csX16" fmla="*/ 730599 w 3788290"/>
              <a:gd name="csY16" fmla="*/ 1414124 h 1414124"/>
              <a:gd name="csX17" fmla="*/ 0 w 3788290"/>
              <a:gd name="csY17" fmla="*/ 1414124 h 1414124"/>
              <a:gd name="csX18" fmla="*/ 0 w 3788290"/>
              <a:gd name="csY18" fmla="*/ 942749 h 1414124"/>
              <a:gd name="csX19" fmla="*/ 0 w 3788290"/>
              <a:gd name="csY19" fmla="*/ 457233 h 1414124"/>
              <a:gd name="csX20" fmla="*/ 0 w 3788290"/>
              <a:gd name="csY20" fmla="*/ 0 h 14141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788290" h="1414124" fill="none" extrusionOk="0">
                <a:moveTo>
                  <a:pt x="0" y="0"/>
                </a:moveTo>
                <a:cubicBezTo>
                  <a:pt x="259949" y="-33557"/>
                  <a:pt x="282365" y="59916"/>
                  <a:pt x="541184" y="0"/>
                </a:cubicBezTo>
                <a:cubicBezTo>
                  <a:pt x="800003" y="-59916"/>
                  <a:pt x="882081" y="15722"/>
                  <a:pt x="968720" y="0"/>
                </a:cubicBezTo>
                <a:cubicBezTo>
                  <a:pt x="1055359" y="-15722"/>
                  <a:pt x="1193692" y="33682"/>
                  <a:pt x="1396255" y="0"/>
                </a:cubicBezTo>
                <a:cubicBezTo>
                  <a:pt x="1598818" y="-33682"/>
                  <a:pt x="1720651" y="23571"/>
                  <a:pt x="1899557" y="0"/>
                </a:cubicBezTo>
                <a:cubicBezTo>
                  <a:pt x="2078463" y="-23571"/>
                  <a:pt x="2197425" y="38400"/>
                  <a:pt x="2478624" y="0"/>
                </a:cubicBezTo>
                <a:cubicBezTo>
                  <a:pt x="2759823" y="-38400"/>
                  <a:pt x="2802293" y="436"/>
                  <a:pt x="2981925" y="0"/>
                </a:cubicBezTo>
                <a:cubicBezTo>
                  <a:pt x="3161557" y="-436"/>
                  <a:pt x="3469528" y="35839"/>
                  <a:pt x="3788290" y="0"/>
                </a:cubicBezTo>
                <a:cubicBezTo>
                  <a:pt x="3831641" y="189505"/>
                  <a:pt x="3742186" y="253813"/>
                  <a:pt x="3788290" y="457233"/>
                </a:cubicBezTo>
                <a:cubicBezTo>
                  <a:pt x="3834394" y="660653"/>
                  <a:pt x="3760143" y="747786"/>
                  <a:pt x="3788290" y="928608"/>
                </a:cubicBezTo>
                <a:cubicBezTo>
                  <a:pt x="3816437" y="1109430"/>
                  <a:pt x="3738527" y="1231500"/>
                  <a:pt x="3788290" y="1414124"/>
                </a:cubicBezTo>
                <a:cubicBezTo>
                  <a:pt x="3700771" y="1438059"/>
                  <a:pt x="3479922" y="1380019"/>
                  <a:pt x="3360754" y="1414124"/>
                </a:cubicBezTo>
                <a:cubicBezTo>
                  <a:pt x="3241586" y="1448229"/>
                  <a:pt x="2944892" y="1380897"/>
                  <a:pt x="2819570" y="1414124"/>
                </a:cubicBezTo>
                <a:cubicBezTo>
                  <a:pt x="2694248" y="1447351"/>
                  <a:pt x="2562576" y="1380273"/>
                  <a:pt x="2392035" y="1414124"/>
                </a:cubicBezTo>
                <a:cubicBezTo>
                  <a:pt x="2221495" y="1447975"/>
                  <a:pt x="2002213" y="1376382"/>
                  <a:pt x="1888733" y="1414124"/>
                </a:cubicBezTo>
                <a:cubicBezTo>
                  <a:pt x="1775253" y="1451866"/>
                  <a:pt x="1449658" y="1410828"/>
                  <a:pt x="1271783" y="1414124"/>
                </a:cubicBezTo>
                <a:cubicBezTo>
                  <a:pt x="1093908" y="1417420"/>
                  <a:pt x="944951" y="1363808"/>
                  <a:pt x="730599" y="1414124"/>
                </a:cubicBezTo>
                <a:cubicBezTo>
                  <a:pt x="516247" y="1464440"/>
                  <a:pt x="152589" y="1400897"/>
                  <a:pt x="0" y="1414124"/>
                </a:cubicBezTo>
                <a:cubicBezTo>
                  <a:pt x="-30376" y="1186904"/>
                  <a:pt x="43225" y="1109626"/>
                  <a:pt x="0" y="942749"/>
                </a:cubicBezTo>
                <a:cubicBezTo>
                  <a:pt x="-43225" y="775873"/>
                  <a:pt x="21022" y="669480"/>
                  <a:pt x="0" y="457233"/>
                </a:cubicBezTo>
                <a:cubicBezTo>
                  <a:pt x="-21022" y="244986"/>
                  <a:pt x="36605" y="142971"/>
                  <a:pt x="0" y="0"/>
                </a:cubicBezTo>
                <a:close/>
              </a:path>
              <a:path w="3788290" h="1414124" stroke="0" extrusionOk="0">
                <a:moveTo>
                  <a:pt x="0" y="0"/>
                </a:moveTo>
                <a:cubicBezTo>
                  <a:pt x="155665" y="-17614"/>
                  <a:pt x="299741" y="58955"/>
                  <a:pt x="541184" y="0"/>
                </a:cubicBezTo>
                <a:cubicBezTo>
                  <a:pt x="782627" y="-58955"/>
                  <a:pt x="905759" y="1768"/>
                  <a:pt x="1006603" y="0"/>
                </a:cubicBezTo>
                <a:cubicBezTo>
                  <a:pt x="1107447" y="-1768"/>
                  <a:pt x="1314198" y="36082"/>
                  <a:pt x="1472021" y="0"/>
                </a:cubicBezTo>
                <a:cubicBezTo>
                  <a:pt x="1629844" y="-36082"/>
                  <a:pt x="1823952" y="32924"/>
                  <a:pt x="1937440" y="0"/>
                </a:cubicBezTo>
                <a:cubicBezTo>
                  <a:pt x="2050928" y="-32924"/>
                  <a:pt x="2298032" y="51918"/>
                  <a:pt x="2440741" y="0"/>
                </a:cubicBezTo>
                <a:cubicBezTo>
                  <a:pt x="2583450" y="-51918"/>
                  <a:pt x="2847615" y="57971"/>
                  <a:pt x="3057691" y="0"/>
                </a:cubicBezTo>
                <a:cubicBezTo>
                  <a:pt x="3267767" y="-57971"/>
                  <a:pt x="3558394" y="55006"/>
                  <a:pt x="3788290" y="0"/>
                </a:cubicBezTo>
                <a:cubicBezTo>
                  <a:pt x="3829631" y="102402"/>
                  <a:pt x="3735755" y="258374"/>
                  <a:pt x="3788290" y="443092"/>
                </a:cubicBezTo>
                <a:cubicBezTo>
                  <a:pt x="3840825" y="627810"/>
                  <a:pt x="3784616" y="742229"/>
                  <a:pt x="3788290" y="872043"/>
                </a:cubicBezTo>
                <a:cubicBezTo>
                  <a:pt x="3791964" y="1001857"/>
                  <a:pt x="3742301" y="1287031"/>
                  <a:pt x="3788290" y="1414124"/>
                </a:cubicBezTo>
                <a:cubicBezTo>
                  <a:pt x="3588941" y="1447778"/>
                  <a:pt x="3477182" y="1366470"/>
                  <a:pt x="3360754" y="1414124"/>
                </a:cubicBezTo>
                <a:cubicBezTo>
                  <a:pt x="3244326" y="1461778"/>
                  <a:pt x="3086412" y="1362503"/>
                  <a:pt x="2857453" y="1414124"/>
                </a:cubicBezTo>
                <a:cubicBezTo>
                  <a:pt x="2628494" y="1465745"/>
                  <a:pt x="2439628" y="1405668"/>
                  <a:pt x="2240503" y="1414124"/>
                </a:cubicBezTo>
                <a:cubicBezTo>
                  <a:pt x="2041378" y="1422580"/>
                  <a:pt x="1982539" y="1411984"/>
                  <a:pt x="1812967" y="1414124"/>
                </a:cubicBezTo>
                <a:cubicBezTo>
                  <a:pt x="1643395" y="1416264"/>
                  <a:pt x="1435208" y="1393190"/>
                  <a:pt x="1233900" y="1414124"/>
                </a:cubicBezTo>
                <a:cubicBezTo>
                  <a:pt x="1032592" y="1435058"/>
                  <a:pt x="937461" y="1375033"/>
                  <a:pt x="768482" y="1414124"/>
                </a:cubicBezTo>
                <a:cubicBezTo>
                  <a:pt x="599503" y="1453215"/>
                  <a:pt x="371580" y="1370132"/>
                  <a:pt x="0" y="1414124"/>
                </a:cubicBezTo>
                <a:cubicBezTo>
                  <a:pt x="-35506" y="1206177"/>
                  <a:pt x="48251" y="1151130"/>
                  <a:pt x="0" y="985173"/>
                </a:cubicBezTo>
                <a:cubicBezTo>
                  <a:pt x="-48251" y="819216"/>
                  <a:pt x="28562" y="663830"/>
                  <a:pt x="0" y="527940"/>
                </a:cubicBezTo>
                <a:cubicBezTo>
                  <a:pt x="-28562" y="392050"/>
                  <a:pt x="28391" y="128314"/>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2800" b="1" dirty="0">
                <a:ln>
                  <a:solidFill>
                    <a:schemeClr val="tx1"/>
                  </a:solidFill>
                </a:ln>
                <a:solidFill>
                  <a:srgbClr val="FF6699"/>
                </a:solidFill>
                <a:latin typeface="UTM Avo" panose="02040603050506020204" pitchFamily="18" charset="0"/>
              </a:rPr>
              <a:t>Chim yểng: </a:t>
            </a:r>
            <a:r>
              <a:rPr lang="vi-VN" sz="2800" dirty="0">
                <a:ln>
                  <a:solidFill>
                    <a:srgbClr val="48AC2C"/>
                  </a:solidFill>
                </a:ln>
                <a:solidFill>
                  <a:srgbClr val="48AC2C"/>
                </a:solidFill>
                <a:latin typeface="UTM Avo" panose="02040603050506020204" pitchFamily="18" charset="0"/>
              </a:rPr>
              <a:t>Bắt chước tiếng của một số loài vật.</a:t>
            </a:r>
            <a:endParaRPr kumimoji="0" lang="en-US" sz="2800" i="0" u="none" strike="noStrike" kern="1200" cap="none" spc="0" normalizeH="0" baseline="0" noProof="0" dirty="0">
              <a:ln>
                <a:solidFill>
                  <a:srgbClr val="48AC2C"/>
                </a:solidFill>
              </a:ln>
              <a:solidFill>
                <a:srgbClr val="48AC2C"/>
              </a:solidFill>
              <a:effectLst/>
              <a:uLnTx/>
              <a:uFillTx/>
              <a:latin typeface="UTM Avo" panose="02040603050506020204" pitchFamily="18" charset="0"/>
            </a:endParaRPr>
          </a:p>
        </p:txBody>
      </p:sp>
      <p:sp>
        <p:nvSpPr>
          <p:cNvPr id="15" name="Rectangle 14">
            <a:extLst>
              <a:ext uri="{FF2B5EF4-FFF2-40B4-BE49-F238E27FC236}">
                <a16:creationId xmlns:a16="http://schemas.microsoft.com/office/drawing/2014/main" id="{A73E692B-1C7E-DF81-C0CC-4760DFE3CA2B}"/>
              </a:ext>
            </a:extLst>
          </p:cNvPr>
          <p:cNvSpPr/>
          <p:nvPr/>
        </p:nvSpPr>
        <p:spPr>
          <a:xfrm>
            <a:off x="4265112" y="5309476"/>
            <a:ext cx="3788290" cy="1414124"/>
          </a:xfrm>
          <a:custGeom>
            <a:avLst/>
            <a:gdLst>
              <a:gd name="csX0" fmla="*/ 0 w 3788290"/>
              <a:gd name="csY0" fmla="*/ 0 h 1414124"/>
              <a:gd name="csX1" fmla="*/ 541184 w 3788290"/>
              <a:gd name="csY1" fmla="*/ 0 h 1414124"/>
              <a:gd name="csX2" fmla="*/ 968720 w 3788290"/>
              <a:gd name="csY2" fmla="*/ 0 h 1414124"/>
              <a:gd name="csX3" fmla="*/ 1396255 w 3788290"/>
              <a:gd name="csY3" fmla="*/ 0 h 1414124"/>
              <a:gd name="csX4" fmla="*/ 1899557 w 3788290"/>
              <a:gd name="csY4" fmla="*/ 0 h 1414124"/>
              <a:gd name="csX5" fmla="*/ 2478624 w 3788290"/>
              <a:gd name="csY5" fmla="*/ 0 h 1414124"/>
              <a:gd name="csX6" fmla="*/ 2981925 w 3788290"/>
              <a:gd name="csY6" fmla="*/ 0 h 1414124"/>
              <a:gd name="csX7" fmla="*/ 3788290 w 3788290"/>
              <a:gd name="csY7" fmla="*/ 0 h 1414124"/>
              <a:gd name="csX8" fmla="*/ 3788290 w 3788290"/>
              <a:gd name="csY8" fmla="*/ 457233 h 1414124"/>
              <a:gd name="csX9" fmla="*/ 3788290 w 3788290"/>
              <a:gd name="csY9" fmla="*/ 928608 h 1414124"/>
              <a:gd name="csX10" fmla="*/ 3788290 w 3788290"/>
              <a:gd name="csY10" fmla="*/ 1414124 h 1414124"/>
              <a:gd name="csX11" fmla="*/ 3360754 w 3788290"/>
              <a:gd name="csY11" fmla="*/ 1414124 h 1414124"/>
              <a:gd name="csX12" fmla="*/ 2819570 w 3788290"/>
              <a:gd name="csY12" fmla="*/ 1414124 h 1414124"/>
              <a:gd name="csX13" fmla="*/ 2392035 w 3788290"/>
              <a:gd name="csY13" fmla="*/ 1414124 h 1414124"/>
              <a:gd name="csX14" fmla="*/ 1888733 w 3788290"/>
              <a:gd name="csY14" fmla="*/ 1414124 h 1414124"/>
              <a:gd name="csX15" fmla="*/ 1271783 w 3788290"/>
              <a:gd name="csY15" fmla="*/ 1414124 h 1414124"/>
              <a:gd name="csX16" fmla="*/ 730599 w 3788290"/>
              <a:gd name="csY16" fmla="*/ 1414124 h 1414124"/>
              <a:gd name="csX17" fmla="*/ 0 w 3788290"/>
              <a:gd name="csY17" fmla="*/ 1414124 h 1414124"/>
              <a:gd name="csX18" fmla="*/ 0 w 3788290"/>
              <a:gd name="csY18" fmla="*/ 942749 h 1414124"/>
              <a:gd name="csX19" fmla="*/ 0 w 3788290"/>
              <a:gd name="csY19" fmla="*/ 457233 h 1414124"/>
              <a:gd name="csX20" fmla="*/ 0 w 3788290"/>
              <a:gd name="csY20" fmla="*/ 0 h 14141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788290" h="1414124" fill="none" extrusionOk="0">
                <a:moveTo>
                  <a:pt x="0" y="0"/>
                </a:moveTo>
                <a:cubicBezTo>
                  <a:pt x="259949" y="-33557"/>
                  <a:pt x="282365" y="59916"/>
                  <a:pt x="541184" y="0"/>
                </a:cubicBezTo>
                <a:cubicBezTo>
                  <a:pt x="800003" y="-59916"/>
                  <a:pt x="882081" y="15722"/>
                  <a:pt x="968720" y="0"/>
                </a:cubicBezTo>
                <a:cubicBezTo>
                  <a:pt x="1055359" y="-15722"/>
                  <a:pt x="1193692" y="33682"/>
                  <a:pt x="1396255" y="0"/>
                </a:cubicBezTo>
                <a:cubicBezTo>
                  <a:pt x="1598818" y="-33682"/>
                  <a:pt x="1720651" y="23571"/>
                  <a:pt x="1899557" y="0"/>
                </a:cubicBezTo>
                <a:cubicBezTo>
                  <a:pt x="2078463" y="-23571"/>
                  <a:pt x="2197425" y="38400"/>
                  <a:pt x="2478624" y="0"/>
                </a:cubicBezTo>
                <a:cubicBezTo>
                  <a:pt x="2759823" y="-38400"/>
                  <a:pt x="2802293" y="436"/>
                  <a:pt x="2981925" y="0"/>
                </a:cubicBezTo>
                <a:cubicBezTo>
                  <a:pt x="3161557" y="-436"/>
                  <a:pt x="3469528" y="35839"/>
                  <a:pt x="3788290" y="0"/>
                </a:cubicBezTo>
                <a:cubicBezTo>
                  <a:pt x="3831641" y="189505"/>
                  <a:pt x="3742186" y="253813"/>
                  <a:pt x="3788290" y="457233"/>
                </a:cubicBezTo>
                <a:cubicBezTo>
                  <a:pt x="3834394" y="660653"/>
                  <a:pt x="3760143" y="747786"/>
                  <a:pt x="3788290" y="928608"/>
                </a:cubicBezTo>
                <a:cubicBezTo>
                  <a:pt x="3816437" y="1109430"/>
                  <a:pt x="3738527" y="1231500"/>
                  <a:pt x="3788290" y="1414124"/>
                </a:cubicBezTo>
                <a:cubicBezTo>
                  <a:pt x="3700771" y="1438059"/>
                  <a:pt x="3479922" y="1380019"/>
                  <a:pt x="3360754" y="1414124"/>
                </a:cubicBezTo>
                <a:cubicBezTo>
                  <a:pt x="3241586" y="1448229"/>
                  <a:pt x="2944892" y="1380897"/>
                  <a:pt x="2819570" y="1414124"/>
                </a:cubicBezTo>
                <a:cubicBezTo>
                  <a:pt x="2694248" y="1447351"/>
                  <a:pt x="2562576" y="1380273"/>
                  <a:pt x="2392035" y="1414124"/>
                </a:cubicBezTo>
                <a:cubicBezTo>
                  <a:pt x="2221495" y="1447975"/>
                  <a:pt x="2002213" y="1376382"/>
                  <a:pt x="1888733" y="1414124"/>
                </a:cubicBezTo>
                <a:cubicBezTo>
                  <a:pt x="1775253" y="1451866"/>
                  <a:pt x="1449658" y="1410828"/>
                  <a:pt x="1271783" y="1414124"/>
                </a:cubicBezTo>
                <a:cubicBezTo>
                  <a:pt x="1093908" y="1417420"/>
                  <a:pt x="944951" y="1363808"/>
                  <a:pt x="730599" y="1414124"/>
                </a:cubicBezTo>
                <a:cubicBezTo>
                  <a:pt x="516247" y="1464440"/>
                  <a:pt x="152589" y="1400897"/>
                  <a:pt x="0" y="1414124"/>
                </a:cubicBezTo>
                <a:cubicBezTo>
                  <a:pt x="-30376" y="1186904"/>
                  <a:pt x="43225" y="1109626"/>
                  <a:pt x="0" y="942749"/>
                </a:cubicBezTo>
                <a:cubicBezTo>
                  <a:pt x="-43225" y="775873"/>
                  <a:pt x="21022" y="669480"/>
                  <a:pt x="0" y="457233"/>
                </a:cubicBezTo>
                <a:cubicBezTo>
                  <a:pt x="-21022" y="244986"/>
                  <a:pt x="36605" y="142971"/>
                  <a:pt x="0" y="0"/>
                </a:cubicBezTo>
                <a:close/>
              </a:path>
              <a:path w="3788290" h="1414124" stroke="0" extrusionOk="0">
                <a:moveTo>
                  <a:pt x="0" y="0"/>
                </a:moveTo>
                <a:cubicBezTo>
                  <a:pt x="155665" y="-17614"/>
                  <a:pt x="299741" y="58955"/>
                  <a:pt x="541184" y="0"/>
                </a:cubicBezTo>
                <a:cubicBezTo>
                  <a:pt x="782627" y="-58955"/>
                  <a:pt x="905759" y="1768"/>
                  <a:pt x="1006603" y="0"/>
                </a:cubicBezTo>
                <a:cubicBezTo>
                  <a:pt x="1107447" y="-1768"/>
                  <a:pt x="1314198" y="36082"/>
                  <a:pt x="1472021" y="0"/>
                </a:cubicBezTo>
                <a:cubicBezTo>
                  <a:pt x="1629844" y="-36082"/>
                  <a:pt x="1823952" y="32924"/>
                  <a:pt x="1937440" y="0"/>
                </a:cubicBezTo>
                <a:cubicBezTo>
                  <a:pt x="2050928" y="-32924"/>
                  <a:pt x="2298032" y="51918"/>
                  <a:pt x="2440741" y="0"/>
                </a:cubicBezTo>
                <a:cubicBezTo>
                  <a:pt x="2583450" y="-51918"/>
                  <a:pt x="2847615" y="57971"/>
                  <a:pt x="3057691" y="0"/>
                </a:cubicBezTo>
                <a:cubicBezTo>
                  <a:pt x="3267767" y="-57971"/>
                  <a:pt x="3558394" y="55006"/>
                  <a:pt x="3788290" y="0"/>
                </a:cubicBezTo>
                <a:cubicBezTo>
                  <a:pt x="3829631" y="102402"/>
                  <a:pt x="3735755" y="258374"/>
                  <a:pt x="3788290" y="443092"/>
                </a:cubicBezTo>
                <a:cubicBezTo>
                  <a:pt x="3840825" y="627810"/>
                  <a:pt x="3784616" y="742229"/>
                  <a:pt x="3788290" y="872043"/>
                </a:cubicBezTo>
                <a:cubicBezTo>
                  <a:pt x="3791964" y="1001857"/>
                  <a:pt x="3742301" y="1287031"/>
                  <a:pt x="3788290" y="1414124"/>
                </a:cubicBezTo>
                <a:cubicBezTo>
                  <a:pt x="3588941" y="1447778"/>
                  <a:pt x="3477182" y="1366470"/>
                  <a:pt x="3360754" y="1414124"/>
                </a:cubicBezTo>
                <a:cubicBezTo>
                  <a:pt x="3244326" y="1461778"/>
                  <a:pt x="3086412" y="1362503"/>
                  <a:pt x="2857453" y="1414124"/>
                </a:cubicBezTo>
                <a:cubicBezTo>
                  <a:pt x="2628494" y="1465745"/>
                  <a:pt x="2439628" y="1405668"/>
                  <a:pt x="2240503" y="1414124"/>
                </a:cubicBezTo>
                <a:cubicBezTo>
                  <a:pt x="2041378" y="1422580"/>
                  <a:pt x="1982539" y="1411984"/>
                  <a:pt x="1812967" y="1414124"/>
                </a:cubicBezTo>
                <a:cubicBezTo>
                  <a:pt x="1643395" y="1416264"/>
                  <a:pt x="1435208" y="1393190"/>
                  <a:pt x="1233900" y="1414124"/>
                </a:cubicBezTo>
                <a:cubicBezTo>
                  <a:pt x="1032592" y="1435058"/>
                  <a:pt x="937461" y="1375033"/>
                  <a:pt x="768482" y="1414124"/>
                </a:cubicBezTo>
                <a:cubicBezTo>
                  <a:pt x="599503" y="1453215"/>
                  <a:pt x="371580" y="1370132"/>
                  <a:pt x="0" y="1414124"/>
                </a:cubicBezTo>
                <a:cubicBezTo>
                  <a:pt x="-35506" y="1206177"/>
                  <a:pt x="48251" y="1151130"/>
                  <a:pt x="0" y="985173"/>
                </a:cubicBezTo>
                <a:cubicBezTo>
                  <a:pt x="-48251" y="819216"/>
                  <a:pt x="28562" y="663830"/>
                  <a:pt x="0" y="527940"/>
                </a:cubicBezTo>
                <a:cubicBezTo>
                  <a:pt x="-28562" y="392050"/>
                  <a:pt x="28391" y="128314"/>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2800" b="1" dirty="0">
                <a:ln>
                  <a:solidFill>
                    <a:schemeClr val="tx1"/>
                  </a:solidFill>
                </a:ln>
                <a:solidFill>
                  <a:srgbClr val="FF6699"/>
                </a:solidFill>
                <a:latin typeface="UTM Avo" panose="02040603050506020204" pitchFamily="18" charset="0"/>
              </a:rPr>
              <a:t>Chim công: </a:t>
            </a:r>
            <a:r>
              <a:rPr lang="vi-VN" sz="2800" dirty="0">
                <a:ln>
                  <a:solidFill>
                    <a:srgbClr val="48AC2C"/>
                  </a:solidFill>
                </a:ln>
                <a:solidFill>
                  <a:srgbClr val="48AC2C"/>
                </a:solidFill>
                <a:latin typeface="UTM Avo" panose="02040603050506020204" pitchFamily="18" charset="0"/>
              </a:rPr>
              <a:t>Múa điệu múa tuyệt đẹp.</a:t>
            </a:r>
            <a:endParaRPr kumimoji="0" lang="en-US" sz="2800" i="0" u="none" strike="noStrike" kern="1200" cap="none" spc="0" normalizeH="0" baseline="0" noProof="0" dirty="0">
              <a:ln>
                <a:solidFill>
                  <a:srgbClr val="48AC2C"/>
                </a:solidFill>
              </a:ln>
              <a:solidFill>
                <a:srgbClr val="48AC2C"/>
              </a:solidFill>
              <a:effectLst/>
              <a:uLnTx/>
              <a:uFillTx/>
              <a:latin typeface="UTM Avo" panose="02040603050506020204" pitchFamily="18" charset="0"/>
            </a:endParaRPr>
          </a:p>
        </p:txBody>
      </p:sp>
      <p:sp>
        <p:nvSpPr>
          <p:cNvPr id="16" name="Rectangle 15">
            <a:extLst>
              <a:ext uri="{FF2B5EF4-FFF2-40B4-BE49-F238E27FC236}">
                <a16:creationId xmlns:a16="http://schemas.microsoft.com/office/drawing/2014/main" id="{AD3E8426-77B3-F5B3-0667-007EB8937B42}"/>
              </a:ext>
            </a:extLst>
          </p:cNvPr>
          <p:cNvSpPr/>
          <p:nvPr/>
        </p:nvSpPr>
        <p:spPr>
          <a:xfrm>
            <a:off x="8296384" y="5309476"/>
            <a:ext cx="3788290" cy="1414124"/>
          </a:xfrm>
          <a:custGeom>
            <a:avLst/>
            <a:gdLst>
              <a:gd name="csX0" fmla="*/ 0 w 3788290"/>
              <a:gd name="csY0" fmla="*/ 0 h 1414124"/>
              <a:gd name="csX1" fmla="*/ 541184 w 3788290"/>
              <a:gd name="csY1" fmla="*/ 0 h 1414124"/>
              <a:gd name="csX2" fmla="*/ 968720 w 3788290"/>
              <a:gd name="csY2" fmla="*/ 0 h 1414124"/>
              <a:gd name="csX3" fmla="*/ 1396255 w 3788290"/>
              <a:gd name="csY3" fmla="*/ 0 h 1414124"/>
              <a:gd name="csX4" fmla="*/ 1899557 w 3788290"/>
              <a:gd name="csY4" fmla="*/ 0 h 1414124"/>
              <a:gd name="csX5" fmla="*/ 2478624 w 3788290"/>
              <a:gd name="csY5" fmla="*/ 0 h 1414124"/>
              <a:gd name="csX6" fmla="*/ 2981925 w 3788290"/>
              <a:gd name="csY6" fmla="*/ 0 h 1414124"/>
              <a:gd name="csX7" fmla="*/ 3788290 w 3788290"/>
              <a:gd name="csY7" fmla="*/ 0 h 1414124"/>
              <a:gd name="csX8" fmla="*/ 3788290 w 3788290"/>
              <a:gd name="csY8" fmla="*/ 457233 h 1414124"/>
              <a:gd name="csX9" fmla="*/ 3788290 w 3788290"/>
              <a:gd name="csY9" fmla="*/ 928608 h 1414124"/>
              <a:gd name="csX10" fmla="*/ 3788290 w 3788290"/>
              <a:gd name="csY10" fmla="*/ 1414124 h 1414124"/>
              <a:gd name="csX11" fmla="*/ 3360754 w 3788290"/>
              <a:gd name="csY11" fmla="*/ 1414124 h 1414124"/>
              <a:gd name="csX12" fmla="*/ 2819570 w 3788290"/>
              <a:gd name="csY12" fmla="*/ 1414124 h 1414124"/>
              <a:gd name="csX13" fmla="*/ 2392035 w 3788290"/>
              <a:gd name="csY13" fmla="*/ 1414124 h 1414124"/>
              <a:gd name="csX14" fmla="*/ 1888733 w 3788290"/>
              <a:gd name="csY14" fmla="*/ 1414124 h 1414124"/>
              <a:gd name="csX15" fmla="*/ 1271783 w 3788290"/>
              <a:gd name="csY15" fmla="*/ 1414124 h 1414124"/>
              <a:gd name="csX16" fmla="*/ 730599 w 3788290"/>
              <a:gd name="csY16" fmla="*/ 1414124 h 1414124"/>
              <a:gd name="csX17" fmla="*/ 0 w 3788290"/>
              <a:gd name="csY17" fmla="*/ 1414124 h 1414124"/>
              <a:gd name="csX18" fmla="*/ 0 w 3788290"/>
              <a:gd name="csY18" fmla="*/ 942749 h 1414124"/>
              <a:gd name="csX19" fmla="*/ 0 w 3788290"/>
              <a:gd name="csY19" fmla="*/ 457233 h 1414124"/>
              <a:gd name="csX20" fmla="*/ 0 w 3788290"/>
              <a:gd name="csY20" fmla="*/ 0 h 141412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788290" h="1414124" fill="none" extrusionOk="0">
                <a:moveTo>
                  <a:pt x="0" y="0"/>
                </a:moveTo>
                <a:cubicBezTo>
                  <a:pt x="259949" y="-33557"/>
                  <a:pt x="282365" y="59916"/>
                  <a:pt x="541184" y="0"/>
                </a:cubicBezTo>
                <a:cubicBezTo>
                  <a:pt x="800003" y="-59916"/>
                  <a:pt x="882081" y="15722"/>
                  <a:pt x="968720" y="0"/>
                </a:cubicBezTo>
                <a:cubicBezTo>
                  <a:pt x="1055359" y="-15722"/>
                  <a:pt x="1193692" y="33682"/>
                  <a:pt x="1396255" y="0"/>
                </a:cubicBezTo>
                <a:cubicBezTo>
                  <a:pt x="1598818" y="-33682"/>
                  <a:pt x="1720651" y="23571"/>
                  <a:pt x="1899557" y="0"/>
                </a:cubicBezTo>
                <a:cubicBezTo>
                  <a:pt x="2078463" y="-23571"/>
                  <a:pt x="2197425" y="38400"/>
                  <a:pt x="2478624" y="0"/>
                </a:cubicBezTo>
                <a:cubicBezTo>
                  <a:pt x="2759823" y="-38400"/>
                  <a:pt x="2802293" y="436"/>
                  <a:pt x="2981925" y="0"/>
                </a:cubicBezTo>
                <a:cubicBezTo>
                  <a:pt x="3161557" y="-436"/>
                  <a:pt x="3469528" y="35839"/>
                  <a:pt x="3788290" y="0"/>
                </a:cubicBezTo>
                <a:cubicBezTo>
                  <a:pt x="3831641" y="189505"/>
                  <a:pt x="3742186" y="253813"/>
                  <a:pt x="3788290" y="457233"/>
                </a:cubicBezTo>
                <a:cubicBezTo>
                  <a:pt x="3834394" y="660653"/>
                  <a:pt x="3760143" y="747786"/>
                  <a:pt x="3788290" y="928608"/>
                </a:cubicBezTo>
                <a:cubicBezTo>
                  <a:pt x="3816437" y="1109430"/>
                  <a:pt x="3738527" y="1231500"/>
                  <a:pt x="3788290" y="1414124"/>
                </a:cubicBezTo>
                <a:cubicBezTo>
                  <a:pt x="3700771" y="1438059"/>
                  <a:pt x="3479922" y="1380019"/>
                  <a:pt x="3360754" y="1414124"/>
                </a:cubicBezTo>
                <a:cubicBezTo>
                  <a:pt x="3241586" y="1448229"/>
                  <a:pt x="2944892" y="1380897"/>
                  <a:pt x="2819570" y="1414124"/>
                </a:cubicBezTo>
                <a:cubicBezTo>
                  <a:pt x="2694248" y="1447351"/>
                  <a:pt x="2562576" y="1380273"/>
                  <a:pt x="2392035" y="1414124"/>
                </a:cubicBezTo>
                <a:cubicBezTo>
                  <a:pt x="2221495" y="1447975"/>
                  <a:pt x="2002213" y="1376382"/>
                  <a:pt x="1888733" y="1414124"/>
                </a:cubicBezTo>
                <a:cubicBezTo>
                  <a:pt x="1775253" y="1451866"/>
                  <a:pt x="1449658" y="1410828"/>
                  <a:pt x="1271783" y="1414124"/>
                </a:cubicBezTo>
                <a:cubicBezTo>
                  <a:pt x="1093908" y="1417420"/>
                  <a:pt x="944951" y="1363808"/>
                  <a:pt x="730599" y="1414124"/>
                </a:cubicBezTo>
                <a:cubicBezTo>
                  <a:pt x="516247" y="1464440"/>
                  <a:pt x="152589" y="1400897"/>
                  <a:pt x="0" y="1414124"/>
                </a:cubicBezTo>
                <a:cubicBezTo>
                  <a:pt x="-30376" y="1186904"/>
                  <a:pt x="43225" y="1109626"/>
                  <a:pt x="0" y="942749"/>
                </a:cubicBezTo>
                <a:cubicBezTo>
                  <a:pt x="-43225" y="775873"/>
                  <a:pt x="21022" y="669480"/>
                  <a:pt x="0" y="457233"/>
                </a:cubicBezTo>
                <a:cubicBezTo>
                  <a:pt x="-21022" y="244986"/>
                  <a:pt x="36605" y="142971"/>
                  <a:pt x="0" y="0"/>
                </a:cubicBezTo>
                <a:close/>
              </a:path>
              <a:path w="3788290" h="1414124" stroke="0" extrusionOk="0">
                <a:moveTo>
                  <a:pt x="0" y="0"/>
                </a:moveTo>
                <a:cubicBezTo>
                  <a:pt x="155665" y="-17614"/>
                  <a:pt x="299741" y="58955"/>
                  <a:pt x="541184" y="0"/>
                </a:cubicBezTo>
                <a:cubicBezTo>
                  <a:pt x="782627" y="-58955"/>
                  <a:pt x="905759" y="1768"/>
                  <a:pt x="1006603" y="0"/>
                </a:cubicBezTo>
                <a:cubicBezTo>
                  <a:pt x="1107447" y="-1768"/>
                  <a:pt x="1314198" y="36082"/>
                  <a:pt x="1472021" y="0"/>
                </a:cubicBezTo>
                <a:cubicBezTo>
                  <a:pt x="1629844" y="-36082"/>
                  <a:pt x="1823952" y="32924"/>
                  <a:pt x="1937440" y="0"/>
                </a:cubicBezTo>
                <a:cubicBezTo>
                  <a:pt x="2050928" y="-32924"/>
                  <a:pt x="2298032" y="51918"/>
                  <a:pt x="2440741" y="0"/>
                </a:cubicBezTo>
                <a:cubicBezTo>
                  <a:pt x="2583450" y="-51918"/>
                  <a:pt x="2847615" y="57971"/>
                  <a:pt x="3057691" y="0"/>
                </a:cubicBezTo>
                <a:cubicBezTo>
                  <a:pt x="3267767" y="-57971"/>
                  <a:pt x="3558394" y="55006"/>
                  <a:pt x="3788290" y="0"/>
                </a:cubicBezTo>
                <a:cubicBezTo>
                  <a:pt x="3829631" y="102402"/>
                  <a:pt x="3735755" y="258374"/>
                  <a:pt x="3788290" y="443092"/>
                </a:cubicBezTo>
                <a:cubicBezTo>
                  <a:pt x="3840825" y="627810"/>
                  <a:pt x="3784616" y="742229"/>
                  <a:pt x="3788290" y="872043"/>
                </a:cubicBezTo>
                <a:cubicBezTo>
                  <a:pt x="3791964" y="1001857"/>
                  <a:pt x="3742301" y="1287031"/>
                  <a:pt x="3788290" y="1414124"/>
                </a:cubicBezTo>
                <a:cubicBezTo>
                  <a:pt x="3588941" y="1447778"/>
                  <a:pt x="3477182" y="1366470"/>
                  <a:pt x="3360754" y="1414124"/>
                </a:cubicBezTo>
                <a:cubicBezTo>
                  <a:pt x="3244326" y="1461778"/>
                  <a:pt x="3086412" y="1362503"/>
                  <a:pt x="2857453" y="1414124"/>
                </a:cubicBezTo>
                <a:cubicBezTo>
                  <a:pt x="2628494" y="1465745"/>
                  <a:pt x="2439628" y="1405668"/>
                  <a:pt x="2240503" y="1414124"/>
                </a:cubicBezTo>
                <a:cubicBezTo>
                  <a:pt x="2041378" y="1422580"/>
                  <a:pt x="1982539" y="1411984"/>
                  <a:pt x="1812967" y="1414124"/>
                </a:cubicBezTo>
                <a:cubicBezTo>
                  <a:pt x="1643395" y="1416264"/>
                  <a:pt x="1435208" y="1393190"/>
                  <a:pt x="1233900" y="1414124"/>
                </a:cubicBezTo>
                <a:cubicBezTo>
                  <a:pt x="1032592" y="1435058"/>
                  <a:pt x="937461" y="1375033"/>
                  <a:pt x="768482" y="1414124"/>
                </a:cubicBezTo>
                <a:cubicBezTo>
                  <a:pt x="599503" y="1453215"/>
                  <a:pt x="371580" y="1370132"/>
                  <a:pt x="0" y="1414124"/>
                </a:cubicBezTo>
                <a:cubicBezTo>
                  <a:pt x="-35506" y="1206177"/>
                  <a:pt x="48251" y="1151130"/>
                  <a:pt x="0" y="985173"/>
                </a:cubicBezTo>
                <a:cubicBezTo>
                  <a:pt x="-48251" y="819216"/>
                  <a:pt x="28562" y="663830"/>
                  <a:pt x="0" y="527940"/>
                </a:cubicBezTo>
                <a:cubicBezTo>
                  <a:pt x="-28562" y="392050"/>
                  <a:pt x="28391" y="128314"/>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2800" b="1" dirty="0">
                <a:ln>
                  <a:solidFill>
                    <a:schemeClr val="tx1"/>
                  </a:solidFill>
                </a:ln>
                <a:solidFill>
                  <a:srgbClr val="FF6699"/>
                </a:solidFill>
                <a:latin typeface="UTM Avo" panose="02040603050506020204" pitchFamily="18" charset="0"/>
              </a:rPr>
              <a:t>Gõ kiến: </a:t>
            </a:r>
            <a:r>
              <a:rPr lang="vi-VN" sz="2800" dirty="0">
                <a:ln>
                  <a:solidFill>
                    <a:srgbClr val="48AC2C"/>
                  </a:solidFill>
                </a:ln>
                <a:solidFill>
                  <a:srgbClr val="48AC2C"/>
                </a:solidFill>
                <a:latin typeface="UTM Avo" panose="02040603050506020204" pitchFamily="18" charset="0"/>
              </a:rPr>
              <a:t>Khoét tổ rất nhanh và </a:t>
            </a:r>
            <a:r>
              <a:rPr lang="en-US" sz="2800" dirty="0" err="1">
                <a:ln>
                  <a:solidFill>
                    <a:srgbClr val="48AC2C"/>
                  </a:solidFill>
                </a:ln>
                <a:solidFill>
                  <a:srgbClr val="48AC2C"/>
                </a:solidFill>
                <a:latin typeface="UTM Avo" panose="02040603050506020204" pitchFamily="18" charset="0"/>
              </a:rPr>
              <a:t>xinh</a:t>
            </a:r>
            <a:r>
              <a:rPr lang="en-US" sz="2800" dirty="0">
                <a:ln>
                  <a:solidFill>
                    <a:srgbClr val="48AC2C"/>
                  </a:solidFill>
                </a:ln>
                <a:solidFill>
                  <a:srgbClr val="48AC2C"/>
                </a:solidFill>
                <a:latin typeface="UTM Avo" panose="02040603050506020204" pitchFamily="18" charset="0"/>
              </a:rPr>
              <a:t> </a:t>
            </a:r>
            <a:r>
              <a:rPr lang="en-US" sz="2800" dirty="0" err="1">
                <a:ln>
                  <a:solidFill>
                    <a:srgbClr val="48AC2C"/>
                  </a:solidFill>
                </a:ln>
                <a:solidFill>
                  <a:srgbClr val="48AC2C"/>
                </a:solidFill>
                <a:latin typeface="UTM Avo" panose="02040603050506020204" pitchFamily="18" charset="0"/>
              </a:rPr>
              <a:t>xắn</a:t>
            </a:r>
            <a:r>
              <a:rPr lang="vi-VN" sz="2800" dirty="0">
                <a:ln>
                  <a:solidFill>
                    <a:srgbClr val="48AC2C"/>
                  </a:solidFill>
                </a:ln>
                <a:solidFill>
                  <a:srgbClr val="48AC2C"/>
                </a:solidFill>
                <a:latin typeface="UTM Avo" panose="02040603050506020204" pitchFamily="18" charset="0"/>
              </a:rPr>
              <a:t>.</a:t>
            </a:r>
            <a:endParaRPr kumimoji="0" lang="en-US" sz="2800" i="0" u="none" strike="noStrike" kern="1200" cap="none" spc="0" normalizeH="0" baseline="0" noProof="0" dirty="0">
              <a:ln>
                <a:solidFill>
                  <a:srgbClr val="48AC2C"/>
                </a:solidFill>
              </a:ln>
              <a:solidFill>
                <a:srgbClr val="48AC2C"/>
              </a:solidFill>
              <a:effectLst/>
              <a:uLnTx/>
              <a:uFillTx/>
              <a:latin typeface="UTM Avo" panose="02040603050506020204" pitchFamily="18" charset="0"/>
            </a:endParaRPr>
          </a:p>
        </p:txBody>
      </p:sp>
      <p:sp>
        <p:nvSpPr>
          <p:cNvPr id="17" name="Rectangle 16">
            <a:extLst>
              <a:ext uri="{FF2B5EF4-FFF2-40B4-BE49-F238E27FC236}">
                <a16:creationId xmlns:a16="http://schemas.microsoft.com/office/drawing/2014/main" id="{3C5C2A52-36D0-367E-3A6A-5A6744A0824C}"/>
              </a:ext>
            </a:extLst>
          </p:cNvPr>
          <p:cNvSpPr/>
          <p:nvPr/>
        </p:nvSpPr>
        <p:spPr>
          <a:xfrm>
            <a:off x="10127848" y="2421170"/>
            <a:ext cx="1827249" cy="2763265"/>
          </a:xfrm>
          <a:custGeom>
            <a:avLst/>
            <a:gdLst>
              <a:gd name="csX0" fmla="*/ 0 w 1827249"/>
              <a:gd name="csY0" fmla="*/ 0 h 2763265"/>
              <a:gd name="csX1" fmla="*/ 438540 w 1827249"/>
              <a:gd name="csY1" fmla="*/ 0 h 2763265"/>
              <a:gd name="csX2" fmla="*/ 913625 w 1827249"/>
              <a:gd name="csY2" fmla="*/ 0 h 2763265"/>
              <a:gd name="csX3" fmla="*/ 1352164 w 1827249"/>
              <a:gd name="csY3" fmla="*/ 0 h 2763265"/>
              <a:gd name="csX4" fmla="*/ 1827249 w 1827249"/>
              <a:gd name="csY4" fmla="*/ 0 h 2763265"/>
              <a:gd name="csX5" fmla="*/ 1827249 w 1827249"/>
              <a:gd name="csY5" fmla="*/ 469755 h 2763265"/>
              <a:gd name="csX6" fmla="*/ 1827249 w 1827249"/>
              <a:gd name="csY6" fmla="*/ 994775 h 2763265"/>
              <a:gd name="csX7" fmla="*/ 1827249 w 1827249"/>
              <a:gd name="csY7" fmla="*/ 1547428 h 2763265"/>
              <a:gd name="csX8" fmla="*/ 1827249 w 1827249"/>
              <a:gd name="csY8" fmla="*/ 2017183 h 2763265"/>
              <a:gd name="csX9" fmla="*/ 1827249 w 1827249"/>
              <a:gd name="csY9" fmla="*/ 2763265 h 2763265"/>
              <a:gd name="csX10" fmla="*/ 1370437 w 1827249"/>
              <a:gd name="csY10" fmla="*/ 2763265 h 2763265"/>
              <a:gd name="csX11" fmla="*/ 895352 w 1827249"/>
              <a:gd name="csY11" fmla="*/ 2763265 h 2763265"/>
              <a:gd name="csX12" fmla="*/ 438540 w 1827249"/>
              <a:gd name="csY12" fmla="*/ 2763265 h 2763265"/>
              <a:gd name="csX13" fmla="*/ 0 w 1827249"/>
              <a:gd name="csY13" fmla="*/ 2763265 h 2763265"/>
              <a:gd name="csX14" fmla="*/ 0 w 1827249"/>
              <a:gd name="csY14" fmla="*/ 2210612 h 2763265"/>
              <a:gd name="csX15" fmla="*/ 0 w 1827249"/>
              <a:gd name="csY15" fmla="*/ 1657959 h 2763265"/>
              <a:gd name="csX16" fmla="*/ 0 w 1827249"/>
              <a:gd name="csY16" fmla="*/ 1132939 h 2763265"/>
              <a:gd name="csX17" fmla="*/ 0 w 1827249"/>
              <a:gd name="csY17" fmla="*/ 607918 h 2763265"/>
              <a:gd name="csX18" fmla="*/ 0 w 1827249"/>
              <a:gd name="csY18" fmla="*/ 0 h 276326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827249" h="2763265" fill="none" extrusionOk="0">
                <a:moveTo>
                  <a:pt x="0" y="0"/>
                </a:moveTo>
                <a:cubicBezTo>
                  <a:pt x="106294" y="-11623"/>
                  <a:pt x="291617" y="2528"/>
                  <a:pt x="438540" y="0"/>
                </a:cubicBezTo>
                <a:cubicBezTo>
                  <a:pt x="585463" y="-2528"/>
                  <a:pt x="789118" y="12920"/>
                  <a:pt x="913625" y="0"/>
                </a:cubicBezTo>
                <a:cubicBezTo>
                  <a:pt x="1038132" y="-12920"/>
                  <a:pt x="1151794" y="14454"/>
                  <a:pt x="1352164" y="0"/>
                </a:cubicBezTo>
                <a:cubicBezTo>
                  <a:pt x="1552534" y="-14454"/>
                  <a:pt x="1662312" y="9644"/>
                  <a:pt x="1827249" y="0"/>
                </a:cubicBezTo>
                <a:cubicBezTo>
                  <a:pt x="1847756" y="214024"/>
                  <a:pt x="1821810" y="286062"/>
                  <a:pt x="1827249" y="469755"/>
                </a:cubicBezTo>
                <a:cubicBezTo>
                  <a:pt x="1832688" y="653449"/>
                  <a:pt x="1787577" y="784121"/>
                  <a:pt x="1827249" y="994775"/>
                </a:cubicBezTo>
                <a:cubicBezTo>
                  <a:pt x="1866921" y="1205429"/>
                  <a:pt x="1813539" y="1405634"/>
                  <a:pt x="1827249" y="1547428"/>
                </a:cubicBezTo>
                <a:cubicBezTo>
                  <a:pt x="1840959" y="1689222"/>
                  <a:pt x="1784640" y="1896155"/>
                  <a:pt x="1827249" y="2017183"/>
                </a:cubicBezTo>
                <a:cubicBezTo>
                  <a:pt x="1869858" y="2138212"/>
                  <a:pt x="1761610" y="2551185"/>
                  <a:pt x="1827249" y="2763265"/>
                </a:cubicBezTo>
                <a:cubicBezTo>
                  <a:pt x="1612880" y="2811438"/>
                  <a:pt x="1506305" y="2753255"/>
                  <a:pt x="1370437" y="2763265"/>
                </a:cubicBezTo>
                <a:cubicBezTo>
                  <a:pt x="1234569" y="2773275"/>
                  <a:pt x="1125746" y="2758690"/>
                  <a:pt x="895352" y="2763265"/>
                </a:cubicBezTo>
                <a:cubicBezTo>
                  <a:pt x="664958" y="2767840"/>
                  <a:pt x="552737" y="2739450"/>
                  <a:pt x="438540" y="2763265"/>
                </a:cubicBezTo>
                <a:cubicBezTo>
                  <a:pt x="324343" y="2787080"/>
                  <a:pt x="131469" y="2735351"/>
                  <a:pt x="0" y="2763265"/>
                </a:cubicBezTo>
                <a:cubicBezTo>
                  <a:pt x="-37225" y="2627188"/>
                  <a:pt x="35755" y="2426522"/>
                  <a:pt x="0" y="2210612"/>
                </a:cubicBezTo>
                <a:cubicBezTo>
                  <a:pt x="-35755" y="1994702"/>
                  <a:pt x="23590" y="1803586"/>
                  <a:pt x="0" y="1657959"/>
                </a:cubicBezTo>
                <a:cubicBezTo>
                  <a:pt x="-23590" y="1512332"/>
                  <a:pt x="16076" y="1296779"/>
                  <a:pt x="0" y="1132939"/>
                </a:cubicBezTo>
                <a:cubicBezTo>
                  <a:pt x="-16076" y="969099"/>
                  <a:pt x="49249" y="744797"/>
                  <a:pt x="0" y="607918"/>
                </a:cubicBezTo>
                <a:cubicBezTo>
                  <a:pt x="-49249" y="471039"/>
                  <a:pt x="13810" y="204633"/>
                  <a:pt x="0" y="0"/>
                </a:cubicBezTo>
                <a:close/>
              </a:path>
              <a:path w="1827249" h="2763265" stroke="0" extrusionOk="0">
                <a:moveTo>
                  <a:pt x="0" y="0"/>
                </a:moveTo>
                <a:cubicBezTo>
                  <a:pt x="200533" y="-12214"/>
                  <a:pt x="239191" y="41962"/>
                  <a:pt x="456812" y="0"/>
                </a:cubicBezTo>
                <a:cubicBezTo>
                  <a:pt x="674433" y="-41962"/>
                  <a:pt x="667326" y="25608"/>
                  <a:pt x="877080" y="0"/>
                </a:cubicBezTo>
                <a:cubicBezTo>
                  <a:pt x="1086834" y="-25608"/>
                  <a:pt x="1154508" y="35882"/>
                  <a:pt x="1297347" y="0"/>
                </a:cubicBezTo>
                <a:cubicBezTo>
                  <a:pt x="1440186" y="-35882"/>
                  <a:pt x="1566269" y="14664"/>
                  <a:pt x="1827249" y="0"/>
                </a:cubicBezTo>
                <a:cubicBezTo>
                  <a:pt x="1855739" y="219484"/>
                  <a:pt x="1779436" y="417230"/>
                  <a:pt x="1827249" y="525020"/>
                </a:cubicBezTo>
                <a:cubicBezTo>
                  <a:pt x="1875062" y="632810"/>
                  <a:pt x="1765964" y="840710"/>
                  <a:pt x="1827249" y="1132939"/>
                </a:cubicBezTo>
                <a:cubicBezTo>
                  <a:pt x="1888534" y="1425168"/>
                  <a:pt x="1804073" y="1508576"/>
                  <a:pt x="1827249" y="1657959"/>
                </a:cubicBezTo>
                <a:cubicBezTo>
                  <a:pt x="1850425" y="1807342"/>
                  <a:pt x="1796114" y="2016031"/>
                  <a:pt x="1827249" y="2127714"/>
                </a:cubicBezTo>
                <a:cubicBezTo>
                  <a:pt x="1858384" y="2239397"/>
                  <a:pt x="1775862" y="2569082"/>
                  <a:pt x="1827249" y="2763265"/>
                </a:cubicBezTo>
                <a:cubicBezTo>
                  <a:pt x="1648477" y="2796723"/>
                  <a:pt x="1622823" y="2728091"/>
                  <a:pt x="1425254" y="2763265"/>
                </a:cubicBezTo>
                <a:cubicBezTo>
                  <a:pt x="1227686" y="2798439"/>
                  <a:pt x="1184409" y="2713508"/>
                  <a:pt x="968442" y="2763265"/>
                </a:cubicBezTo>
                <a:cubicBezTo>
                  <a:pt x="752475" y="2813022"/>
                  <a:pt x="720195" y="2747357"/>
                  <a:pt x="529902" y="2763265"/>
                </a:cubicBezTo>
                <a:cubicBezTo>
                  <a:pt x="339609" y="2779173"/>
                  <a:pt x="123676" y="2758541"/>
                  <a:pt x="0" y="2763265"/>
                </a:cubicBezTo>
                <a:cubicBezTo>
                  <a:pt x="-39766" y="2597895"/>
                  <a:pt x="45450" y="2461548"/>
                  <a:pt x="0" y="2293510"/>
                </a:cubicBezTo>
                <a:cubicBezTo>
                  <a:pt x="-45450" y="2125473"/>
                  <a:pt x="23473" y="2014592"/>
                  <a:pt x="0" y="1796122"/>
                </a:cubicBezTo>
                <a:cubicBezTo>
                  <a:pt x="-23473" y="1577652"/>
                  <a:pt x="44671" y="1356099"/>
                  <a:pt x="0" y="1188204"/>
                </a:cubicBezTo>
                <a:cubicBezTo>
                  <a:pt x="-44671" y="1020309"/>
                  <a:pt x="42124" y="909245"/>
                  <a:pt x="0" y="718449"/>
                </a:cubicBezTo>
                <a:cubicBezTo>
                  <a:pt x="-42124" y="527653"/>
                  <a:pt x="27997" y="242835"/>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2800" b="1" dirty="0">
                <a:ln>
                  <a:solidFill>
                    <a:schemeClr val="tx1"/>
                  </a:solidFill>
                </a:ln>
                <a:solidFill>
                  <a:srgbClr val="FF6699"/>
                </a:solidFill>
                <a:latin typeface="UTM Avo" panose="02040603050506020204" pitchFamily="18" charset="0"/>
              </a:rPr>
              <a:t>Mèo rừng: </a:t>
            </a:r>
            <a:r>
              <a:rPr lang="vi-VN" sz="2800" dirty="0">
                <a:ln>
                  <a:solidFill>
                    <a:srgbClr val="48AC2C"/>
                  </a:solidFill>
                </a:ln>
                <a:solidFill>
                  <a:srgbClr val="48AC2C"/>
                </a:solidFill>
                <a:latin typeface="UTM Avo" panose="02040603050506020204" pitchFamily="18" charset="0"/>
              </a:rPr>
              <a:t>Hát ca khúc “ng</a:t>
            </a:r>
            <a:r>
              <a:rPr lang="en-US" sz="2800" dirty="0">
                <a:ln>
                  <a:solidFill>
                    <a:srgbClr val="48AC2C"/>
                  </a:solidFill>
                </a:ln>
                <a:solidFill>
                  <a:srgbClr val="48AC2C"/>
                </a:solidFill>
                <a:latin typeface="UTM Avo" panose="02040603050506020204" pitchFamily="18" charset="0"/>
              </a:rPr>
              <a:t>o</a:t>
            </a:r>
            <a:r>
              <a:rPr lang="vi-VN" sz="2800" dirty="0">
                <a:ln>
                  <a:solidFill>
                    <a:srgbClr val="48AC2C"/>
                  </a:solidFill>
                </a:ln>
                <a:solidFill>
                  <a:srgbClr val="48AC2C"/>
                </a:solidFill>
                <a:latin typeface="UTM Avo" panose="02040603050506020204" pitchFamily="18" charset="0"/>
              </a:rPr>
              <a:t>ao ng</a:t>
            </a:r>
            <a:r>
              <a:rPr lang="en-US" sz="2800" dirty="0">
                <a:ln>
                  <a:solidFill>
                    <a:srgbClr val="48AC2C"/>
                  </a:solidFill>
                </a:ln>
                <a:solidFill>
                  <a:srgbClr val="48AC2C"/>
                </a:solidFill>
                <a:latin typeface="UTM Avo" panose="02040603050506020204" pitchFamily="18" charset="0"/>
              </a:rPr>
              <a:t>o</a:t>
            </a:r>
            <a:r>
              <a:rPr lang="vi-VN" sz="2800" dirty="0">
                <a:ln>
                  <a:solidFill>
                    <a:srgbClr val="48AC2C"/>
                  </a:solidFill>
                </a:ln>
                <a:solidFill>
                  <a:srgbClr val="48AC2C"/>
                </a:solidFill>
                <a:latin typeface="UTM Avo" panose="02040603050506020204" pitchFamily="18" charset="0"/>
              </a:rPr>
              <a:t>ao”.</a:t>
            </a:r>
            <a:endParaRPr kumimoji="0" lang="en-US" sz="2800" i="0" u="none" strike="noStrike" kern="1200" cap="none" spc="0" normalizeH="0" baseline="0" noProof="0" dirty="0">
              <a:ln>
                <a:solidFill>
                  <a:srgbClr val="48AC2C"/>
                </a:solidFill>
              </a:ln>
              <a:solidFill>
                <a:srgbClr val="48AC2C"/>
              </a:solidFill>
              <a:effectLst/>
              <a:uLnTx/>
              <a:uFillTx/>
              <a:latin typeface="UTM Avo" panose="02040603050506020204" pitchFamily="18" charset="0"/>
            </a:endParaRPr>
          </a:p>
        </p:txBody>
      </p:sp>
    </p:spTree>
    <p:extLst>
      <p:ext uri="{BB962C8B-B14F-4D97-AF65-F5344CB8AC3E}">
        <p14:creationId xmlns:p14="http://schemas.microsoft.com/office/powerpoint/2010/main" val="1795493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33E9A3-801D-2E40-27A6-C6FC3F049CB0}"/>
              </a:ext>
            </a:extLst>
          </p:cNvPr>
          <p:cNvGrpSpPr/>
          <p:nvPr/>
        </p:nvGrpSpPr>
        <p:grpSpPr>
          <a:xfrm>
            <a:off x="499871" y="275992"/>
            <a:ext cx="6381575" cy="1097280"/>
            <a:chOff x="249778" y="726257"/>
            <a:chExt cx="6381575"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B7A3BE44-1181-0F92-CD43-4AD58B379664}"/>
                </a:ext>
              </a:extLst>
            </p:cNvPr>
            <p:cNvSpPr/>
            <p:nvPr/>
          </p:nvSpPr>
          <p:spPr>
            <a:xfrm>
              <a:off x="912721" y="837802"/>
              <a:ext cx="5718632"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Trả</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lời</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câu</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hỏi</a:t>
              </a:r>
              <a:endPar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E6497307-94ED-73B5-995E-9D07E04FC74F}"/>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3</a:t>
              </a:r>
            </a:p>
          </p:txBody>
        </p:sp>
      </p:grpSp>
      <p:grpSp>
        <p:nvGrpSpPr>
          <p:cNvPr id="5" name="Group 4">
            <a:extLst>
              <a:ext uri="{FF2B5EF4-FFF2-40B4-BE49-F238E27FC236}">
                <a16:creationId xmlns:a16="http://schemas.microsoft.com/office/drawing/2014/main" id="{320020D7-2012-4AE5-2873-91B7A1DD6F63}"/>
              </a:ext>
            </a:extLst>
          </p:cNvPr>
          <p:cNvGrpSpPr/>
          <p:nvPr/>
        </p:nvGrpSpPr>
        <p:grpSpPr>
          <a:xfrm>
            <a:off x="228342" y="4446573"/>
            <a:ext cx="8331214" cy="773301"/>
            <a:chOff x="228342" y="4446573"/>
            <a:chExt cx="8331214" cy="773301"/>
          </a:xfrm>
        </p:grpSpPr>
        <p:sp>
          <p:nvSpPr>
            <p:cNvPr id="6" name="Rectangle: Rounded Corners 5">
              <a:extLst>
                <a:ext uri="{FF2B5EF4-FFF2-40B4-BE49-F238E27FC236}">
                  <a16:creationId xmlns:a16="http://schemas.microsoft.com/office/drawing/2014/main" id="{683A1F98-D0C9-845C-1C7D-DAF94DB5DABF}"/>
                </a:ext>
              </a:extLst>
            </p:cNvPr>
            <p:cNvSpPr/>
            <p:nvPr/>
          </p:nvSpPr>
          <p:spPr>
            <a:xfrm>
              <a:off x="228342" y="4446573"/>
              <a:ext cx="8331214" cy="773301"/>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F8E39D-33C3-1C47-05D9-CFFEFDFA2D77}"/>
                </a:ext>
              </a:extLst>
            </p:cNvPr>
            <p:cNvSpPr txBox="1"/>
            <p:nvPr/>
          </p:nvSpPr>
          <p:spPr>
            <a:xfrm>
              <a:off x="286788" y="4571613"/>
              <a:ext cx="8214322" cy="523220"/>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c) Em </a:t>
              </a:r>
              <a:r>
                <a:rPr lang="en-US" sz="2800" dirty="0" err="1">
                  <a:ln>
                    <a:solidFill>
                      <a:schemeClr val="tx1"/>
                    </a:solidFill>
                  </a:ln>
                  <a:latin typeface="UTM Avo" panose="02040603050506020204" pitchFamily="18" charset="0"/>
                </a:rPr>
                <a:t>thích</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nhất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tiết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mục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nào</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trong</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cuộc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thi</a:t>
              </a:r>
              <a:r>
                <a:rPr lang="en-US" sz="2800" dirty="0">
                  <a:ln>
                    <a:solidFill>
                      <a:schemeClr val="tx1"/>
                    </a:solidFill>
                  </a:ln>
                  <a:latin typeface="UTM Avo" panose="02040603050506020204" pitchFamily="18" charset="0"/>
                </a:rPr>
                <a:t>?</a:t>
              </a:r>
            </a:p>
          </p:txBody>
        </p:sp>
      </p:grpSp>
      <p:grpSp>
        <p:nvGrpSpPr>
          <p:cNvPr id="8" name="Group 7">
            <a:extLst>
              <a:ext uri="{FF2B5EF4-FFF2-40B4-BE49-F238E27FC236}">
                <a16:creationId xmlns:a16="http://schemas.microsoft.com/office/drawing/2014/main" id="{DE4886AD-50AA-EE8D-EAFE-77D46364A539}"/>
              </a:ext>
            </a:extLst>
          </p:cNvPr>
          <p:cNvGrpSpPr/>
          <p:nvPr/>
        </p:nvGrpSpPr>
        <p:grpSpPr>
          <a:xfrm>
            <a:off x="1597151" y="5430995"/>
            <a:ext cx="10448158" cy="1151013"/>
            <a:chOff x="228342" y="4446573"/>
            <a:chExt cx="8331214" cy="1079147"/>
          </a:xfrm>
        </p:grpSpPr>
        <p:sp>
          <p:nvSpPr>
            <p:cNvPr id="9" name="Rectangle: Rounded Corners 8">
              <a:extLst>
                <a:ext uri="{FF2B5EF4-FFF2-40B4-BE49-F238E27FC236}">
                  <a16:creationId xmlns:a16="http://schemas.microsoft.com/office/drawing/2014/main" id="{45B51B87-707C-5DD2-EFAC-3DECD8898A51}"/>
                </a:ext>
              </a:extLst>
            </p:cNvPr>
            <p:cNvSpPr/>
            <p:nvPr/>
          </p:nvSpPr>
          <p:spPr>
            <a:xfrm>
              <a:off x="228342" y="4446573"/>
              <a:ext cx="8331214" cy="1079147"/>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AB1B7D-BD27-52C1-01B8-A86EDCA3C601}"/>
                </a:ext>
              </a:extLst>
            </p:cNvPr>
            <p:cNvSpPr txBox="1"/>
            <p:nvPr/>
          </p:nvSpPr>
          <p:spPr>
            <a:xfrm>
              <a:off x="286788" y="4538878"/>
              <a:ext cx="8214322" cy="894535"/>
            </a:xfrm>
            <a:prstGeom prst="rect">
              <a:avLst/>
            </a:prstGeom>
            <a:noFill/>
          </p:spPr>
          <p:txBody>
            <a:bodyPr wrap="square" rtlCol="0">
              <a:spAutoFit/>
            </a:bodyPr>
            <a:lstStyle/>
            <a:p>
              <a:pPr algn="just"/>
              <a:r>
                <a:rPr lang="vi-VN" sz="2800" dirty="0">
                  <a:ln>
                    <a:solidFill>
                      <a:srgbClr val="00B050"/>
                    </a:solidFill>
                  </a:ln>
                  <a:solidFill>
                    <a:srgbClr val="00B050"/>
                  </a:solidFill>
                  <a:latin typeface="UTM Avo" panose="02040603050506020204" pitchFamily="18" charset="0"/>
                </a:rPr>
                <a:t>Em thích nhất tiết mục đu cây của vọoc xám, vì vọoc đu rất </a:t>
              </a:r>
              <a:r>
                <a:rPr lang="en-US" sz="2800" dirty="0" err="1">
                  <a:ln>
                    <a:solidFill>
                      <a:srgbClr val="00B050"/>
                    </a:solidFill>
                  </a:ln>
                  <a:solidFill>
                    <a:srgbClr val="00B050"/>
                  </a:solidFill>
                  <a:latin typeface="UTM Avo" panose="02040603050506020204" pitchFamily="18" charset="0"/>
                </a:rPr>
                <a:t>điêu</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luyện</a:t>
              </a:r>
              <a:r>
                <a:rPr lang="en-US" sz="2800" dirty="0">
                  <a:ln>
                    <a:solidFill>
                      <a:srgbClr val="00B050"/>
                    </a:solidFill>
                  </a:ln>
                  <a:solidFill>
                    <a:srgbClr val="00B050"/>
                  </a:solidFill>
                  <a:latin typeface="UTM Avo" panose="02040603050506020204" pitchFamily="18" charset="0"/>
                </a:rPr>
                <a:t>, </a:t>
              </a:r>
              <a:r>
                <a:rPr lang="vi-VN" sz="2800" dirty="0">
                  <a:ln>
                    <a:solidFill>
                      <a:srgbClr val="00B050"/>
                    </a:solidFill>
                  </a:ln>
                  <a:solidFill>
                    <a:srgbClr val="00B050"/>
                  </a:solidFill>
                  <a:latin typeface="UTM Avo" panose="02040603050506020204" pitchFamily="18" charset="0"/>
                </a:rPr>
                <a:t>khéo léo làm mọi người trầm trồ thích thú.</a:t>
              </a:r>
              <a:endParaRPr lang="en-US" sz="2800" dirty="0">
                <a:ln>
                  <a:solidFill>
                    <a:srgbClr val="00B050"/>
                  </a:solidFill>
                </a:ln>
                <a:solidFill>
                  <a:srgbClr val="00B050"/>
                </a:solidFill>
                <a:latin typeface="UTM Avo" panose="02040603050506020204" pitchFamily="18" charset="0"/>
              </a:endParaRPr>
            </a:p>
          </p:txBody>
        </p:sp>
      </p:grpSp>
    </p:spTree>
    <p:extLst>
      <p:ext uri="{BB962C8B-B14F-4D97-AF65-F5344CB8AC3E}">
        <p14:creationId xmlns:p14="http://schemas.microsoft.com/office/powerpoint/2010/main" val="118647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88BA42-074B-AF71-D32E-AF8EA569C314}"/>
              </a:ext>
            </a:extLst>
          </p:cNvPr>
          <p:cNvGrpSpPr/>
          <p:nvPr/>
        </p:nvGrpSpPr>
        <p:grpSpPr>
          <a:xfrm>
            <a:off x="499871" y="275992"/>
            <a:ext cx="6381575" cy="1097280"/>
            <a:chOff x="249778" y="726257"/>
            <a:chExt cx="6381575"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8C7A2E06-0B24-54B4-7C02-0E90705089F8}"/>
                </a:ext>
              </a:extLst>
            </p:cNvPr>
            <p:cNvSpPr/>
            <p:nvPr/>
          </p:nvSpPr>
          <p:spPr>
            <a:xfrm>
              <a:off x="912721" y="837802"/>
              <a:ext cx="5718632"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Trả</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lời</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câu</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hỏi</a:t>
              </a:r>
              <a:endPar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C63B21B3-EBE0-E8A2-5FE3-9E606C3FFCE4}"/>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3</a:t>
              </a:r>
            </a:p>
          </p:txBody>
        </p:sp>
      </p:grpSp>
      <p:grpSp>
        <p:nvGrpSpPr>
          <p:cNvPr id="5" name="Group 4">
            <a:extLst>
              <a:ext uri="{FF2B5EF4-FFF2-40B4-BE49-F238E27FC236}">
                <a16:creationId xmlns:a16="http://schemas.microsoft.com/office/drawing/2014/main" id="{59FDB764-C11D-D0EA-34A6-280EF80E4E89}"/>
              </a:ext>
            </a:extLst>
          </p:cNvPr>
          <p:cNvGrpSpPr/>
          <p:nvPr/>
        </p:nvGrpSpPr>
        <p:grpSpPr>
          <a:xfrm>
            <a:off x="191332" y="4692416"/>
            <a:ext cx="11809335" cy="2067089"/>
            <a:chOff x="228342" y="4446573"/>
            <a:chExt cx="8331214" cy="1388209"/>
          </a:xfrm>
        </p:grpSpPr>
        <p:sp>
          <p:nvSpPr>
            <p:cNvPr id="6" name="Rectangle: Rounded Corners 5">
              <a:extLst>
                <a:ext uri="{FF2B5EF4-FFF2-40B4-BE49-F238E27FC236}">
                  <a16:creationId xmlns:a16="http://schemas.microsoft.com/office/drawing/2014/main" id="{6BBD79DF-6502-ABFF-B6C8-A838CD8D3A4D}"/>
                </a:ext>
              </a:extLst>
            </p:cNvPr>
            <p:cNvSpPr/>
            <p:nvPr/>
          </p:nvSpPr>
          <p:spPr>
            <a:xfrm>
              <a:off x="228342" y="4446573"/>
              <a:ext cx="8331214" cy="1388209"/>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CA48221-C6EC-13BB-336C-DF7BF4939A35}"/>
                </a:ext>
              </a:extLst>
            </p:cNvPr>
            <p:cNvSpPr txBox="1"/>
            <p:nvPr/>
          </p:nvSpPr>
          <p:spPr>
            <a:xfrm>
              <a:off x="286788" y="4530925"/>
              <a:ext cx="8214322" cy="1219505"/>
            </a:xfrm>
            <a:prstGeom prst="rect">
              <a:avLst/>
            </a:prstGeom>
            <a:noFill/>
          </p:spPr>
          <p:txBody>
            <a:bodyPr wrap="square" rtlCol="0">
              <a:spAutoFit/>
            </a:bodyPr>
            <a:lstStyle/>
            <a:p>
              <a:pPr algn="just"/>
              <a:r>
                <a:rPr lang="en-US" sz="2800" dirty="0">
                  <a:ln>
                    <a:solidFill>
                      <a:srgbClr val="00B050"/>
                    </a:solidFill>
                  </a:ln>
                  <a:solidFill>
                    <a:srgbClr val="00B050"/>
                  </a:solidFill>
                  <a:latin typeface="UTM Avo" panose="02040603050506020204" pitchFamily="18" charset="0"/>
                </a:rPr>
                <a:t>	</a:t>
              </a:r>
              <a:r>
                <a:rPr lang="vi-VN" sz="2800" dirty="0">
                  <a:ln>
                    <a:solidFill>
                      <a:srgbClr val="00B050"/>
                    </a:solidFill>
                  </a:ln>
                  <a:solidFill>
                    <a:srgbClr val="00B050"/>
                  </a:solidFill>
                  <a:latin typeface="UTM Avo" panose="02040603050506020204" pitchFamily="18" charset="0"/>
                </a:rPr>
                <a:t>Bài đọc kể về cuộc thi tài năng của các con vật trong rừng vào dịp mừng xuân, trong đó mỗi con vật thể hiện một tài năng riêng. Qua đó, bài cho thấy mỗi con vật đều có thế mạnh của mình và tất cả đều xứng đáng được khen thưởng.</a:t>
              </a:r>
              <a:endParaRPr lang="en-US" sz="2800" dirty="0">
                <a:ln>
                  <a:solidFill>
                    <a:srgbClr val="00B050"/>
                  </a:solidFill>
                </a:ln>
                <a:solidFill>
                  <a:srgbClr val="00B050"/>
                </a:solidFill>
                <a:latin typeface="UTM Avo" panose="02040603050506020204" pitchFamily="18" charset="0"/>
              </a:endParaRPr>
            </a:p>
          </p:txBody>
        </p:sp>
      </p:grpSp>
    </p:spTree>
    <p:extLst>
      <p:ext uri="{BB962C8B-B14F-4D97-AF65-F5344CB8AC3E}">
        <p14:creationId xmlns:p14="http://schemas.microsoft.com/office/powerpoint/2010/main" val="3660363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27776-E6E6-2BF9-7BA1-3488A6E53D9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5D3E91E-1B0F-35C6-E9D7-951A6F16876A}"/>
              </a:ext>
            </a:extLst>
          </p:cNvPr>
          <p:cNvGrpSpPr/>
          <p:nvPr/>
        </p:nvGrpSpPr>
        <p:grpSpPr>
          <a:xfrm>
            <a:off x="499871" y="275992"/>
            <a:ext cx="11460481" cy="1097280"/>
            <a:chOff x="249778" y="726257"/>
            <a:chExt cx="11460481"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CC5F403C-FABB-0D71-4D37-7B60B2E405CD}"/>
                </a:ext>
              </a:extLst>
            </p:cNvPr>
            <p:cNvSpPr/>
            <p:nvPr/>
          </p:nvSpPr>
          <p:spPr>
            <a:xfrm>
              <a:off x="922552" y="726258"/>
              <a:ext cx="10787707" cy="1097279"/>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Viết</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vào</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vở</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câu</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trả</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lời</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câu</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hỏi</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và</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c ở </a:t>
              </a:r>
              <a:r>
                <a:rPr kumimoji="0" lang="en-US" sz="32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mục</a:t>
              </a:r>
              <a:r>
                <a:rPr kumimoji="0" lang="en-US" sz="32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3</a:t>
              </a:r>
            </a:p>
          </p:txBody>
        </p:sp>
        <p:sp>
          <p:nvSpPr>
            <p:cNvPr id="4" name="Oval 3">
              <a:extLst>
                <a:ext uri="{FF2B5EF4-FFF2-40B4-BE49-F238E27FC236}">
                  <a16:creationId xmlns:a16="http://schemas.microsoft.com/office/drawing/2014/main" id="{688AFEF1-8689-82CE-75EA-C77744A5D3BB}"/>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4</a:t>
              </a:r>
            </a:p>
          </p:txBody>
        </p:sp>
      </p:grpSp>
      <p:sp>
        <p:nvSpPr>
          <p:cNvPr id="5" name="Rectangle 4">
            <a:extLst>
              <a:ext uri="{FF2B5EF4-FFF2-40B4-BE49-F238E27FC236}">
                <a16:creationId xmlns:a16="http://schemas.microsoft.com/office/drawing/2014/main" id="{B356B07B-A359-0854-417A-1E445875C02D}"/>
              </a:ext>
            </a:extLst>
          </p:cNvPr>
          <p:cNvSpPr/>
          <p:nvPr/>
        </p:nvSpPr>
        <p:spPr>
          <a:xfrm>
            <a:off x="268224" y="1558490"/>
            <a:ext cx="11692128" cy="4926503"/>
          </a:xfrm>
          <a:custGeom>
            <a:avLst/>
            <a:gdLst>
              <a:gd name="csX0" fmla="*/ 0 w 11692128"/>
              <a:gd name="csY0" fmla="*/ 0 h 4926503"/>
              <a:gd name="csX1" fmla="*/ 233843 w 11692128"/>
              <a:gd name="csY1" fmla="*/ 0 h 4926503"/>
              <a:gd name="csX2" fmla="*/ 818449 w 11692128"/>
              <a:gd name="csY2" fmla="*/ 0 h 4926503"/>
              <a:gd name="csX3" fmla="*/ 1519977 w 11692128"/>
              <a:gd name="csY3" fmla="*/ 0 h 4926503"/>
              <a:gd name="csX4" fmla="*/ 2338426 w 11692128"/>
              <a:gd name="csY4" fmla="*/ 0 h 4926503"/>
              <a:gd name="csX5" fmla="*/ 2572268 w 11692128"/>
              <a:gd name="csY5" fmla="*/ 0 h 4926503"/>
              <a:gd name="csX6" fmla="*/ 3273796 w 11692128"/>
              <a:gd name="csY6" fmla="*/ 0 h 4926503"/>
              <a:gd name="csX7" fmla="*/ 3507638 w 11692128"/>
              <a:gd name="csY7" fmla="*/ 0 h 4926503"/>
              <a:gd name="csX8" fmla="*/ 3858402 w 11692128"/>
              <a:gd name="csY8" fmla="*/ 0 h 4926503"/>
              <a:gd name="csX9" fmla="*/ 4559930 w 11692128"/>
              <a:gd name="csY9" fmla="*/ 0 h 4926503"/>
              <a:gd name="csX10" fmla="*/ 5378379 w 11692128"/>
              <a:gd name="csY10" fmla="*/ 0 h 4926503"/>
              <a:gd name="csX11" fmla="*/ 5729143 w 11692128"/>
              <a:gd name="csY11" fmla="*/ 0 h 4926503"/>
              <a:gd name="csX12" fmla="*/ 6313749 w 11692128"/>
              <a:gd name="csY12" fmla="*/ 0 h 4926503"/>
              <a:gd name="csX13" fmla="*/ 7132198 w 11692128"/>
              <a:gd name="csY13" fmla="*/ 0 h 4926503"/>
              <a:gd name="csX14" fmla="*/ 7950647 w 11692128"/>
              <a:gd name="csY14" fmla="*/ 0 h 4926503"/>
              <a:gd name="csX15" fmla="*/ 8769096 w 11692128"/>
              <a:gd name="csY15" fmla="*/ 0 h 4926503"/>
              <a:gd name="csX16" fmla="*/ 9353702 w 11692128"/>
              <a:gd name="csY16" fmla="*/ 0 h 4926503"/>
              <a:gd name="csX17" fmla="*/ 9938309 w 11692128"/>
              <a:gd name="csY17" fmla="*/ 0 h 4926503"/>
              <a:gd name="csX18" fmla="*/ 10405994 w 11692128"/>
              <a:gd name="csY18" fmla="*/ 0 h 4926503"/>
              <a:gd name="csX19" fmla="*/ 10639836 w 11692128"/>
              <a:gd name="csY19" fmla="*/ 0 h 4926503"/>
              <a:gd name="csX20" fmla="*/ 11107522 w 11692128"/>
              <a:gd name="csY20" fmla="*/ 0 h 4926503"/>
              <a:gd name="csX21" fmla="*/ 11692128 w 11692128"/>
              <a:gd name="csY21" fmla="*/ 0 h 4926503"/>
              <a:gd name="csX22" fmla="*/ 11692128 w 11692128"/>
              <a:gd name="csY22" fmla="*/ 498124 h 4926503"/>
              <a:gd name="csX23" fmla="*/ 11692128 w 11692128"/>
              <a:gd name="csY23" fmla="*/ 946983 h 4926503"/>
              <a:gd name="csX24" fmla="*/ 11692128 w 11692128"/>
              <a:gd name="csY24" fmla="*/ 1494373 h 4926503"/>
              <a:gd name="csX25" fmla="*/ 11692128 w 11692128"/>
              <a:gd name="csY25" fmla="*/ 1992497 h 4926503"/>
              <a:gd name="csX26" fmla="*/ 11692128 w 11692128"/>
              <a:gd name="csY26" fmla="*/ 2490621 h 4926503"/>
              <a:gd name="csX27" fmla="*/ 11692128 w 11692128"/>
              <a:gd name="csY27" fmla="*/ 3038010 h 4926503"/>
              <a:gd name="csX28" fmla="*/ 11692128 w 11692128"/>
              <a:gd name="csY28" fmla="*/ 3585399 h 4926503"/>
              <a:gd name="csX29" fmla="*/ 11692128 w 11692128"/>
              <a:gd name="csY29" fmla="*/ 4132789 h 4926503"/>
              <a:gd name="csX30" fmla="*/ 11692128 w 11692128"/>
              <a:gd name="csY30" fmla="*/ 4926503 h 4926503"/>
              <a:gd name="csX31" fmla="*/ 10990600 w 11692128"/>
              <a:gd name="csY31" fmla="*/ 4926503 h 4926503"/>
              <a:gd name="csX32" fmla="*/ 10756758 w 11692128"/>
              <a:gd name="csY32" fmla="*/ 4926503 h 4926503"/>
              <a:gd name="csX33" fmla="*/ 10172151 w 11692128"/>
              <a:gd name="csY33" fmla="*/ 4926503 h 4926503"/>
              <a:gd name="csX34" fmla="*/ 9470624 w 11692128"/>
              <a:gd name="csY34" fmla="*/ 4926503 h 4926503"/>
              <a:gd name="csX35" fmla="*/ 8769096 w 11692128"/>
              <a:gd name="csY35" fmla="*/ 4926503 h 4926503"/>
              <a:gd name="csX36" fmla="*/ 8301411 w 11692128"/>
              <a:gd name="csY36" fmla="*/ 4926503 h 4926503"/>
              <a:gd name="csX37" fmla="*/ 8067568 w 11692128"/>
              <a:gd name="csY37" fmla="*/ 4926503 h 4926503"/>
              <a:gd name="csX38" fmla="*/ 7833726 w 11692128"/>
              <a:gd name="csY38" fmla="*/ 4926503 h 4926503"/>
              <a:gd name="csX39" fmla="*/ 7132198 w 11692128"/>
              <a:gd name="csY39" fmla="*/ 4926503 h 4926503"/>
              <a:gd name="csX40" fmla="*/ 6313749 w 11692128"/>
              <a:gd name="csY40" fmla="*/ 4926503 h 4926503"/>
              <a:gd name="csX41" fmla="*/ 5962985 w 11692128"/>
              <a:gd name="csY41" fmla="*/ 4926503 h 4926503"/>
              <a:gd name="csX42" fmla="*/ 5144536 w 11692128"/>
              <a:gd name="csY42" fmla="*/ 4926503 h 4926503"/>
              <a:gd name="csX43" fmla="*/ 4910694 w 11692128"/>
              <a:gd name="csY43" fmla="*/ 4926503 h 4926503"/>
              <a:gd name="csX44" fmla="*/ 4676851 w 11692128"/>
              <a:gd name="csY44" fmla="*/ 4926503 h 4926503"/>
              <a:gd name="csX45" fmla="*/ 4326087 w 11692128"/>
              <a:gd name="csY45" fmla="*/ 4926503 h 4926503"/>
              <a:gd name="csX46" fmla="*/ 3624560 w 11692128"/>
              <a:gd name="csY46" fmla="*/ 4926503 h 4926503"/>
              <a:gd name="csX47" fmla="*/ 3273796 w 11692128"/>
              <a:gd name="csY47" fmla="*/ 4926503 h 4926503"/>
              <a:gd name="csX48" fmla="*/ 2572268 w 11692128"/>
              <a:gd name="csY48" fmla="*/ 4926503 h 4926503"/>
              <a:gd name="csX49" fmla="*/ 1870740 w 11692128"/>
              <a:gd name="csY49" fmla="*/ 4926503 h 4926503"/>
              <a:gd name="csX50" fmla="*/ 1169213 w 11692128"/>
              <a:gd name="csY50" fmla="*/ 4926503 h 4926503"/>
              <a:gd name="csX51" fmla="*/ 701528 w 11692128"/>
              <a:gd name="csY51" fmla="*/ 4926503 h 4926503"/>
              <a:gd name="csX52" fmla="*/ 0 w 11692128"/>
              <a:gd name="csY52" fmla="*/ 4926503 h 4926503"/>
              <a:gd name="csX53" fmla="*/ 0 w 11692128"/>
              <a:gd name="csY53" fmla="*/ 4280584 h 4926503"/>
              <a:gd name="csX54" fmla="*/ 0 w 11692128"/>
              <a:gd name="csY54" fmla="*/ 3683929 h 4926503"/>
              <a:gd name="csX55" fmla="*/ 0 w 11692128"/>
              <a:gd name="csY55" fmla="*/ 3038010 h 4926503"/>
              <a:gd name="csX56" fmla="*/ 0 w 11692128"/>
              <a:gd name="csY56" fmla="*/ 2638416 h 4926503"/>
              <a:gd name="csX57" fmla="*/ 0 w 11692128"/>
              <a:gd name="csY57" fmla="*/ 2140292 h 4926503"/>
              <a:gd name="csX58" fmla="*/ 0 w 11692128"/>
              <a:gd name="csY58" fmla="*/ 1543638 h 4926503"/>
              <a:gd name="csX59" fmla="*/ 0 w 11692128"/>
              <a:gd name="csY59" fmla="*/ 946983 h 4926503"/>
              <a:gd name="csX60" fmla="*/ 0 w 11692128"/>
              <a:gd name="csY60" fmla="*/ 0 h 49265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11692128" h="4926503" fill="none" extrusionOk="0">
                <a:moveTo>
                  <a:pt x="0" y="0"/>
                </a:moveTo>
                <a:cubicBezTo>
                  <a:pt x="65826" y="-5824"/>
                  <a:pt x="143596" y="13550"/>
                  <a:pt x="233843" y="0"/>
                </a:cubicBezTo>
                <a:cubicBezTo>
                  <a:pt x="324090" y="-13550"/>
                  <a:pt x="630421" y="37627"/>
                  <a:pt x="818449" y="0"/>
                </a:cubicBezTo>
                <a:cubicBezTo>
                  <a:pt x="1006477" y="-37627"/>
                  <a:pt x="1187511" y="39683"/>
                  <a:pt x="1519977" y="0"/>
                </a:cubicBezTo>
                <a:cubicBezTo>
                  <a:pt x="1852443" y="-39683"/>
                  <a:pt x="2173410" y="40584"/>
                  <a:pt x="2338426" y="0"/>
                </a:cubicBezTo>
                <a:cubicBezTo>
                  <a:pt x="2503442" y="-40584"/>
                  <a:pt x="2516203" y="22470"/>
                  <a:pt x="2572268" y="0"/>
                </a:cubicBezTo>
                <a:cubicBezTo>
                  <a:pt x="2628333" y="-22470"/>
                  <a:pt x="3122361" y="69399"/>
                  <a:pt x="3273796" y="0"/>
                </a:cubicBezTo>
                <a:cubicBezTo>
                  <a:pt x="3425231" y="-69399"/>
                  <a:pt x="3427054" y="1818"/>
                  <a:pt x="3507638" y="0"/>
                </a:cubicBezTo>
                <a:cubicBezTo>
                  <a:pt x="3588222" y="-1818"/>
                  <a:pt x="3694984" y="22995"/>
                  <a:pt x="3858402" y="0"/>
                </a:cubicBezTo>
                <a:cubicBezTo>
                  <a:pt x="4021820" y="-22995"/>
                  <a:pt x="4247254" y="54307"/>
                  <a:pt x="4559930" y="0"/>
                </a:cubicBezTo>
                <a:cubicBezTo>
                  <a:pt x="4872606" y="-54307"/>
                  <a:pt x="5047649" y="40399"/>
                  <a:pt x="5378379" y="0"/>
                </a:cubicBezTo>
                <a:cubicBezTo>
                  <a:pt x="5709109" y="-40399"/>
                  <a:pt x="5593808" y="22526"/>
                  <a:pt x="5729143" y="0"/>
                </a:cubicBezTo>
                <a:cubicBezTo>
                  <a:pt x="5864478" y="-22526"/>
                  <a:pt x="6120823" y="13913"/>
                  <a:pt x="6313749" y="0"/>
                </a:cubicBezTo>
                <a:cubicBezTo>
                  <a:pt x="6506675" y="-13913"/>
                  <a:pt x="6889727" y="72425"/>
                  <a:pt x="7132198" y="0"/>
                </a:cubicBezTo>
                <a:cubicBezTo>
                  <a:pt x="7374669" y="-72425"/>
                  <a:pt x="7643513" y="91903"/>
                  <a:pt x="7950647" y="0"/>
                </a:cubicBezTo>
                <a:cubicBezTo>
                  <a:pt x="8257781" y="-91903"/>
                  <a:pt x="8548774" y="88287"/>
                  <a:pt x="8769096" y="0"/>
                </a:cubicBezTo>
                <a:cubicBezTo>
                  <a:pt x="8989418" y="-88287"/>
                  <a:pt x="9201615" y="1573"/>
                  <a:pt x="9353702" y="0"/>
                </a:cubicBezTo>
                <a:cubicBezTo>
                  <a:pt x="9505789" y="-1573"/>
                  <a:pt x="9751493" y="19906"/>
                  <a:pt x="9938309" y="0"/>
                </a:cubicBezTo>
                <a:cubicBezTo>
                  <a:pt x="10125125" y="-19906"/>
                  <a:pt x="10264862" y="52050"/>
                  <a:pt x="10405994" y="0"/>
                </a:cubicBezTo>
                <a:cubicBezTo>
                  <a:pt x="10547127" y="-52050"/>
                  <a:pt x="10541346" y="5222"/>
                  <a:pt x="10639836" y="0"/>
                </a:cubicBezTo>
                <a:cubicBezTo>
                  <a:pt x="10738326" y="-5222"/>
                  <a:pt x="10990400" y="54753"/>
                  <a:pt x="11107522" y="0"/>
                </a:cubicBezTo>
                <a:cubicBezTo>
                  <a:pt x="11224644" y="-54753"/>
                  <a:pt x="11507433" y="66719"/>
                  <a:pt x="11692128" y="0"/>
                </a:cubicBezTo>
                <a:cubicBezTo>
                  <a:pt x="11709709" y="202293"/>
                  <a:pt x="11683563" y="308470"/>
                  <a:pt x="11692128" y="498124"/>
                </a:cubicBezTo>
                <a:cubicBezTo>
                  <a:pt x="11700693" y="687778"/>
                  <a:pt x="11679414" y="835345"/>
                  <a:pt x="11692128" y="946983"/>
                </a:cubicBezTo>
                <a:cubicBezTo>
                  <a:pt x="11704842" y="1058621"/>
                  <a:pt x="11636221" y="1313189"/>
                  <a:pt x="11692128" y="1494373"/>
                </a:cubicBezTo>
                <a:cubicBezTo>
                  <a:pt x="11748035" y="1675557"/>
                  <a:pt x="11676866" y="1828997"/>
                  <a:pt x="11692128" y="1992497"/>
                </a:cubicBezTo>
                <a:cubicBezTo>
                  <a:pt x="11707390" y="2155997"/>
                  <a:pt x="11670783" y="2328181"/>
                  <a:pt x="11692128" y="2490621"/>
                </a:cubicBezTo>
                <a:cubicBezTo>
                  <a:pt x="11713473" y="2653061"/>
                  <a:pt x="11662279" y="2797685"/>
                  <a:pt x="11692128" y="3038010"/>
                </a:cubicBezTo>
                <a:cubicBezTo>
                  <a:pt x="11721977" y="3278335"/>
                  <a:pt x="11665838" y="3421426"/>
                  <a:pt x="11692128" y="3585399"/>
                </a:cubicBezTo>
                <a:cubicBezTo>
                  <a:pt x="11718418" y="3749372"/>
                  <a:pt x="11642092" y="3874818"/>
                  <a:pt x="11692128" y="4132789"/>
                </a:cubicBezTo>
                <a:cubicBezTo>
                  <a:pt x="11742164" y="4390760"/>
                  <a:pt x="11657437" y="4753604"/>
                  <a:pt x="11692128" y="4926503"/>
                </a:cubicBezTo>
                <a:cubicBezTo>
                  <a:pt x="11427941" y="4953660"/>
                  <a:pt x="11174764" y="4854435"/>
                  <a:pt x="10990600" y="4926503"/>
                </a:cubicBezTo>
                <a:cubicBezTo>
                  <a:pt x="10806436" y="4998571"/>
                  <a:pt x="10832708" y="4925533"/>
                  <a:pt x="10756758" y="4926503"/>
                </a:cubicBezTo>
                <a:cubicBezTo>
                  <a:pt x="10680808" y="4927473"/>
                  <a:pt x="10313365" y="4910676"/>
                  <a:pt x="10172151" y="4926503"/>
                </a:cubicBezTo>
                <a:cubicBezTo>
                  <a:pt x="10030937" y="4942330"/>
                  <a:pt x="9655246" y="4925998"/>
                  <a:pt x="9470624" y="4926503"/>
                </a:cubicBezTo>
                <a:cubicBezTo>
                  <a:pt x="9286002" y="4927008"/>
                  <a:pt x="8995334" y="4902627"/>
                  <a:pt x="8769096" y="4926503"/>
                </a:cubicBezTo>
                <a:cubicBezTo>
                  <a:pt x="8542858" y="4950379"/>
                  <a:pt x="8445505" y="4916298"/>
                  <a:pt x="8301411" y="4926503"/>
                </a:cubicBezTo>
                <a:cubicBezTo>
                  <a:pt x="8157318" y="4936708"/>
                  <a:pt x="8179165" y="4920289"/>
                  <a:pt x="8067568" y="4926503"/>
                </a:cubicBezTo>
                <a:cubicBezTo>
                  <a:pt x="7955971" y="4932717"/>
                  <a:pt x="7942688" y="4916141"/>
                  <a:pt x="7833726" y="4926503"/>
                </a:cubicBezTo>
                <a:cubicBezTo>
                  <a:pt x="7724764" y="4936865"/>
                  <a:pt x="7336857" y="4862578"/>
                  <a:pt x="7132198" y="4926503"/>
                </a:cubicBezTo>
                <a:cubicBezTo>
                  <a:pt x="6927539" y="4990428"/>
                  <a:pt x="6538640" y="4890926"/>
                  <a:pt x="6313749" y="4926503"/>
                </a:cubicBezTo>
                <a:cubicBezTo>
                  <a:pt x="6088858" y="4962080"/>
                  <a:pt x="6087076" y="4897432"/>
                  <a:pt x="5962985" y="4926503"/>
                </a:cubicBezTo>
                <a:cubicBezTo>
                  <a:pt x="5838894" y="4955574"/>
                  <a:pt x="5407004" y="4882585"/>
                  <a:pt x="5144536" y="4926503"/>
                </a:cubicBezTo>
                <a:cubicBezTo>
                  <a:pt x="4882068" y="4970421"/>
                  <a:pt x="4966667" y="4919309"/>
                  <a:pt x="4910694" y="4926503"/>
                </a:cubicBezTo>
                <a:cubicBezTo>
                  <a:pt x="4854721" y="4933697"/>
                  <a:pt x="4754241" y="4900565"/>
                  <a:pt x="4676851" y="4926503"/>
                </a:cubicBezTo>
                <a:cubicBezTo>
                  <a:pt x="4599461" y="4952441"/>
                  <a:pt x="4456565" y="4892850"/>
                  <a:pt x="4326087" y="4926503"/>
                </a:cubicBezTo>
                <a:cubicBezTo>
                  <a:pt x="4195609" y="4960156"/>
                  <a:pt x="3790421" y="4883155"/>
                  <a:pt x="3624560" y="4926503"/>
                </a:cubicBezTo>
                <a:cubicBezTo>
                  <a:pt x="3458699" y="4969851"/>
                  <a:pt x="3423122" y="4922533"/>
                  <a:pt x="3273796" y="4926503"/>
                </a:cubicBezTo>
                <a:cubicBezTo>
                  <a:pt x="3124470" y="4930473"/>
                  <a:pt x="2850406" y="4896416"/>
                  <a:pt x="2572268" y="4926503"/>
                </a:cubicBezTo>
                <a:cubicBezTo>
                  <a:pt x="2294130" y="4956590"/>
                  <a:pt x="2058917" y="4910126"/>
                  <a:pt x="1870740" y="4926503"/>
                </a:cubicBezTo>
                <a:cubicBezTo>
                  <a:pt x="1682563" y="4942880"/>
                  <a:pt x="1476401" y="4887717"/>
                  <a:pt x="1169213" y="4926503"/>
                </a:cubicBezTo>
                <a:cubicBezTo>
                  <a:pt x="862025" y="4965289"/>
                  <a:pt x="833276" y="4871124"/>
                  <a:pt x="701528" y="4926503"/>
                </a:cubicBezTo>
                <a:cubicBezTo>
                  <a:pt x="569780" y="4981882"/>
                  <a:pt x="324249" y="4896705"/>
                  <a:pt x="0" y="4926503"/>
                </a:cubicBezTo>
                <a:cubicBezTo>
                  <a:pt x="-39088" y="4755923"/>
                  <a:pt x="1213" y="4581683"/>
                  <a:pt x="0" y="4280584"/>
                </a:cubicBezTo>
                <a:cubicBezTo>
                  <a:pt x="-1213" y="3979485"/>
                  <a:pt x="3463" y="3808522"/>
                  <a:pt x="0" y="3683929"/>
                </a:cubicBezTo>
                <a:cubicBezTo>
                  <a:pt x="-3463" y="3559336"/>
                  <a:pt x="49078" y="3216588"/>
                  <a:pt x="0" y="3038010"/>
                </a:cubicBezTo>
                <a:cubicBezTo>
                  <a:pt x="-49078" y="2859432"/>
                  <a:pt x="34703" y="2720100"/>
                  <a:pt x="0" y="2638416"/>
                </a:cubicBezTo>
                <a:cubicBezTo>
                  <a:pt x="-34703" y="2556732"/>
                  <a:pt x="8262" y="2240999"/>
                  <a:pt x="0" y="2140292"/>
                </a:cubicBezTo>
                <a:cubicBezTo>
                  <a:pt x="-8262" y="2039585"/>
                  <a:pt x="13118" y="1761115"/>
                  <a:pt x="0" y="1543638"/>
                </a:cubicBezTo>
                <a:cubicBezTo>
                  <a:pt x="-13118" y="1326161"/>
                  <a:pt x="61179" y="1097494"/>
                  <a:pt x="0" y="946983"/>
                </a:cubicBezTo>
                <a:cubicBezTo>
                  <a:pt x="-61179" y="796473"/>
                  <a:pt x="82269" y="234924"/>
                  <a:pt x="0" y="0"/>
                </a:cubicBezTo>
                <a:close/>
              </a:path>
              <a:path w="11692128" h="4926503" stroke="0" extrusionOk="0">
                <a:moveTo>
                  <a:pt x="0" y="0"/>
                </a:moveTo>
                <a:cubicBezTo>
                  <a:pt x="106143" y="-32042"/>
                  <a:pt x="279563" y="36609"/>
                  <a:pt x="350764" y="0"/>
                </a:cubicBezTo>
                <a:cubicBezTo>
                  <a:pt x="421965" y="-36609"/>
                  <a:pt x="919509" y="30013"/>
                  <a:pt x="1169213" y="0"/>
                </a:cubicBezTo>
                <a:cubicBezTo>
                  <a:pt x="1418917" y="-30013"/>
                  <a:pt x="1665066" y="45389"/>
                  <a:pt x="1870740" y="0"/>
                </a:cubicBezTo>
                <a:cubicBezTo>
                  <a:pt x="2076414" y="-45389"/>
                  <a:pt x="2135680" y="13462"/>
                  <a:pt x="2221504" y="0"/>
                </a:cubicBezTo>
                <a:cubicBezTo>
                  <a:pt x="2307328" y="-13462"/>
                  <a:pt x="2600086" y="69806"/>
                  <a:pt x="2923032" y="0"/>
                </a:cubicBezTo>
                <a:cubicBezTo>
                  <a:pt x="3245978" y="-69806"/>
                  <a:pt x="3360070" y="18191"/>
                  <a:pt x="3624560" y="0"/>
                </a:cubicBezTo>
                <a:cubicBezTo>
                  <a:pt x="3889050" y="-18191"/>
                  <a:pt x="3948506" y="53457"/>
                  <a:pt x="4092245" y="0"/>
                </a:cubicBezTo>
                <a:cubicBezTo>
                  <a:pt x="4235984" y="-53457"/>
                  <a:pt x="4722420" y="35794"/>
                  <a:pt x="4910694" y="0"/>
                </a:cubicBezTo>
                <a:cubicBezTo>
                  <a:pt x="5098968" y="-35794"/>
                  <a:pt x="5154529" y="31598"/>
                  <a:pt x="5261458" y="0"/>
                </a:cubicBezTo>
                <a:cubicBezTo>
                  <a:pt x="5368387" y="-31598"/>
                  <a:pt x="5672005" y="10822"/>
                  <a:pt x="6079907" y="0"/>
                </a:cubicBezTo>
                <a:cubicBezTo>
                  <a:pt x="6487809" y="-10822"/>
                  <a:pt x="6570876" y="24813"/>
                  <a:pt x="6781434" y="0"/>
                </a:cubicBezTo>
                <a:cubicBezTo>
                  <a:pt x="6991992" y="-24813"/>
                  <a:pt x="7323829" y="17621"/>
                  <a:pt x="7482962" y="0"/>
                </a:cubicBezTo>
                <a:cubicBezTo>
                  <a:pt x="7642095" y="-17621"/>
                  <a:pt x="7662845" y="523"/>
                  <a:pt x="7716804" y="0"/>
                </a:cubicBezTo>
                <a:cubicBezTo>
                  <a:pt x="7770763" y="-523"/>
                  <a:pt x="8134581" y="3384"/>
                  <a:pt x="8535253" y="0"/>
                </a:cubicBezTo>
                <a:cubicBezTo>
                  <a:pt x="8935925" y="-3384"/>
                  <a:pt x="8904595" y="48949"/>
                  <a:pt x="9236781" y="0"/>
                </a:cubicBezTo>
                <a:cubicBezTo>
                  <a:pt x="9568967" y="-48949"/>
                  <a:pt x="9791759" y="8973"/>
                  <a:pt x="10055230" y="0"/>
                </a:cubicBezTo>
                <a:cubicBezTo>
                  <a:pt x="10318701" y="-8973"/>
                  <a:pt x="10581735" y="70333"/>
                  <a:pt x="10756758" y="0"/>
                </a:cubicBezTo>
                <a:cubicBezTo>
                  <a:pt x="10931781" y="-70333"/>
                  <a:pt x="11494153" y="83552"/>
                  <a:pt x="11692128" y="0"/>
                </a:cubicBezTo>
                <a:cubicBezTo>
                  <a:pt x="11762519" y="285648"/>
                  <a:pt x="11637806" y="349444"/>
                  <a:pt x="11692128" y="596654"/>
                </a:cubicBezTo>
                <a:cubicBezTo>
                  <a:pt x="11746450" y="843864"/>
                  <a:pt x="11684802" y="1033173"/>
                  <a:pt x="11692128" y="1242574"/>
                </a:cubicBezTo>
                <a:cubicBezTo>
                  <a:pt x="11699454" y="1451975"/>
                  <a:pt x="11680266" y="1625698"/>
                  <a:pt x="11692128" y="1789963"/>
                </a:cubicBezTo>
                <a:cubicBezTo>
                  <a:pt x="11703990" y="1954228"/>
                  <a:pt x="11691547" y="2116367"/>
                  <a:pt x="11692128" y="2337352"/>
                </a:cubicBezTo>
                <a:cubicBezTo>
                  <a:pt x="11692709" y="2558337"/>
                  <a:pt x="11685609" y="2638900"/>
                  <a:pt x="11692128" y="2786211"/>
                </a:cubicBezTo>
                <a:cubicBezTo>
                  <a:pt x="11698647" y="2933522"/>
                  <a:pt x="11659696" y="3172140"/>
                  <a:pt x="11692128" y="3333600"/>
                </a:cubicBezTo>
                <a:cubicBezTo>
                  <a:pt x="11724560" y="3495060"/>
                  <a:pt x="11682576" y="3709213"/>
                  <a:pt x="11692128" y="3930255"/>
                </a:cubicBezTo>
                <a:cubicBezTo>
                  <a:pt x="11701680" y="4151297"/>
                  <a:pt x="11648692" y="4656989"/>
                  <a:pt x="11692128" y="4926503"/>
                </a:cubicBezTo>
                <a:cubicBezTo>
                  <a:pt x="11420918" y="4949311"/>
                  <a:pt x="11310665" y="4882744"/>
                  <a:pt x="11107522" y="4926503"/>
                </a:cubicBezTo>
                <a:cubicBezTo>
                  <a:pt x="10904379" y="4970262"/>
                  <a:pt x="10648491" y="4869468"/>
                  <a:pt x="10289073" y="4926503"/>
                </a:cubicBezTo>
                <a:cubicBezTo>
                  <a:pt x="9929655" y="4983538"/>
                  <a:pt x="9825866" y="4925989"/>
                  <a:pt x="9470624" y="4926503"/>
                </a:cubicBezTo>
                <a:cubicBezTo>
                  <a:pt x="9115382" y="4927017"/>
                  <a:pt x="9209745" y="4905014"/>
                  <a:pt x="9002939" y="4926503"/>
                </a:cubicBezTo>
                <a:cubicBezTo>
                  <a:pt x="8796134" y="4947992"/>
                  <a:pt x="8702163" y="4924000"/>
                  <a:pt x="8535253" y="4926503"/>
                </a:cubicBezTo>
                <a:cubicBezTo>
                  <a:pt x="8368343" y="4929006"/>
                  <a:pt x="8190483" y="4899825"/>
                  <a:pt x="8067568" y="4926503"/>
                </a:cubicBezTo>
                <a:cubicBezTo>
                  <a:pt x="7944654" y="4953181"/>
                  <a:pt x="7688170" y="4879871"/>
                  <a:pt x="7366041" y="4926503"/>
                </a:cubicBezTo>
                <a:cubicBezTo>
                  <a:pt x="7043912" y="4973135"/>
                  <a:pt x="7105535" y="4870395"/>
                  <a:pt x="6898356" y="4926503"/>
                </a:cubicBezTo>
                <a:cubicBezTo>
                  <a:pt x="6691177" y="4982611"/>
                  <a:pt x="6437654" y="4840420"/>
                  <a:pt x="6079907" y="4926503"/>
                </a:cubicBezTo>
                <a:cubicBezTo>
                  <a:pt x="5722160" y="5012586"/>
                  <a:pt x="5640291" y="4884839"/>
                  <a:pt x="5378379" y="4926503"/>
                </a:cubicBezTo>
                <a:cubicBezTo>
                  <a:pt x="5116467" y="4968167"/>
                  <a:pt x="4802664" y="4904132"/>
                  <a:pt x="4559930" y="4926503"/>
                </a:cubicBezTo>
                <a:cubicBezTo>
                  <a:pt x="4317196" y="4948874"/>
                  <a:pt x="4352270" y="4907472"/>
                  <a:pt x="4209166" y="4926503"/>
                </a:cubicBezTo>
                <a:cubicBezTo>
                  <a:pt x="4066062" y="4945534"/>
                  <a:pt x="4021484" y="4915390"/>
                  <a:pt x="3858402" y="4926503"/>
                </a:cubicBezTo>
                <a:cubicBezTo>
                  <a:pt x="3695320" y="4937616"/>
                  <a:pt x="3303748" y="4876328"/>
                  <a:pt x="3156875" y="4926503"/>
                </a:cubicBezTo>
                <a:cubicBezTo>
                  <a:pt x="3010002" y="4976678"/>
                  <a:pt x="2513614" y="4914407"/>
                  <a:pt x="2338426" y="4926503"/>
                </a:cubicBezTo>
                <a:cubicBezTo>
                  <a:pt x="2163238" y="4938599"/>
                  <a:pt x="2147047" y="4888805"/>
                  <a:pt x="1987662" y="4926503"/>
                </a:cubicBezTo>
                <a:cubicBezTo>
                  <a:pt x="1828277" y="4964201"/>
                  <a:pt x="1762553" y="4905226"/>
                  <a:pt x="1636898" y="4926503"/>
                </a:cubicBezTo>
                <a:cubicBezTo>
                  <a:pt x="1511243" y="4947780"/>
                  <a:pt x="1427884" y="4896781"/>
                  <a:pt x="1286134" y="4926503"/>
                </a:cubicBezTo>
                <a:cubicBezTo>
                  <a:pt x="1144384" y="4956225"/>
                  <a:pt x="952504" y="4916134"/>
                  <a:pt x="701528" y="4926503"/>
                </a:cubicBezTo>
                <a:cubicBezTo>
                  <a:pt x="450552" y="4936872"/>
                  <a:pt x="350729" y="4866228"/>
                  <a:pt x="0" y="4926503"/>
                </a:cubicBezTo>
                <a:cubicBezTo>
                  <a:pt x="-1700" y="4638885"/>
                  <a:pt x="9274" y="4577642"/>
                  <a:pt x="0" y="4329849"/>
                </a:cubicBezTo>
                <a:cubicBezTo>
                  <a:pt x="-9274" y="4082056"/>
                  <a:pt x="52721" y="3989310"/>
                  <a:pt x="0" y="3831725"/>
                </a:cubicBezTo>
                <a:cubicBezTo>
                  <a:pt x="-52721" y="3674140"/>
                  <a:pt x="1778" y="3487078"/>
                  <a:pt x="0" y="3185805"/>
                </a:cubicBezTo>
                <a:cubicBezTo>
                  <a:pt x="-1778" y="2884532"/>
                  <a:pt x="13571" y="2827923"/>
                  <a:pt x="0" y="2539886"/>
                </a:cubicBezTo>
                <a:cubicBezTo>
                  <a:pt x="-13571" y="2251849"/>
                  <a:pt x="67404" y="2111666"/>
                  <a:pt x="0" y="1943232"/>
                </a:cubicBezTo>
                <a:cubicBezTo>
                  <a:pt x="-67404" y="1774798"/>
                  <a:pt x="41596" y="1695119"/>
                  <a:pt x="0" y="1494373"/>
                </a:cubicBezTo>
                <a:cubicBezTo>
                  <a:pt x="-41596" y="1293627"/>
                  <a:pt x="63935" y="1131716"/>
                  <a:pt x="0" y="897718"/>
                </a:cubicBezTo>
                <a:cubicBezTo>
                  <a:pt x="-63935" y="663720"/>
                  <a:pt x="86057" y="297532"/>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xmlns="" sd="421327823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E85944A-33C0-FC3F-8302-EE5B3FA44C88}"/>
              </a:ext>
            </a:extLst>
          </p:cNvPr>
          <p:cNvPicPr>
            <a:picLocks noChangeAspect="1"/>
          </p:cNvPicPr>
          <p:nvPr/>
        </p:nvPicPr>
        <p:blipFill>
          <a:blip r:embed="rId2"/>
          <a:srcRect l="1339" r="2096"/>
          <a:stretch>
            <a:fillRect/>
          </a:stretch>
        </p:blipFill>
        <p:spPr>
          <a:xfrm>
            <a:off x="432226" y="1696684"/>
            <a:ext cx="11327548" cy="3239031"/>
          </a:xfrm>
          <a:prstGeom prst="rect">
            <a:avLst/>
          </a:prstGeom>
        </p:spPr>
      </p:pic>
    </p:spTree>
    <p:extLst>
      <p:ext uri="{BB962C8B-B14F-4D97-AF65-F5344CB8AC3E}">
        <p14:creationId xmlns:p14="http://schemas.microsoft.com/office/powerpoint/2010/main" val="4117504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8B30B6-CB5E-CBF2-FC00-90140D922F43}"/>
              </a:ext>
            </a:extLst>
          </p:cNvPr>
          <p:cNvGrpSpPr/>
          <p:nvPr/>
        </p:nvGrpSpPr>
        <p:grpSpPr>
          <a:xfrm>
            <a:off x="182879" y="108204"/>
            <a:ext cx="10485120" cy="1097280"/>
            <a:chOff x="249778" y="726257"/>
            <a:chExt cx="10485120"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7FE46797-9ADD-808F-C842-9E98528D9C9E}"/>
                </a:ext>
              </a:extLst>
            </p:cNvPr>
            <p:cNvSpPr/>
            <p:nvPr/>
          </p:nvSpPr>
          <p:spPr>
            <a:xfrm>
              <a:off x="912719" y="837802"/>
              <a:ext cx="9822179"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dirty="0">
                  <a:ln>
                    <a:solidFill>
                      <a:sysClr val="windowText" lastClr="000000"/>
                    </a:solidFill>
                  </a:ln>
                  <a:solidFill>
                    <a:srgbClr val="92D050"/>
                  </a:solidFill>
                  <a:latin typeface="UTM Avo" panose="02040603050506020204" pitchFamily="18" charset="0"/>
                </a:rPr>
                <a:t>Quan </a:t>
              </a:r>
              <a:r>
                <a:rPr lang="en-US" sz="4000" b="1" kern="0" dirty="0" err="1">
                  <a:ln>
                    <a:solidFill>
                      <a:sysClr val="windowText" lastClr="000000"/>
                    </a:solidFill>
                  </a:ln>
                  <a:solidFill>
                    <a:srgbClr val="92D050"/>
                  </a:solidFill>
                  <a:latin typeface="UTM Avo" panose="02040603050506020204" pitchFamily="18" charset="0"/>
                </a:rPr>
                <a:t>sát</a:t>
              </a:r>
              <a:r>
                <a:rPr lang="en-US" sz="4000" b="1" kern="0" dirty="0">
                  <a:ln>
                    <a:solidFill>
                      <a:sysClr val="windowText" lastClr="000000"/>
                    </a:solidFill>
                  </a:ln>
                  <a:solidFill>
                    <a:srgbClr val="92D050"/>
                  </a:solidFill>
                  <a:latin typeface="UTM Avo" panose="02040603050506020204" pitchFamily="18" charset="0"/>
                </a:rPr>
                <a:t> </a:t>
              </a:r>
              <a:r>
                <a:rPr lang="en-US" sz="4000" b="1" kern="0" dirty="0" err="1">
                  <a:ln>
                    <a:solidFill>
                      <a:sysClr val="windowText" lastClr="000000"/>
                    </a:solidFill>
                  </a:ln>
                  <a:solidFill>
                    <a:srgbClr val="92D050"/>
                  </a:solidFill>
                  <a:latin typeface="UTM Avo" panose="02040603050506020204" pitchFamily="18" charset="0"/>
                </a:rPr>
                <a:t>các</a:t>
              </a:r>
              <a:r>
                <a:rPr lang="en-US" sz="4000" b="1" kern="0" dirty="0">
                  <a:ln>
                    <a:solidFill>
                      <a:sysClr val="windowText" lastClr="000000"/>
                    </a:solidFill>
                  </a:ln>
                  <a:solidFill>
                    <a:srgbClr val="92D050"/>
                  </a:solidFill>
                  <a:latin typeface="UTM Avo" panose="02040603050506020204" pitchFamily="18" charset="0"/>
                </a:rPr>
                <a:t> con </a:t>
              </a:r>
              <a:r>
                <a:rPr lang="en-US" sz="4000" b="1" kern="0" dirty="0" err="1">
                  <a:ln>
                    <a:solidFill>
                      <a:sysClr val="windowText" lastClr="000000"/>
                    </a:solidFill>
                  </a:ln>
                  <a:solidFill>
                    <a:srgbClr val="92D050"/>
                  </a:solidFill>
                  <a:latin typeface="UTM Avo" panose="02040603050506020204" pitchFamily="18" charset="0"/>
                </a:rPr>
                <a:t>vật</a:t>
              </a:r>
              <a:r>
                <a:rPr lang="en-US" sz="4000" b="1" kern="0" dirty="0">
                  <a:ln>
                    <a:solidFill>
                      <a:sysClr val="windowText" lastClr="000000"/>
                    </a:solidFill>
                  </a:ln>
                  <a:solidFill>
                    <a:srgbClr val="92D050"/>
                  </a:solidFill>
                  <a:latin typeface="UTM Avo" panose="02040603050506020204" pitchFamily="18" charset="0"/>
                </a:rPr>
                <a:t> </a:t>
              </a:r>
              <a:r>
                <a:rPr lang="en-US" sz="4000" b="1" kern="0" dirty="0" err="1">
                  <a:ln>
                    <a:solidFill>
                      <a:sysClr val="windowText" lastClr="000000"/>
                    </a:solidFill>
                  </a:ln>
                  <a:solidFill>
                    <a:srgbClr val="92D050"/>
                  </a:solidFill>
                  <a:latin typeface="UTM Avo" panose="02040603050506020204" pitchFamily="18" charset="0"/>
                </a:rPr>
                <a:t>trong</a:t>
              </a:r>
              <a:r>
                <a:rPr lang="en-US" sz="4000" b="1" kern="0" dirty="0">
                  <a:ln>
                    <a:solidFill>
                      <a:sysClr val="windowText" lastClr="000000"/>
                    </a:solidFill>
                  </a:ln>
                  <a:solidFill>
                    <a:srgbClr val="92D050"/>
                  </a:solidFill>
                  <a:latin typeface="UTM Avo" panose="02040603050506020204" pitchFamily="18" charset="0"/>
                </a:rPr>
                <a:t> </a:t>
              </a:r>
              <a:r>
                <a:rPr lang="en-US" sz="4000" b="1" kern="0" dirty="0" err="1">
                  <a:ln>
                    <a:solidFill>
                      <a:sysClr val="windowText" lastClr="000000"/>
                    </a:solidFill>
                  </a:ln>
                  <a:solidFill>
                    <a:srgbClr val="92D050"/>
                  </a:solidFill>
                  <a:latin typeface="UTM Avo" panose="02040603050506020204" pitchFamily="18" charset="0"/>
                </a:rPr>
                <a:t>tranh</a:t>
              </a:r>
              <a:endParaRPr kumimoji="0" lang="en-US" sz="40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AB388CDA-CB1D-43C6-C4A1-3C1D227E8C92}"/>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1</a:t>
              </a:r>
            </a:p>
          </p:txBody>
        </p:sp>
      </p:grpSp>
      <p:sp>
        <p:nvSpPr>
          <p:cNvPr id="6" name="Rectangle: Rounded Corners 5">
            <a:extLst>
              <a:ext uri="{FF2B5EF4-FFF2-40B4-BE49-F238E27FC236}">
                <a16:creationId xmlns:a16="http://schemas.microsoft.com/office/drawing/2014/main" id="{34A0AEEA-5674-5C2B-750E-C37A5FE1551A}"/>
              </a:ext>
            </a:extLst>
          </p:cNvPr>
          <p:cNvSpPr/>
          <p:nvPr/>
        </p:nvSpPr>
        <p:spPr>
          <a:xfrm>
            <a:off x="4754880" y="1347134"/>
            <a:ext cx="7193280" cy="2081866"/>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CEA0B50-368F-8AF7-6037-272B71F227D6}"/>
              </a:ext>
            </a:extLst>
          </p:cNvPr>
          <p:cNvSpPr txBox="1"/>
          <p:nvPr/>
        </p:nvSpPr>
        <p:spPr>
          <a:xfrm>
            <a:off x="4876800" y="1456820"/>
            <a:ext cx="6949440" cy="954107"/>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a) Em </a:t>
            </a:r>
            <a:r>
              <a:rPr lang="en-US" sz="2800" dirty="0" err="1">
                <a:ln>
                  <a:solidFill>
                    <a:schemeClr val="tx1"/>
                  </a:solidFill>
                </a:ln>
                <a:latin typeface="UTM Avo" panose="02040603050506020204" pitchFamily="18" charset="0"/>
              </a:rPr>
              <a:t>biết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những</a:t>
            </a:r>
            <a:r>
              <a:rPr lang="en-US" sz="2800" dirty="0">
                <a:ln>
                  <a:solidFill>
                    <a:schemeClr val="tx1"/>
                  </a:solidFill>
                </a:ln>
                <a:latin typeface="UTM Avo" panose="02040603050506020204" pitchFamily="18" charset="0"/>
              </a:rPr>
              <a:t> con </a:t>
            </a:r>
            <a:r>
              <a:rPr lang="en-US" sz="2800" dirty="0" err="1">
                <a:ln>
                  <a:solidFill>
                    <a:schemeClr val="tx1"/>
                  </a:solidFill>
                </a:ln>
                <a:latin typeface="UTM Avo" panose="02040603050506020204" pitchFamily="18" charset="0"/>
              </a:rPr>
              <a:t>vật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nào</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trong</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tranh</a:t>
            </a:r>
            <a:r>
              <a:rPr lang="en-US" sz="2800" dirty="0">
                <a:ln>
                  <a:solidFill>
                    <a:schemeClr val="tx1"/>
                  </a:solidFill>
                </a:ln>
                <a:latin typeface="UTM Avo" panose="02040603050506020204" pitchFamily="18" charset="0"/>
              </a:rPr>
              <a:t>?</a:t>
            </a:r>
          </a:p>
        </p:txBody>
      </p:sp>
      <p:sp>
        <p:nvSpPr>
          <p:cNvPr id="8" name="TextBox 7">
            <a:extLst>
              <a:ext uri="{FF2B5EF4-FFF2-40B4-BE49-F238E27FC236}">
                <a16:creationId xmlns:a16="http://schemas.microsoft.com/office/drawing/2014/main" id="{C13D1829-7E74-168F-A5D7-997662D9B507}"/>
              </a:ext>
            </a:extLst>
          </p:cNvPr>
          <p:cNvSpPr txBox="1"/>
          <p:nvPr/>
        </p:nvSpPr>
        <p:spPr>
          <a:xfrm>
            <a:off x="4876800" y="2388067"/>
            <a:ext cx="6949440" cy="954107"/>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b) </a:t>
            </a:r>
            <a:r>
              <a:rPr lang="en-US" sz="2800" dirty="0" err="1">
                <a:ln>
                  <a:solidFill>
                    <a:schemeClr val="tx1"/>
                  </a:solidFill>
                </a:ln>
                <a:latin typeface="UTM Avo" panose="02040603050506020204" pitchFamily="18" charset="0"/>
              </a:rPr>
              <a:t>Mỗi</a:t>
            </a:r>
            <a:r>
              <a:rPr lang="en-US" sz="2800" dirty="0">
                <a:ln>
                  <a:solidFill>
                    <a:schemeClr val="tx1"/>
                  </a:solidFill>
                </a:ln>
                <a:latin typeface="UTM Avo" panose="02040603050506020204" pitchFamily="18" charset="0"/>
              </a:rPr>
              <a:t> con </a:t>
            </a:r>
            <a:r>
              <a:rPr lang="en-US" sz="2800" dirty="0" err="1">
                <a:ln>
                  <a:solidFill>
                    <a:schemeClr val="tx1"/>
                  </a:solidFill>
                </a:ln>
                <a:latin typeface="UTM Avo" panose="02040603050506020204" pitchFamily="18" charset="0"/>
              </a:rPr>
              <a:t>vật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có</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khả</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năng</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gì</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đặc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biệt</a:t>
            </a:r>
            <a:r>
              <a:rPr lang="en-US" sz="2800" dirty="0">
                <a:ln>
                  <a:solidFill>
                    <a:schemeClr val="tx1"/>
                  </a:solidFill>
                </a:ln>
                <a:latin typeface="UTM Avo" panose="02040603050506020204" pitchFamily="18" charset="0"/>
              </a:rPr>
              <a:t>?</a:t>
            </a:r>
          </a:p>
        </p:txBody>
      </p:sp>
    </p:spTree>
    <p:extLst>
      <p:ext uri="{BB962C8B-B14F-4D97-AF65-F5344CB8AC3E}">
        <p14:creationId xmlns:p14="http://schemas.microsoft.com/office/powerpoint/2010/main" val="667020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AACAB6-E6FD-D1C9-7745-3229C8F2AC34}"/>
              </a:ext>
            </a:extLst>
          </p:cNvPr>
          <p:cNvGrpSpPr/>
          <p:nvPr/>
        </p:nvGrpSpPr>
        <p:grpSpPr>
          <a:xfrm>
            <a:off x="499871" y="275992"/>
            <a:ext cx="3060193" cy="1097280"/>
            <a:chOff x="249778" y="726257"/>
            <a:chExt cx="3060193"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5DDF0D98-43B1-E110-B3D8-E36D9FF99A28}"/>
                </a:ext>
              </a:extLst>
            </p:cNvPr>
            <p:cNvSpPr/>
            <p:nvPr/>
          </p:nvSpPr>
          <p:spPr>
            <a:xfrm>
              <a:off x="912720" y="837802"/>
              <a:ext cx="2397251"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Đọc</a:t>
              </a:r>
              <a:endPar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35630C06-470C-D525-244D-F30B4D395C71}"/>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2</a:t>
              </a:r>
            </a:p>
          </p:txBody>
        </p:sp>
      </p:grpSp>
      <p:sp>
        <p:nvSpPr>
          <p:cNvPr id="5" name="Rectangle 4">
            <a:extLst>
              <a:ext uri="{FF2B5EF4-FFF2-40B4-BE49-F238E27FC236}">
                <a16:creationId xmlns:a16="http://schemas.microsoft.com/office/drawing/2014/main" id="{9ADE92F1-2029-0588-9E1F-1466BEE72F6E}"/>
              </a:ext>
            </a:extLst>
          </p:cNvPr>
          <p:cNvSpPr/>
          <p:nvPr/>
        </p:nvSpPr>
        <p:spPr>
          <a:xfrm>
            <a:off x="268224" y="1558490"/>
            <a:ext cx="11692128" cy="4926503"/>
          </a:xfrm>
          <a:custGeom>
            <a:avLst/>
            <a:gdLst>
              <a:gd name="csX0" fmla="*/ 0 w 11692128"/>
              <a:gd name="csY0" fmla="*/ 0 h 4926503"/>
              <a:gd name="csX1" fmla="*/ 233843 w 11692128"/>
              <a:gd name="csY1" fmla="*/ 0 h 4926503"/>
              <a:gd name="csX2" fmla="*/ 818449 w 11692128"/>
              <a:gd name="csY2" fmla="*/ 0 h 4926503"/>
              <a:gd name="csX3" fmla="*/ 1519977 w 11692128"/>
              <a:gd name="csY3" fmla="*/ 0 h 4926503"/>
              <a:gd name="csX4" fmla="*/ 2338426 w 11692128"/>
              <a:gd name="csY4" fmla="*/ 0 h 4926503"/>
              <a:gd name="csX5" fmla="*/ 2572268 w 11692128"/>
              <a:gd name="csY5" fmla="*/ 0 h 4926503"/>
              <a:gd name="csX6" fmla="*/ 3273796 w 11692128"/>
              <a:gd name="csY6" fmla="*/ 0 h 4926503"/>
              <a:gd name="csX7" fmla="*/ 3507638 w 11692128"/>
              <a:gd name="csY7" fmla="*/ 0 h 4926503"/>
              <a:gd name="csX8" fmla="*/ 3858402 w 11692128"/>
              <a:gd name="csY8" fmla="*/ 0 h 4926503"/>
              <a:gd name="csX9" fmla="*/ 4559930 w 11692128"/>
              <a:gd name="csY9" fmla="*/ 0 h 4926503"/>
              <a:gd name="csX10" fmla="*/ 5378379 w 11692128"/>
              <a:gd name="csY10" fmla="*/ 0 h 4926503"/>
              <a:gd name="csX11" fmla="*/ 5729143 w 11692128"/>
              <a:gd name="csY11" fmla="*/ 0 h 4926503"/>
              <a:gd name="csX12" fmla="*/ 6313749 w 11692128"/>
              <a:gd name="csY12" fmla="*/ 0 h 4926503"/>
              <a:gd name="csX13" fmla="*/ 7132198 w 11692128"/>
              <a:gd name="csY13" fmla="*/ 0 h 4926503"/>
              <a:gd name="csX14" fmla="*/ 7950647 w 11692128"/>
              <a:gd name="csY14" fmla="*/ 0 h 4926503"/>
              <a:gd name="csX15" fmla="*/ 8769096 w 11692128"/>
              <a:gd name="csY15" fmla="*/ 0 h 4926503"/>
              <a:gd name="csX16" fmla="*/ 9353702 w 11692128"/>
              <a:gd name="csY16" fmla="*/ 0 h 4926503"/>
              <a:gd name="csX17" fmla="*/ 9938309 w 11692128"/>
              <a:gd name="csY17" fmla="*/ 0 h 4926503"/>
              <a:gd name="csX18" fmla="*/ 10405994 w 11692128"/>
              <a:gd name="csY18" fmla="*/ 0 h 4926503"/>
              <a:gd name="csX19" fmla="*/ 10639836 w 11692128"/>
              <a:gd name="csY19" fmla="*/ 0 h 4926503"/>
              <a:gd name="csX20" fmla="*/ 11107522 w 11692128"/>
              <a:gd name="csY20" fmla="*/ 0 h 4926503"/>
              <a:gd name="csX21" fmla="*/ 11692128 w 11692128"/>
              <a:gd name="csY21" fmla="*/ 0 h 4926503"/>
              <a:gd name="csX22" fmla="*/ 11692128 w 11692128"/>
              <a:gd name="csY22" fmla="*/ 498124 h 4926503"/>
              <a:gd name="csX23" fmla="*/ 11692128 w 11692128"/>
              <a:gd name="csY23" fmla="*/ 946983 h 4926503"/>
              <a:gd name="csX24" fmla="*/ 11692128 w 11692128"/>
              <a:gd name="csY24" fmla="*/ 1494373 h 4926503"/>
              <a:gd name="csX25" fmla="*/ 11692128 w 11692128"/>
              <a:gd name="csY25" fmla="*/ 1992497 h 4926503"/>
              <a:gd name="csX26" fmla="*/ 11692128 w 11692128"/>
              <a:gd name="csY26" fmla="*/ 2490621 h 4926503"/>
              <a:gd name="csX27" fmla="*/ 11692128 w 11692128"/>
              <a:gd name="csY27" fmla="*/ 3038010 h 4926503"/>
              <a:gd name="csX28" fmla="*/ 11692128 w 11692128"/>
              <a:gd name="csY28" fmla="*/ 3585399 h 4926503"/>
              <a:gd name="csX29" fmla="*/ 11692128 w 11692128"/>
              <a:gd name="csY29" fmla="*/ 4132789 h 4926503"/>
              <a:gd name="csX30" fmla="*/ 11692128 w 11692128"/>
              <a:gd name="csY30" fmla="*/ 4926503 h 4926503"/>
              <a:gd name="csX31" fmla="*/ 10990600 w 11692128"/>
              <a:gd name="csY31" fmla="*/ 4926503 h 4926503"/>
              <a:gd name="csX32" fmla="*/ 10756758 w 11692128"/>
              <a:gd name="csY32" fmla="*/ 4926503 h 4926503"/>
              <a:gd name="csX33" fmla="*/ 10172151 w 11692128"/>
              <a:gd name="csY33" fmla="*/ 4926503 h 4926503"/>
              <a:gd name="csX34" fmla="*/ 9470624 w 11692128"/>
              <a:gd name="csY34" fmla="*/ 4926503 h 4926503"/>
              <a:gd name="csX35" fmla="*/ 8769096 w 11692128"/>
              <a:gd name="csY35" fmla="*/ 4926503 h 4926503"/>
              <a:gd name="csX36" fmla="*/ 8301411 w 11692128"/>
              <a:gd name="csY36" fmla="*/ 4926503 h 4926503"/>
              <a:gd name="csX37" fmla="*/ 8067568 w 11692128"/>
              <a:gd name="csY37" fmla="*/ 4926503 h 4926503"/>
              <a:gd name="csX38" fmla="*/ 7833726 w 11692128"/>
              <a:gd name="csY38" fmla="*/ 4926503 h 4926503"/>
              <a:gd name="csX39" fmla="*/ 7132198 w 11692128"/>
              <a:gd name="csY39" fmla="*/ 4926503 h 4926503"/>
              <a:gd name="csX40" fmla="*/ 6313749 w 11692128"/>
              <a:gd name="csY40" fmla="*/ 4926503 h 4926503"/>
              <a:gd name="csX41" fmla="*/ 5962985 w 11692128"/>
              <a:gd name="csY41" fmla="*/ 4926503 h 4926503"/>
              <a:gd name="csX42" fmla="*/ 5144536 w 11692128"/>
              <a:gd name="csY42" fmla="*/ 4926503 h 4926503"/>
              <a:gd name="csX43" fmla="*/ 4910694 w 11692128"/>
              <a:gd name="csY43" fmla="*/ 4926503 h 4926503"/>
              <a:gd name="csX44" fmla="*/ 4676851 w 11692128"/>
              <a:gd name="csY44" fmla="*/ 4926503 h 4926503"/>
              <a:gd name="csX45" fmla="*/ 4326087 w 11692128"/>
              <a:gd name="csY45" fmla="*/ 4926503 h 4926503"/>
              <a:gd name="csX46" fmla="*/ 3624560 w 11692128"/>
              <a:gd name="csY46" fmla="*/ 4926503 h 4926503"/>
              <a:gd name="csX47" fmla="*/ 3273796 w 11692128"/>
              <a:gd name="csY47" fmla="*/ 4926503 h 4926503"/>
              <a:gd name="csX48" fmla="*/ 2572268 w 11692128"/>
              <a:gd name="csY48" fmla="*/ 4926503 h 4926503"/>
              <a:gd name="csX49" fmla="*/ 1870740 w 11692128"/>
              <a:gd name="csY49" fmla="*/ 4926503 h 4926503"/>
              <a:gd name="csX50" fmla="*/ 1169213 w 11692128"/>
              <a:gd name="csY50" fmla="*/ 4926503 h 4926503"/>
              <a:gd name="csX51" fmla="*/ 701528 w 11692128"/>
              <a:gd name="csY51" fmla="*/ 4926503 h 4926503"/>
              <a:gd name="csX52" fmla="*/ 0 w 11692128"/>
              <a:gd name="csY52" fmla="*/ 4926503 h 4926503"/>
              <a:gd name="csX53" fmla="*/ 0 w 11692128"/>
              <a:gd name="csY53" fmla="*/ 4280584 h 4926503"/>
              <a:gd name="csX54" fmla="*/ 0 w 11692128"/>
              <a:gd name="csY54" fmla="*/ 3683929 h 4926503"/>
              <a:gd name="csX55" fmla="*/ 0 w 11692128"/>
              <a:gd name="csY55" fmla="*/ 3038010 h 4926503"/>
              <a:gd name="csX56" fmla="*/ 0 w 11692128"/>
              <a:gd name="csY56" fmla="*/ 2638416 h 4926503"/>
              <a:gd name="csX57" fmla="*/ 0 w 11692128"/>
              <a:gd name="csY57" fmla="*/ 2140292 h 4926503"/>
              <a:gd name="csX58" fmla="*/ 0 w 11692128"/>
              <a:gd name="csY58" fmla="*/ 1543638 h 4926503"/>
              <a:gd name="csX59" fmla="*/ 0 w 11692128"/>
              <a:gd name="csY59" fmla="*/ 946983 h 4926503"/>
              <a:gd name="csX60" fmla="*/ 0 w 11692128"/>
              <a:gd name="csY60" fmla="*/ 0 h 49265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11692128" h="4926503" fill="none" extrusionOk="0">
                <a:moveTo>
                  <a:pt x="0" y="0"/>
                </a:moveTo>
                <a:cubicBezTo>
                  <a:pt x="65826" y="-5824"/>
                  <a:pt x="143596" y="13550"/>
                  <a:pt x="233843" y="0"/>
                </a:cubicBezTo>
                <a:cubicBezTo>
                  <a:pt x="324090" y="-13550"/>
                  <a:pt x="630421" y="37627"/>
                  <a:pt x="818449" y="0"/>
                </a:cubicBezTo>
                <a:cubicBezTo>
                  <a:pt x="1006477" y="-37627"/>
                  <a:pt x="1187511" y="39683"/>
                  <a:pt x="1519977" y="0"/>
                </a:cubicBezTo>
                <a:cubicBezTo>
                  <a:pt x="1852443" y="-39683"/>
                  <a:pt x="2173410" y="40584"/>
                  <a:pt x="2338426" y="0"/>
                </a:cubicBezTo>
                <a:cubicBezTo>
                  <a:pt x="2503442" y="-40584"/>
                  <a:pt x="2516203" y="22470"/>
                  <a:pt x="2572268" y="0"/>
                </a:cubicBezTo>
                <a:cubicBezTo>
                  <a:pt x="2628333" y="-22470"/>
                  <a:pt x="3122361" y="69399"/>
                  <a:pt x="3273796" y="0"/>
                </a:cubicBezTo>
                <a:cubicBezTo>
                  <a:pt x="3425231" y="-69399"/>
                  <a:pt x="3427054" y="1818"/>
                  <a:pt x="3507638" y="0"/>
                </a:cubicBezTo>
                <a:cubicBezTo>
                  <a:pt x="3588222" y="-1818"/>
                  <a:pt x="3694984" y="22995"/>
                  <a:pt x="3858402" y="0"/>
                </a:cubicBezTo>
                <a:cubicBezTo>
                  <a:pt x="4021820" y="-22995"/>
                  <a:pt x="4247254" y="54307"/>
                  <a:pt x="4559930" y="0"/>
                </a:cubicBezTo>
                <a:cubicBezTo>
                  <a:pt x="4872606" y="-54307"/>
                  <a:pt x="5047649" y="40399"/>
                  <a:pt x="5378379" y="0"/>
                </a:cubicBezTo>
                <a:cubicBezTo>
                  <a:pt x="5709109" y="-40399"/>
                  <a:pt x="5593808" y="22526"/>
                  <a:pt x="5729143" y="0"/>
                </a:cubicBezTo>
                <a:cubicBezTo>
                  <a:pt x="5864478" y="-22526"/>
                  <a:pt x="6120823" y="13913"/>
                  <a:pt x="6313749" y="0"/>
                </a:cubicBezTo>
                <a:cubicBezTo>
                  <a:pt x="6506675" y="-13913"/>
                  <a:pt x="6889727" y="72425"/>
                  <a:pt x="7132198" y="0"/>
                </a:cubicBezTo>
                <a:cubicBezTo>
                  <a:pt x="7374669" y="-72425"/>
                  <a:pt x="7643513" y="91903"/>
                  <a:pt x="7950647" y="0"/>
                </a:cubicBezTo>
                <a:cubicBezTo>
                  <a:pt x="8257781" y="-91903"/>
                  <a:pt x="8548774" y="88287"/>
                  <a:pt x="8769096" y="0"/>
                </a:cubicBezTo>
                <a:cubicBezTo>
                  <a:pt x="8989418" y="-88287"/>
                  <a:pt x="9201615" y="1573"/>
                  <a:pt x="9353702" y="0"/>
                </a:cubicBezTo>
                <a:cubicBezTo>
                  <a:pt x="9505789" y="-1573"/>
                  <a:pt x="9751493" y="19906"/>
                  <a:pt x="9938309" y="0"/>
                </a:cubicBezTo>
                <a:cubicBezTo>
                  <a:pt x="10125125" y="-19906"/>
                  <a:pt x="10264862" y="52050"/>
                  <a:pt x="10405994" y="0"/>
                </a:cubicBezTo>
                <a:cubicBezTo>
                  <a:pt x="10547127" y="-52050"/>
                  <a:pt x="10541346" y="5222"/>
                  <a:pt x="10639836" y="0"/>
                </a:cubicBezTo>
                <a:cubicBezTo>
                  <a:pt x="10738326" y="-5222"/>
                  <a:pt x="10990400" y="54753"/>
                  <a:pt x="11107522" y="0"/>
                </a:cubicBezTo>
                <a:cubicBezTo>
                  <a:pt x="11224644" y="-54753"/>
                  <a:pt x="11507433" y="66719"/>
                  <a:pt x="11692128" y="0"/>
                </a:cubicBezTo>
                <a:cubicBezTo>
                  <a:pt x="11709709" y="202293"/>
                  <a:pt x="11683563" y="308470"/>
                  <a:pt x="11692128" y="498124"/>
                </a:cubicBezTo>
                <a:cubicBezTo>
                  <a:pt x="11700693" y="687778"/>
                  <a:pt x="11679414" y="835345"/>
                  <a:pt x="11692128" y="946983"/>
                </a:cubicBezTo>
                <a:cubicBezTo>
                  <a:pt x="11704842" y="1058621"/>
                  <a:pt x="11636221" y="1313189"/>
                  <a:pt x="11692128" y="1494373"/>
                </a:cubicBezTo>
                <a:cubicBezTo>
                  <a:pt x="11748035" y="1675557"/>
                  <a:pt x="11676866" y="1828997"/>
                  <a:pt x="11692128" y="1992497"/>
                </a:cubicBezTo>
                <a:cubicBezTo>
                  <a:pt x="11707390" y="2155997"/>
                  <a:pt x="11670783" y="2328181"/>
                  <a:pt x="11692128" y="2490621"/>
                </a:cubicBezTo>
                <a:cubicBezTo>
                  <a:pt x="11713473" y="2653061"/>
                  <a:pt x="11662279" y="2797685"/>
                  <a:pt x="11692128" y="3038010"/>
                </a:cubicBezTo>
                <a:cubicBezTo>
                  <a:pt x="11721977" y="3278335"/>
                  <a:pt x="11665838" y="3421426"/>
                  <a:pt x="11692128" y="3585399"/>
                </a:cubicBezTo>
                <a:cubicBezTo>
                  <a:pt x="11718418" y="3749372"/>
                  <a:pt x="11642092" y="3874818"/>
                  <a:pt x="11692128" y="4132789"/>
                </a:cubicBezTo>
                <a:cubicBezTo>
                  <a:pt x="11742164" y="4390760"/>
                  <a:pt x="11657437" y="4753604"/>
                  <a:pt x="11692128" y="4926503"/>
                </a:cubicBezTo>
                <a:cubicBezTo>
                  <a:pt x="11427941" y="4953660"/>
                  <a:pt x="11174764" y="4854435"/>
                  <a:pt x="10990600" y="4926503"/>
                </a:cubicBezTo>
                <a:cubicBezTo>
                  <a:pt x="10806436" y="4998571"/>
                  <a:pt x="10832708" y="4925533"/>
                  <a:pt x="10756758" y="4926503"/>
                </a:cubicBezTo>
                <a:cubicBezTo>
                  <a:pt x="10680808" y="4927473"/>
                  <a:pt x="10313365" y="4910676"/>
                  <a:pt x="10172151" y="4926503"/>
                </a:cubicBezTo>
                <a:cubicBezTo>
                  <a:pt x="10030937" y="4942330"/>
                  <a:pt x="9655246" y="4925998"/>
                  <a:pt x="9470624" y="4926503"/>
                </a:cubicBezTo>
                <a:cubicBezTo>
                  <a:pt x="9286002" y="4927008"/>
                  <a:pt x="8995334" y="4902627"/>
                  <a:pt x="8769096" y="4926503"/>
                </a:cubicBezTo>
                <a:cubicBezTo>
                  <a:pt x="8542858" y="4950379"/>
                  <a:pt x="8445505" y="4916298"/>
                  <a:pt x="8301411" y="4926503"/>
                </a:cubicBezTo>
                <a:cubicBezTo>
                  <a:pt x="8157318" y="4936708"/>
                  <a:pt x="8179165" y="4920289"/>
                  <a:pt x="8067568" y="4926503"/>
                </a:cubicBezTo>
                <a:cubicBezTo>
                  <a:pt x="7955971" y="4932717"/>
                  <a:pt x="7942688" y="4916141"/>
                  <a:pt x="7833726" y="4926503"/>
                </a:cubicBezTo>
                <a:cubicBezTo>
                  <a:pt x="7724764" y="4936865"/>
                  <a:pt x="7336857" y="4862578"/>
                  <a:pt x="7132198" y="4926503"/>
                </a:cubicBezTo>
                <a:cubicBezTo>
                  <a:pt x="6927539" y="4990428"/>
                  <a:pt x="6538640" y="4890926"/>
                  <a:pt x="6313749" y="4926503"/>
                </a:cubicBezTo>
                <a:cubicBezTo>
                  <a:pt x="6088858" y="4962080"/>
                  <a:pt x="6087076" y="4897432"/>
                  <a:pt x="5962985" y="4926503"/>
                </a:cubicBezTo>
                <a:cubicBezTo>
                  <a:pt x="5838894" y="4955574"/>
                  <a:pt x="5407004" y="4882585"/>
                  <a:pt x="5144536" y="4926503"/>
                </a:cubicBezTo>
                <a:cubicBezTo>
                  <a:pt x="4882068" y="4970421"/>
                  <a:pt x="4966667" y="4919309"/>
                  <a:pt x="4910694" y="4926503"/>
                </a:cubicBezTo>
                <a:cubicBezTo>
                  <a:pt x="4854721" y="4933697"/>
                  <a:pt x="4754241" y="4900565"/>
                  <a:pt x="4676851" y="4926503"/>
                </a:cubicBezTo>
                <a:cubicBezTo>
                  <a:pt x="4599461" y="4952441"/>
                  <a:pt x="4456565" y="4892850"/>
                  <a:pt x="4326087" y="4926503"/>
                </a:cubicBezTo>
                <a:cubicBezTo>
                  <a:pt x="4195609" y="4960156"/>
                  <a:pt x="3790421" y="4883155"/>
                  <a:pt x="3624560" y="4926503"/>
                </a:cubicBezTo>
                <a:cubicBezTo>
                  <a:pt x="3458699" y="4969851"/>
                  <a:pt x="3423122" y="4922533"/>
                  <a:pt x="3273796" y="4926503"/>
                </a:cubicBezTo>
                <a:cubicBezTo>
                  <a:pt x="3124470" y="4930473"/>
                  <a:pt x="2850406" y="4896416"/>
                  <a:pt x="2572268" y="4926503"/>
                </a:cubicBezTo>
                <a:cubicBezTo>
                  <a:pt x="2294130" y="4956590"/>
                  <a:pt x="2058917" y="4910126"/>
                  <a:pt x="1870740" y="4926503"/>
                </a:cubicBezTo>
                <a:cubicBezTo>
                  <a:pt x="1682563" y="4942880"/>
                  <a:pt x="1476401" y="4887717"/>
                  <a:pt x="1169213" y="4926503"/>
                </a:cubicBezTo>
                <a:cubicBezTo>
                  <a:pt x="862025" y="4965289"/>
                  <a:pt x="833276" y="4871124"/>
                  <a:pt x="701528" y="4926503"/>
                </a:cubicBezTo>
                <a:cubicBezTo>
                  <a:pt x="569780" y="4981882"/>
                  <a:pt x="324249" y="4896705"/>
                  <a:pt x="0" y="4926503"/>
                </a:cubicBezTo>
                <a:cubicBezTo>
                  <a:pt x="-39088" y="4755923"/>
                  <a:pt x="1213" y="4581683"/>
                  <a:pt x="0" y="4280584"/>
                </a:cubicBezTo>
                <a:cubicBezTo>
                  <a:pt x="-1213" y="3979485"/>
                  <a:pt x="3463" y="3808522"/>
                  <a:pt x="0" y="3683929"/>
                </a:cubicBezTo>
                <a:cubicBezTo>
                  <a:pt x="-3463" y="3559336"/>
                  <a:pt x="49078" y="3216588"/>
                  <a:pt x="0" y="3038010"/>
                </a:cubicBezTo>
                <a:cubicBezTo>
                  <a:pt x="-49078" y="2859432"/>
                  <a:pt x="34703" y="2720100"/>
                  <a:pt x="0" y="2638416"/>
                </a:cubicBezTo>
                <a:cubicBezTo>
                  <a:pt x="-34703" y="2556732"/>
                  <a:pt x="8262" y="2240999"/>
                  <a:pt x="0" y="2140292"/>
                </a:cubicBezTo>
                <a:cubicBezTo>
                  <a:pt x="-8262" y="2039585"/>
                  <a:pt x="13118" y="1761115"/>
                  <a:pt x="0" y="1543638"/>
                </a:cubicBezTo>
                <a:cubicBezTo>
                  <a:pt x="-13118" y="1326161"/>
                  <a:pt x="61179" y="1097494"/>
                  <a:pt x="0" y="946983"/>
                </a:cubicBezTo>
                <a:cubicBezTo>
                  <a:pt x="-61179" y="796473"/>
                  <a:pt x="82269" y="234924"/>
                  <a:pt x="0" y="0"/>
                </a:cubicBezTo>
                <a:close/>
              </a:path>
              <a:path w="11692128" h="4926503" stroke="0" extrusionOk="0">
                <a:moveTo>
                  <a:pt x="0" y="0"/>
                </a:moveTo>
                <a:cubicBezTo>
                  <a:pt x="106143" y="-32042"/>
                  <a:pt x="279563" y="36609"/>
                  <a:pt x="350764" y="0"/>
                </a:cubicBezTo>
                <a:cubicBezTo>
                  <a:pt x="421965" y="-36609"/>
                  <a:pt x="919509" y="30013"/>
                  <a:pt x="1169213" y="0"/>
                </a:cubicBezTo>
                <a:cubicBezTo>
                  <a:pt x="1418917" y="-30013"/>
                  <a:pt x="1665066" y="45389"/>
                  <a:pt x="1870740" y="0"/>
                </a:cubicBezTo>
                <a:cubicBezTo>
                  <a:pt x="2076414" y="-45389"/>
                  <a:pt x="2135680" y="13462"/>
                  <a:pt x="2221504" y="0"/>
                </a:cubicBezTo>
                <a:cubicBezTo>
                  <a:pt x="2307328" y="-13462"/>
                  <a:pt x="2600086" y="69806"/>
                  <a:pt x="2923032" y="0"/>
                </a:cubicBezTo>
                <a:cubicBezTo>
                  <a:pt x="3245978" y="-69806"/>
                  <a:pt x="3360070" y="18191"/>
                  <a:pt x="3624560" y="0"/>
                </a:cubicBezTo>
                <a:cubicBezTo>
                  <a:pt x="3889050" y="-18191"/>
                  <a:pt x="3948506" y="53457"/>
                  <a:pt x="4092245" y="0"/>
                </a:cubicBezTo>
                <a:cubicBezTo>
                  <a:pt x="4235984" y="-53457"/>
                  <a:pt x="4722420" y="35794"/>
                  <a:pt x="4910694" y="0"/>
                </a:cubicBezTo>
                <a:cubicBezTo>
                  <a:pt x="5098968" y="-35794"/>
                  <a:pt x="5154529" y="31598"/>
                  <a:pt x="5261458" y="0"/>
                </a:cubicBezTo>
                <a:cubicBezTo>
                  <a:pt x="5368387" y="-31598"/>
                  <a:pt x="5672005" y="10822"/>
                  <a:pt x="6079907" y="0"/>
                </a:cubicBezTo>
                <a:cubicBezTo>
                  <a:pt x="6487809" y="-10822"/>
                  <a:pt x="6570876" y="24813"/>
                  <a:pt x="6781434" y="0"/>
                </a:cubicBezTo>
                <a:cubicBezTo>
                  <a:pt x="6991992" y="-24813"/>
                  <a:pt x="7323829" y="17621"/>
                  <a:pt x="7482962" y="0"/>
                </a:cubicBezTo>
                <a:cubicBezTo>
                  <a:pt x="7642095" y="-17621"/>
                  <a:pt x="7662845" y="523"/>
                  <a:pt x="7716804" y="0"/>
                </a:cubicBezTo>
                <a:cubicBezTo>
                  <a:pt x="7770763" y="-523"/>
                  <a:pt x="8134581" y="3384"/>
                  <a:pt x="8535253" y="0"/>
                </a:cubicBezTo>
                <a:cubicBezTo>
                  <a:pt x="8935925" y="-3384"/>
                  <a:pt x="8904595" y="48949"/>
                  <a:pt x="9236781" y="0"/>
                </a:cubicBezTo>
                <a:cubicBezTo>
                  <a:pt x="9568967" y="-48949"/>
                  <a:pt x="9791759" y="8973"/>
                  <a:pt x="10055230" y="0"/>
                </a:cubicBezTo>
                <a:cubicBezTo>
                  <a:pt x="10318701" y="-8973"/>
                  <a:pt x="10581735" y="70333"/>
                  <a:pt x="10756758" y="0"/>
                </a:cubicBezTo>
                <a:cubicBezTo>
                  <a:pt x="10931781" y="-70333"/>
                  <a:pt x="11494153" y="83552"/>
                  <a:pt x="11692128" y="0"/>
                </a:cubicBezTo>
                <a:cubicBezTo>
                  <a:pt x="11762519" y="285648"/>
                  <a:pt x="11637806" y="349444"/>
                  <a:pt x="11692128" y="596654"/>
                </a:cubicBezTo>
                <a:cubicBezTo>
                  <a:pt x="11746450" y="843864"/>
                  <a:pt x="11684802" y="1033173"/>
                  <a:pt x="11692128" y="1242574"/>
                </a:cubicBezTo>
                <a:cubicBezTo>
                  <a:pt x="11699454" y="1451975"/>
                  <a:pt x="11680266" y="1625698"/>
                  <a:pt x="11692128" y="1789963"/>
                </a:cubicBezTo>
                <a:cubicBezTo>
                  <a:pt x="11703990" y="1954228"/>
                  <a:pt x="11691547" y="2116367"/>
                  <a:pt x="11692128" y="2337352"/>
                </a:cubicBezTo>
                <a:cubicBezTo>
                  <a:pt x="11692709" y="2558337"/>
                  <a:pt x="11685609" y="2638900"/>
                  <a:pt x="11692128" y="2786211"/>
                </a:cubicBezTo>
                <a:cubicBezTo>
                  <a:pt x="11698647" y="2933522"/>
                  <a:pt x="11659696" y="3172140"/>
                  <a:pt x="11692128" y="3333600"/>
                </a:cubicBezTo>
                <a:cubicBezTo>
                  <a:pt x="11724560" y="3495060"/>
                  <a:pt x="11682576" y="3709213"/>
                  <a:pt x="11692128" y="3930255"/>
                </a:cubicBezTo>
                <a:cubicBezTo>
                  <a:pt x="11701680" y="4151297"/>
                  <a:pt x="11648692" y="4656989"/>
                  <a:pt x="11692128" y="4926503"/>
                </a:cubicBezTo>
                <a:cubicBezTo>
                  <a:pt x="11420918" y="4949311"/>
                  <a:pt x="11310665" y="4882744"/>
                  <a:pt x="11107522" y="4926503"/>
                </a:cubicBezTo>
                <a:cubicBezTo>
                  <a:pt x="10904379" y="4970262"/>
                  <a:pt x="10648491" y="4869468"/>
                  <a:pt x="10289073" y="4926503"/>
                </a:cubicBezTo>
                <a:cubicBezTo>
                  <a:pt x="9929655" y="4983538"/>
                  <a:pt x="9825866" y="4925989"/>
                  <a:pt x="9470624" y="4926503"/>
                </a:cubicBezTo>
                <a:cubicBezTo>
                  <a:pt x="9115382" y="4927017"/>
                  <a:pt x="9209745" y="4905014"/>
                  <a:pt x="9002939" y="4926503"/>
                </a:cubicBezTo>
                <a:cubicBezTo>
                  <a:pt x="8796134" y="4947992"/>
                  <a:pt x="8702163" y="4924000"/>
                  <a:pt x="8535253" y="4926503"/>
                </a:cubicBezTo>
                <a:cubicBezTo>
                  <a:pt x="8368343" y="4929006"/>
                  <a:pt x="8190483" y="4899825"/>
                  <a:pt x="8067568" y="4926503"/>
                </a:cubicBezTo>
                <a:cubicBezTo>
                  <a:pt x="7944654" y="4953181"/>
                  <a:pt x="7688170" y="4879871"/>
                  <a:pt x="7366041" y="4926503"/>
                </a:cubicBezTo>
                <a:cubicBezTo>
                  <a:pt x="7043912" y="4973135"/>
                  <a:pt x="7105535" y="4870395"/>
                  <a:pt x="6898356" y="4926503"/>
                </a:cubicBezTo>
                <a:cubicBezTo>
                  <a:pt x="6691177" y="4982611"/>
                  <a:pt x="6437654" y="4840420"/>
                  <a:pt x="6079907" y="4926503"/>
                </a:cubicBezTo>
                <a:cubicBezTo>
                  <a:pt x="5722160" y="5012586"/>
                  <a:pt x="5640291" y="4884839"/>
                  <a:pt x="5378379" y="4926503"/>
                </a:cubicBezTo>
                <a:cubicBezTo>
                  <a:pt x="5116467" y="4968167"/>
                  <a:pt x="4802664" y="4904132"/>
                  <a:pt x="4559930" y="4926503"/>
                </a:cubicBezTo>
                <a:cubicBezTo>
                  <a:pt x="4317196" y="4948874"/>
                  <a:pt x="4352270" y="4907472"/>
                  <a:pt x="4209166" y="4926503"/>
                </a:cubicBezTo>
                <a:cubicBezTo>
                  <a:pt x="4066062" y="4945534"/>
                  <a:pt x="4021484" y="4915390"/>
                  <a:pt x="3858402" y="4926503"/>
                </a:cubicBezTo>
                <a:cubicBezTo>
                  <a:pt x="3695320" y="4937616"/>
                  <a:pt x="3303748" y="4876328"/>
                  <a:pt x="3156875" y="4926503"/>
                </a:cubicBezTo>
                <a:cubicBezTo>
                  <a:pt x="3010002" y="4976678"/>
                  <a:pt x="2513614" y="4914407"/>
                  <a:pt x="2338426" y="4926503"/>
                </a:cubicBezTo>
                <a:cubicBezTo>
                  <a:pt x="2163238" y="4938599"/>
                  <a:pt x="2147047" y="4888805"/>
                  <a:pt x="1987662" y="4926503"/>
                </a:cubicBezTo>
                <a:cubicBezTo>
                  <a:pt x="1828277" y="4964201"/>
                  <a:pt x="1762553" y="4905226"/>
                  <a:pt x="1636898" y="4926503"/>
                </a:cubicBezTo>
                <a:cubicBezTo>
                  <a:pt x="1511243" y="4947780"/>
                  <a:pt x="1427884" y="4896781"/>
                  <a:pt x="1286134" y="4926503"/>
                </a:cubicBezTo>
                <a:cubicBezTo>
                  <a:pt x="1144384" y="4956225"/>
                  <a:pt x="952504" y="4916134"/>
                  <a:pt x="701528" y="4926503"/>
                </a:cubicBezTo>
                <a:cubicBezTo>
                  <a:pt x="450552" y="4936872"/>
                  <a:pt x="350729" y="4866228"/>
                  <a:pt x="0" y="4926503"/>
                </a:cubicBezTo>
                <a:cubicBezTo>
                  <a:pt x="-1700" y="4638885"/>
                  <a:pt x="9274" y="4577642"/>
                  <a:pt x="0" y="4329849"/>
                </a:cubicBezTo>
                <a:cubicBezTo>
                  <a:pt x="-9274" y="4082056"/>
                  <a:pt x="52721" y="3989310"/>
                  <a:pt x="0" y="3831725"/>
                </a:cubicBezTo>
                <a:cubicBezTo>
                  <a:pt x="-52721" y="3674140"/>
                  <a:pt x="1778" y="3487078"/>
                  <a:pt x="0" y="3185805"/>
                </a:cubicBezTo>
                <a:cubicBezTo>
                  <a:pt x="-1778" y="2884532"/>
                  <a:pt x="13571" y="2827923"/>
                  <a:pt x="0" y="2539886"/>
                </a:cubicBezTo>
                <a:cubicBezTo>
                  <a:pt x="-13571" y="2251849"/>
                  <a:pt x="67404" y="2111666"/>
                  <a:pt x="0" y="1943232"/>
                </a:cubicBezTo>
                <a:cubicBezTo>
                  <a:pt x="-67404" y="1774798"/>
                  <a:pt x="41596" y="1695119"/>
                  <a:pt x="0" y="1494373"/>
                </a:cubicBezTo>
                <a:cubicBezTo>
                  <a:pt x="-41596" y="1293627"/>
                  <a:pt x="63935" y="1131716"/>
                  <a:pt x="0" y="897718"/>
                </a:cubicBezTo>
                <a:cubicBezTo>
                  <a:pt x="-63935" y="663720"/>
                  <a:pt x="86057" y="297532"/>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xmlns="" sd="421327823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4F63503-A902-A4D2-493E-9CB153754098}"/>
              </a:ext>
            </a:extLst>
          </p:cNvPr>
          <p:cNvSpPr txBox="1"/>
          <p:nvPr/>
        </p:nvSpPr>
        <p:spPr>
          <a:xfrm>
            <a:off x="457200" y="1821139"/>
            <a:ext cx="11314177" cy="4401205"/>
          </a:xfrm>
          <a:prstGeom prst="rect">
            <a:avLst/>
          </a:prstGeom>
          <a:noFill/>
        </p:spPr>
        <p:txBody>
          <a:bodyPr wrap="square" rtlCol="0">
            <a:spAutoFit/>
          </a:bodyPr>
          <a:lstStyle/>
          <a:p>
            <a:pPr algn="ctr"/>
            <a:r>
              <a:rPr lang="vi-VN" sz="2800" b="1" dirty="0">
                <a:ln>
                  <a:solidFill>
                    <a:schemeClr val="tx1"/>
                  </a:solidFill>
                </a:ln>
                <a:latin typeface="UTM Avo" panose="02040603050506020204" pitchFamily="18" charset="0"/>
              </a:rPr>
              <a:t>Cuộc thi tài năng rừng xanh</a:t>
            </a:r>
            <a:endParaRPr lang="en-US" sz="2800" b="1" dirty="0">
              <a:ln>
                <a:solidFill>
                  <a:schemeClr val="tx1"/>
                </a:solidFill>
              </a:ln>
              <a:latin typeface="UTM Avo" panose="02040603050506020204" pitchFamily="18" charset="0"/>
            </a:endParaRPr>
          </a:p>
          <a:p>
            <a:pPr algn="just"/>
            <a:r>
              <a:rPr lang="en-US" sz="2800" dirty="0">
                <a:ln>
                  <a:solidFill>
                    <a:schemeClr val="tx1"/>
                  </a:solidFill>
                </a:ln>
                <a:latin typeface="UTM Avo" panose="02040603050506020204" pitchFamily="18" charset="0"/>
              </a:rPr>
              <a:t>	</a:t>
            </a:r>
            <a:r>
              <a:rPr lang="vi-VN" sz="2800" dirty="0">
                <a:ln>
                  <a:solidFill>
                    <a:schemeClr val="tx1"/>
                  </a:solidFill>
                </a:ln>
                <a:latin typeface="UTM Avo" panose="02040603050506020204" pitchFamily="18" charset="0"/>
              </a:rPr>
              <a:t>Mừng xuân, các con vật trong rừng tổ chức một cuộc thi tài năng. Đúng như dự kiến, cuộc thi mở đầu bằng tiết mục chim yểng bắt chước tiếng của một số loài vật. Tiếp theo là ca khúc “ng</a:t>
            </a:r>
            <a:r>
              <a:rPr lang="en-US" sz="2800" dirty="0">
                <a:ln>
                  <a:solidFill>
                    <a:schemeClr val="tx1"/>
                  </a:solidFill>
                </a:ln>
                <a:latin typeface="UTM Avo" panose="02040603050506020204" pitchFamily="18" charset="0"/>
              </a:rPr>
              <a:t>o</a:t>
            </a:r>
            <a:r>
              <a:rPr lang="vi-VN" sz="2800" dirty="0">
                <a:ln>
                  <a:solidFill>
                    <a:schemeClr val="tx1"/>
                  </a:solidFill>
                </a:ln>
                <a:latin typeface="UTM Avo" panose="02040603050506020204" pitchFamily="18" charset="0"/>
              </a:rPr>
              <a:t>ao ng</a:t>
            </a:r>
            <a:r>
              <a:rPr lang="en-US" sz="2800" dirty="0">
                <a:ln>
                  <a:solidFill>
                    <a:schemeClr val="tx1"/>
                  </a:solidFill>
                </a:ln>
                <a:latin typeface="UTM Avo" panose="02040603050506020204" pitchFamily="18" charset="0"/>
              </a:rPr>
              <a:t>o</a:t>
            </a:r>
            <a:r>
              <a:rPr lang="vi-VN" sz="2800" dirty="0">
                <a:ln>
                  <a:solidFill>
                    <a:schemeClr val="tx1"/>
                  </a:solidFill>
                </a:ln>
                <a:latin typeface="UTM Avo" panose="02040603050506020204" pitchFamily="18" charset="0"/>
              </a:rPr>
              <a:t>ao” của mèo rừng. Gõ kiến chỉ trong nháy mắt đã khoét được cái tổ xinh xắn. Chim công khiến khán giả say mê, </a:t>
            </a:r>
            <a:r>
              <a:rPr lang="en-US" sz="2800" dirty="0" err="1">
                <a:ln>
                  <a:solidFill>
                    <a:schemeClr val="tx1"/>
                  </a:solidFill>
                </a:ln>
                <a:latin typeface="UTM Avo" panose="02040603050506020204" pitchFamily="18" charset="0"/>
              </a:rPr>
              <a:t>chuếnh</a:t>
            </a:r>
            <a:r>
              <a:rPr lang="en-US" sz="2800" dirty="0">
                <a:ln>
                  <a:solidFill>
                    <a:schemeClr val="tx1"/>
                  </a:solidFill>
                </a:ln>
                <a:latin typeface="UTM Avo" panose="02040603050506020204" pitchFamily="18" charset="0"/>
              </a:rPr>
              <a:t> </a:t>
            </a:r>
            <a:r>
              <a:rPr lang="vi-VN" sz="2800" dirty="0">
                <a:ln>
                  <a:solidFill>
                    <a:schemeClr val="tx1"/>
                  </a:solidFill>
                </a:ln>
                <a:latin typeface="UTM Avo" panose="02040603050506020204" pitchFamily="18" charset="0"/>
              </a:rPr>
              <a:t>choáng vì điệu múa tuyệt đẹp. Vọoc xám với tiết mục đu cây điêu luyện làm tất cả trầm trồ thích thú.</a:t>
            </a:r>
            <a:endParaRPr lang="en-US" sz="2800" dirty="0">
              <a:ln>
                <a:solidFill>
                  <a:schemeClr val="tx1"/>
                </a:solidFill>
              </a:ln>
              <a:latin typeface="UTM Avo" panose="02040603050506020204" pitchFamily="18" charset="0"/>
            </a:endParaRPr>
          </a:p>
          <a:p>
            <a:pPr algn="just"/>
            <a:r>
              <a:rPr lang="en-US" sz="2800" dirty="0">
                <a:ln>
                  <a:solidFill>
                    <a:schemeClr val="tx1"/>
                  </a:solidFill>
                </a:ln>
                <a:latin typeface="UTM Avo" panose="02040603050506020204" pitchFamily="18" charset="0"/>
              </a:rPr>
              <a:t>	</a:t>
            </a:r>
            <a:r>
              <a:rPr lang="vi-VN" sz="2800" dirty="0">
                <a:ln>
                  <a:solidFill>
                    <a:schemeClr val="tx1"/>
                  </a:solidFill>
                </a:ln>
                <a:latin typeface="UTM Avo" panose="02040603050506020204" pitchFamily="18" charset="0"/>
              </a:rPr>
              <a:t>Các con vật đều xứng đáng nhận phần thưởng.</a:t>
            </a:r>
            <a:endParaRPr lang="en-US" sz="2800" dirty="0">
              <a:ln>
                <a:solidFill>
                  <a:schemeClr val="tx1"/>
                </a:solidFill>
              </a:ln>
              <a:latin typeface="UTM Avo" panose="02040603050506020204" pitchFamily="18" charset="0"/>
            </a:endParaRPr>
          </a:p>
          <a:p>
            <a:pPr algn="r"/>
            <a:r>
              <a:rPr lang="vi-VN" sz="2800" dirty="0">
                <a:ln>
                  <a:solidFill>
                    <a:schemeClr val="tx1"/>
                  </a:solidFill>
                </a:ln>
                <a:latin typeface="UTM Avo" panose="02040603050506020204" pitchFamily="18" charset="0"/>
              </a:rPr>
              <a:t>(Lâm Anh)</a:t>
            </a:r>
          </a:p>
        </p:txBody>
      </p:sp>
      <p:sp>
        <p:nvSpPr>
          <p:cNvPr id="10" name="Rectangle: Rounded Corners 9">
            <a:extLst>
              <a:ext uri="{FF2B5EF4-FFF2-40B4-BE49-F238E27FC236}">
                <a16:creationId xmlns:a16="http://schemas.microsoft.com/office/drawing/2014/main" id="{CC02DBCF-4EE7-09CA-CCF8-9001DC5EC02E}"/>
              </a:ext>
            </a:extLst>
          </p:cNvPr>
          <p:cNvSpPr/>
          <p:nvPr/>
        </p:nvSpPr>
        <p:spPr>
          <a:xfrm>
            <a:off x="5761703" y="475888"/>
            <a:ext cx="5379819" cy="737616"/>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n>
                  <a:solidFill>
                    <a:sysClr val="windowText" lastClr="000000"/>
                  </a:solidFill>
                </a:ln>
                <a:solidFill>
                  <a:srgbClr val="FF6699"/>
                </a:solidFill>
                <a:latin typeface="UTM Avo" panose="02040603050506020204" pitchFamily="18" charset="0"/>
              </a:rPr>
              <a:t>Bài</a:t>
            </a:r>
            <a:r>
              <a:rPr lang="en-US" sz="3200" b="1" dirty="0">
                <a:ln>
                  <a:solidFill>
                    <a:sysClr val="windowText" lastClr="000000"/>
                  </a:solidFill>
                </a:ln>
                <a:solidFill>
                  <a:srgbClr val="FF6699"/>
                </a:solidFill>
                <a:latin typeface="UTM Avo" panose="02040603050506020204" pitchFamily="18" charset="0"/>
              </a:rPr>
              <a:t> </a:t>
            </a:r>
            <a:r>
              <a:rPr lang="en-US" sz="3200" b="1" dirty="0" err="1">
                <a:ln>
                  <a:solidFill>
                    <a:sysClr val="windowText" lastClr="000000"/>
                  </a:solidFill>
                </a:ln>
                <a:solidFill>
                  <a:srgbClr val="FF6699"/>
                </a:solidFill>
                <a:latin typeface="UTM Avo" panose="02040603050506020204" pitchFamily="18" charset="0"/>
              </a:rPr>
              <a:t>đọc</a:t>
            </a:r>
            <a:r>
              <a:rPr lang="en-US" sz="3200" b="1" dirty="0">
                <a:ln>
                  <a:solidFill>
                    <a:sysClr val="windowText" lastClr="000000"/>
                  </a:solidFill>
                </a:ln>
                <a:solidFill>
                  <a:srgbClr val="FF6699"/>
                </a:solidFill>
                <a:latin typeface="UTM Avo" panose="02040603050506020204" pitchFamily="18" charset="0"/>
              </a:rPr>
              <a:t> </a:t>
            </a:r>
            <a:r>
              <a:rPr lang="en-US" sz="3200" b="1" dirty="0" err="1">
                <a:ln>
                  <a:solidFill>
                    <a:sysClr val="windowText" lastClr="000000"/>
                  </a:solidFill>
                </a:ln>
                <a:solidFill>
                  <a:srgbClr val="FF6699"/>
                </a:solidFill>
                <a:latin typeface="UTM Avo" panose="02040603050506020204" pitchFamily="18" charset="0"/>
              </a:rPr>
              <a:t>có</a:t>
            </a:r>
            <a:r>
              <a:rPr lang="en-US" sz="3200" b="1" dirty="0">
                <a:ln>
                  <a:solidFill>
                    <a:sysClr val="windowText" lastClr="000000"/>
                  </a:solidFill>
                </a:ln>
                <a:solidFill>
                  <a:srgbClr val="FF6699"/>
                </a:solidFill>
                <a:latin typeface="UTM Avo" panose="02040603050506020204" pitchFamily="18" charset="0"/>
              </a:rPr>
              <a:t> </a:t>
            </a:r>
            <a:r>
              <a:rPr lang="en-US" sz="3200" b="1" dirty="0" err="1">
                <a:ln>
                  <a:solidFill>
                    <a:sysClr val="windowText" lastClr="000000"/>
                  </a:solidFill>
                </a:ln>
                <a:solidFill>
                  <a:srgbClr val="FF6699"/>
                </a:solidFill>
                <a:latin typeface="UTM Avo" panose="02040603050506020204" pitchFamily="18" charset="0"/>
              </a:rPr>
              <a:t>mấy</a:t>
            </a:r>
            <a:r>
              <a:rPr lang="en-US" sz="3200" b="1" dirty="0">
                <a:ln>
                  <a:solidFill>
                    <a:sysClr val="windowText" lastClr="000000"/>
                  </a:solidFill>
                </a:ln>
                <a:solidFill>
                  <a:srgbClr val="FF6699"/>
                </a:solidFill>
                <a:latin typeface="UTM Avo" panose="02040603050506020204" pitchFamily="18" charset="0"/>
              </a:rPr>
              <a:t> </a:t>
            </a:r>
            <a:r>
              <a:rPr lang="en-US" sz="3200" b="1" dirty="0" err="1">
                <a:ln>
                  <a:solidFill>
                    <a:sysClr val="windowText" lastClr="000000"/>
                  </a:solidFill>
                </a:ln>
                <a:solidFill>
                  <a:srgbClr val="FF6699"/>
                </a:solidFill>
                <a:latin typeface="UTM Avo" panose="02040603050506020204" pitchFamily="18" charset="0"/>
              </a:rPr>
              <a:t>câu</a:t>
            </a:r>
            <a:r>
              <a:rPr lang="en-US" sz="3200" b="1" dirty="0">
                <a:ln>
                  <a:solidFill>
                    <a:sysClr val="windowText" lastClr="000000"/>
                  </a:solidFill>
                </a:ln>
                <a:solidFill>
                  <a:srgbClr val="FF6699"/>
                </a:solidFill>
                <a:latin typeface="UTM Avo" panose="02040603050506020204" pitchFamily="18" charset="0"/>
              </a:rPr>
              <a:t>?</a:t>
            </a:r>
          </a:p>
        </p:txBody>
      </p:sp>
      <p:sp>
        <p:nvSpPr>
          <p:cNvPr id="11" name="Oval 10">
            <a:extLst>
              <a:ext uri="{FF2B5EF4-FFF2-40B4-BE49-F238E27FC236}">
                <a16:creationId xmlns:a16="http://schemas.microsoft.com/office/drawing/2014/main" id="{19B1B6A7-8D43-87F1-E169-3A3AE47845AB}"/>
              </a:ext>
            </a:extLst>
          </p:cNvPr>
          <p:cNvSpPr/>
          <p:nvPr/>
        </p:nvSpPr>
        <p:spPr>
          <a:xfrm>
            <a:off x="1162813" y="2327577"/>
            <a:ext cx="274320" cy="274320"/>
          </a:xfrm>
          <a:prstGeom prst="ellipse">
            <a:avLst/>
          </a:prstGeom>
          <a:solidFill>
            <a:srgbClr val="FF6699"/>
          </a:solidFill>
          <a:ln w="12700" cap="flat" cmpd="sng" algn="ctr">
            <a:solidFill>
              <a:srgbClr val="FF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1</a:t>
            </a:r>
          </a:p>
        </p:txBody>
      </p:sp>
      <p:sp>
        <p:nvSpPr>
          <p:cNvPr id="12" name="Oval 11">
            <a:extLst>
              <a:ext uri="{FF2B5EF4-FFF2-40B4-BE49-F238E27FC236}">
                <a16:creationId xmlns:a16="http://schemas.microsoft.com/office/drawing/2014/main" id="{CA2723A6-CAE2-2353-80D8-F0540CAE1E7B}"/>
              </a:ext>
            </a:extLst>
          </p:cNvPr>
          <p:cNvSpPr/>
          <p:nvPr/>
        </p:nvSpPr>
        <p:spPr>
          <a:xfrm>
            <a:off x="2087118" y="2706119"/>
            <a:ext cx="274320" cy="274320"/>
          </a:xfrm>
          <a:prstGeom prst="ellipse">
            <a:avLst/>
          </a:prstGeom>
          <a:solidFill>
            <a:srgbClr val="FF6699"/>
          </a:solidFill>
          <a:ln w="12700" cap="flat" cmpd="sng" algn="ctr">
            <a:solidFill>
              <a:srgbClr val="FF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2</a:t>
            </a:r>
          </a:p>
        </p:txBody>
      </p:sp>
      <p:sp>
        <p:nvSpPr>
          <p:cNvPr id="13" name="Oval 12">
            <a:extLst>
              <a:ext uri="{FF2B5EF4-FFF2-40B4-BE49-F238E27FC236}">
                <a16:creationId xmlns:a16="http://schemas.microsoft.com/office/drawing/2014/main" id="{C2C4651C-91BC-0B25-1C06-598F7C4961B4}"/>
              </a:ext>
            </a:extLst>
          </p:cNvPr>
          <p:cNvSpPr/>
          <p:nvPr/>
        </p:nvSpPr>
        <p:spPr>
          <a:xfrm>
            <a:off x="8856627" y="3116616"/>
            <a:ext cx="274320" cy="274320"/>
          </a:xfrm>
          <a:prstGeom prst="ellipse">
            <a:avLst/>
          </a:prstGeom>
          <a:solidFill>
            <a:srgbClr val="FF6699"/>
          </a:solidFill>
          <a:ln w="12700" cap="flat" cmpd="sng" algn="ctr">
            <a:solidFill>
              <a:srgbClr val="FF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3</a:t>
            </a:r>
          </a:p>
        </p:txBody>
      </p:sp>
      <p:sp>
        <p:nvSpPr>
          <p:cNvPr id="14" name="Oval 13">
            <a:extLst>
              <a:ext uri="{FF2B5EF4-FFF2-40B4-BE49-F238E27FC236}">
                <a16:creationId xmlns:a16="http://schemas.microsoft.com/office/drawing/2014/main" id="{BA5B77AB-B5BE-7919-474A-6814820F4BF6}"/>
              </a:ext>
            </a:extLst>
          </p:cNvPr>
          <p:cNvSpPr/>
          <p:nvPr/>
        </p:nvSpPr>
        <p:spPr>
          <a:xfrm>
            <a:off x="7199892" y="3534487"/>
            <a:ext cx="274320" cy="274320"/>
          </a:xfrm>
          <a:prstGeom prst="ellipse">
            <a:avLst/>
          </a:prstGeom>
          <a:solidFill>
            <a:srgbClr val="FF6699"/>
          </a:solidFill>
          <a:ln w="12700" cap="flat" cmpd="sng" algn="ctr">
            <a:solidFill>
              <a:srgbClr val="FF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4</a:t>
            </a:r>
          </a:p>
        </p:txBody>
      </p:sp>
      <p:sp>
        <p:nvSpPr>
          <p:cNvPr id="15" name="Oval 14">
            <a:extLst>
              <a:ext uri="{FF2B5EF4-FFF2-40B4-BE49-F238E27FC236}">
                <a16:creationId xmlns:a16="http://schemas.microsoft.com/office/drawing/2014/main" id="{EDB86616-EE91-AB9F-3116-4F8E2CD7CF4F}"/>
              </a:ext>
            </a:extLst>
          </p:cNvPr>
          <p:cNvSpPr/>
          <p:nvPr/>
        </p:nvSpPr>
        <p:spPr>
          <a:xfrm>
            <a:off x="6734212" y="4021597"/>
            <a:ext cx="274320" cy="274320"/>
          </a:xfrm>
          <a:prstGeom prst="ellipse">
            <a:avLst/>
          </a:prstGeom>
          <a:solidFill>
            <a:srgbClr val="FF6699"/>
          </a:solidFill>
          <a:ln w="12700" cap="flat" cmpd="sng" algn="ctr">
            <a:solidFill>
              <a:srgbClr val="FF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5</a:t>
            </a:r>
          </a:p>
        </p:txBody>
      </p:sp>
      <p:sp>
        <p:nvSpPr>
          <p:cNvPr id="16" name="Oval 15">
            <a:extLst>
              <a:ext uri="{FF2B5EF4-FFF2-40B4-BE49-F238E27FC236}">
                <a16:creationId xmlns:a16="http://schemas.microsoft.com/office/drawing/2014/main" id="{40F0B657-B03D-4969-FF40-A4D47B74D8DD}"/>
              </a:ext>
            </a:extLst>
          </p:cNvPr>
          <p:cNvSpPr/>
          <p:nvPr/>
        </p:nvSpPr>
        <p:spPr>
          <a:xfrm>
            <a:off x="8901658" y="4426698"/>
            <a:ext cx="274320" cy="274320"/>
          </a:xfrm>
          <a:prstGeom prst="ellipse">
            <a:avLst/>
          </a:prstGeom>
          <a:solidFill>
            <a:srgbClr val="FF6699"/>
          </a:solidFill>
          <a:ln w="12700" cap="flat" cmpd="sng" algn="ctr">
            <a:solidFill>
              <a:srgbClr val="FF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6</a:t>
            </a:r>
          </a:p>
        </p:txBody>
      </p:sp>
      <p:sp>
        <p:nvSpPr>
          <p:cNvPr id="17" name="Oval 16">
            <a:extLst>
              <a:ext uri="{FF2B5EF4-FFF2-40B4-BE49-F238E27FC236}">
                <a16:creationId xmlns:a16="http://schemas.microsoft.com/office/drawing/2014/main" id="{F3F45C29-1789-A60A-2869-6D6CD91628DA}"/>
              </a:ext>
            </a:extLst>
          </p:cNvPr>
          <p:cNvSpPr/>
          <p:nvPr/>
        </p:nvSpPr>
        <p:spPr>
          <a:xfrm>
            <a:off x="1162813" y="5323455"/>
            <a:ext cx="274320" cy="274320"/>
          </a:xfrm>
          <a:prstGeom prst="ellipse">
            <a:avLst/>
          </a:prstGeom>
          <a:solidFill>
            <a:srgbClr val="FF6699"/>
          </a:solidFill>
          <a:ln w="12700" cap="flat" cmpd="sng" algn="ctr">
            <a:solidFill>
              <a:srgbClr val="FF669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7</a:t>
            </a:r>
          </a:p>
        </p:txBody>
      </p:sp>
    </p:spTree>
    <p:extLst>
      <p:ext uri="{BB962C8B-B14F-4D97-AF65-F5344CB8AC3E}">
        <p14:creationId xmlns:p14="http://schemas.microsoft.com/office/powerpoint/2010/main" val="3018596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BCEB94-A930-7234-ACDA-6EC7CE2691A9}"/>
              </a:ext>
            </a:extLst>
          </p:cNvPr>
          <p:cNvSpPr/>
          <p:nvPr/>
        </p:nvSpPr>
        <p:spPr>
          <a:xfrm>
            <a:off x="268224" y="1558490"/>
            <a:ext cx="11692128" cy="4926503"/>
          </a:xfrm>
          <a:custGeom>
            <a:avLst/>
            <a:gdLst>
              <a:gd name="csX0" fmla="*/ 0 w 11692128"/>
              <a:gd name="csY0" fmla="*/ 0 h 4926503"/>
              <a:gd name="csX1" fmla="*/ 233843 w 11692128"/>
              <a:gd name="csY1" fmla="*/ 0 h 4926503"/>
              <a:gd name="csX2" fmla="*/ 818449 w 11692128"/>
              <a:gd name="csY2" fmla="*/ 0 h 4926503"/>
              <a:gd name="csX3" fmla="*/ 1519977 w 11692128"/>
              <a:gd name="csY3" fmla="*/ 0 h 4926503"/>
              <a:gd name="csX4" fmla="*/ 2338426 w 11692128"/>
              <a:gd name="csY4" fmla="*/ 0 h 4926503"/>
              <a:gd name="csX5" fmla="*/ 2572268 w 11692128"/>
              <a:gd name="csY5" fmla="*/ 0 h 4926503"/>
              <a:gd name="csX6" fmla="*/ 3273796 w 11692128"/>
              <a:gd name="csY6" fmla="*/ 0 h 4926503"/>
              <a:gd name="csX7" fmla="*/ 3507638 w 11692128"/>
              <a:gd name="csY7" fmla="*/ 0 h 4926503"/>
              <a:gd name="csX8" fmla="*/ 3858402 w 11692128"/>
              <a:gd name="csY8" fmla="*/ 0 h 4926503"/>
              <a:gd name="csX9" fmla="*/ 4559930 w 11692128"/>
              <a:gd name="csY9" fmla="*/ 0 h 4926503"/>
              <a:gd name="csX10" fmla="*/ 5378379 w 11692128"/>
              <a:gd name="csY10" fmla="*/ 0 h 4926503"/>
              <a:gd name="csX11" fmla="*/ 5729143 w 11692128"/>
              <a:gd name="csY11" fmla="*/ 0 h 4926503"/>
              <a:gd name="csX12" fmla="*/ 6313749 w 11692128"/>
              <a:gd name="csY12" fmla="*/ 0 h 4926503"/>
              <a:gd name="csX13" fmla="*/ 7132198 w 11692128"/>
              <a:gd name="csY13" fmla="*/ 0 h 4926503"/>
              <a:gd name="csX14" fmla="*/ 7950647 w 11692128"/>
              <a:gd name="csY14" fmla="*/ 0 h 4926503"/>
              <a:gd name="csX15" fmla="*/ 8769096 w 11692128"/>
              <a:gd name="csY15" fmla="*/ 0 h 4926503"/>
              <a:gd name="csX16" fmla="*/ 9353702 w 11692128"/>
              <a:gd name="csY16" fmla="*/ 0 h 4926503"/>
              <a:gd name="csX17" fmla="*/ 9938309 w 11692128"/>
              <a:gd name="csY17" fmla="*/ 0 h 4926503"/>
              <a:gd name="csX18" fmla="*/ 10405994 w 11692128"/>
              <a:gd name="csY18" fmla="*/ 0 h 4926503"/>
              <a:gd name="csX19" fmla="*/ 10639836 w 11692128"/>
              <a:gd name="csY19" fmla="*/ 0 h 4926503"/>
              <a:gd name="csX20" fmla="*/ 11107522 w 11692128"/>
              <a:gd name="csY20" fmla="*/ 0 h 4926503"/>
              <a:gd name="csX21" fmla="*/ 11692128 w 11692128"/>
              <a:gd name="csY21" fmla="*/ 0 h 4926503"/>
              <a:gd name="csX22" fmla="*/ 11692128 w 11692128"/>
              <a:gd name="csY22" fmla="*/ 498124 h 4926503"/>
              <a:gd name="csX23" fmla="*/ 11692128 w 11692128"/>
              <a:gd name="csY23" fmla="*/ 946983 h 4926503"/>
              <a:gd name="csX24" fmla="*/ 11692128 w 11692128"/>
              <a:gd name="csY24" fmla="*/ 1494373 h 4926503"/>
              <a:gd name="csX25" fmla="*/ 11692128 w 11692128"/>
              <a:gd name="csY25" fmla="*/ 1992497 h 4926503"/>
              <a:gd name="csX26" fmla="*/ 11692128 w 11692128"/>
              <a:gd name="csY26" fmla="*/ 2490621 h 4926503"/>
              <a:gd name="csX27" fmla="*/ 11692128 w 11692128"/>
              <a:gd name="csY27" fmla="*/ 3038010 h 4926503"/>
              <a:gd name="csX28" fmla="*/ 11692128 w 11692128"/>
              <a:gd name="csY28" fmla="*/ 3585399 h 4926503"/>
              <a:gd name="csX29" fmla="*/ 11692128 w 11692128"/>
              <a:gd name="csY29" fmla="*/ 4132789 h 4926503"/>
              <a:gd name="csX30" fmla="*/ 11692128 w 11692128"/>
              <a:gd name="csY30" fmla="*/ 4926503 h 4926503"/>
              <a:gd name="csX31" fmla="*/ 10990600 w 11692128"/>
              <a:gd name="csY31" fmla="*/ 4926503 h 4926503"/>
              <a:gd name="csX32" fmla="*/ 10756758 w 11692128"/>
              <a:gd name="csY32" fmla="*/ 4926503 h 4926503"/>
              <a:gd name="csX33" fmla="*/ 10172151 w 11692128"/>
              <a:gd name="csY33" fmla="*/ 4926503 h 4926503"/>
              <a:gd name="csX34" fmla="*/ 9470624 w 11692128"/>
              <a:gd name="csY34" fmla="*/ 4926503 h 4926503"/>
              <a:gd name="csX35" fmla="*/ 8769096 w 11692128"/>
              <a:gd name="csY35" fmla="*/ 4926503 h 4926503"/>
              <a:gd name="csX36" fmla="*/ 8301411 w 11692128"/>
              <a:gd name="csY36" fmla="*/ 4926503 h 4926503"/>
              <a:gd name="csX37" fmla="*/ 8067568 w 11692128"/>
              <a:gd name="csY37" fmla="*/ 4926503 h 4926503"/>
              <a:gd name="csX38" fmla="*/ 7833726 w 11692128"/>
              <a:gd name="csY38" fmla="*/ 4926503 h 4926503"/>
              <a:gd name="csX39" fmla="*/ 7132198 w 11692128"/>
              <a:gd name="csY39" fmla="*/ 4926503 h 4926503"/>
              <a:gd name="csX40" fmla="*/ 6313749 w 11692128"/>
              <a:gd name="csY40" fmla="*/ 4926503 h 4926503"/>
              <a:gd name="csX41" fmla="*/ 5962985 w 11692128"/>
              <a:gd name="csY41" fmla="*/ 4926503 h 4926503"/>
              <a:gd name="csX42" fmla="*/ 5144536 w 11692128"/>
              <a:gd name="csY42" fmla="*/ 4926503 h 4926503"/>
              <a:gd name="csX43" fmla="*/ 4910694 w 11692128"/>
              <a:gd name="csY43" fmla="*/ 4926503 h 4926503"/>
              <a:gd name="csX44" fmla="*/ 4676851 w 11692128"/>
              <a:gd name="csY44" fmla="*/ 4926503 h 4926503"/>
              <a:gd name="csX45" fmla="*/ 4326087 w 11692128"/>
              <a:gd name="csY45" fmla="*/ 4926503 h 4926503"/>
              <a:gd name="csX46" fmla="*/ 3624560 w 11692128"/>
              <a:gd name="csY46" fmla="*/ 4926503 h 4926503"/>
              <a:gd name="csX47" fmla="*/ 3273796 w 11692128"/>
              <a:gd name="csY47" fmla="*/ 4926503 h 4926503"/>
              <a:gd name="csX48" fmla="*/ 2572268 w 11692128"/>
              <a:gd name="csY48" fmla="*/ 4926503 h 4926503"/>
              <a:gd name="csX49" fmla="*/ 1870740 w 11692128"/>
              <a:gd name="csY49" fmla="*/ 4926503 h 4926503"/>
              <a:gd name="csX50" fmla="*/ 1169213 w 11692128"/>
              <a:gd name="csY50" fmla="*/ 4926503 h 4926503"/>
              <a:gd name="csX51" fmla="*/ 701528 w 11692128"/>
              <a:gd name="csY51" fmla="*/ 4926503 h 4926503"/>
              <a:gd name="csX52" fmla="*/ 0 w 11692128"/>
              <a:gd name="csY52" fmla="*/ 4926503 h 4926503"/>
              <a:gd name="csX53" fmla="*/ 0 w 11692128"/>
              <a:gd name="csY53" fmla="*/ 4280584 h 4926503"/>
              <a:gd name="csX54" fmla="*/ 0 w 11692128"/>
              <a:gd name="csY54" fmla="*/ 3683929 h 4926503"/>
              <a:gd name="csX55" fmla="*/ 0 w 11692128"/>
              <a:gd name="csY55" fmla="*/ 3038010 h 4926503"/>
              <a:gd name="csX56" fmla="*/ 0 w 11692128"/>
              <a:gd name="csY56" fmla="*/ 2638416 h 4926503"/>
              <a:gd name="csX57" fmla="*/ 0 w 11692128"/>
              <a:gd name="csY57" fmla="*/ 2140292 h 4926503"/>
              <a:gd name="csX58" fmla="*/ 0 w 11692128"/>
              <a:gd name="csY58" fmla="*/ 1543638 h 4926503"/>
              <a:gd name="csX59" fmla="*/ 0 w 11692128"/>
              <a:gd name="csY59" fmla="*/ 946983 h 4926503"/>
              <a:gd name="csX60" fmla="*/ 0 w 11692128"/>
              <a:gd name="csY60" fmla="*/ 0 h 49265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Lst>
            <a:rect l="l" t="t" r="r" b="b"/>
            <a:pathLst>
              <a:path w="11692128" h="4926503" fill="none" extrusionOk="0">
                <a:moveTo>
                  <a:pt x="0" y="0"/>
                </a:moveTo>
                <a:cubicBezTo>
                  <a:pt x="65826" y="-5824"/>
                  <a:pt x="143596" y="13550"/>
                  <a:pt x="233843" y="0"/>
                </a:cubicBezTo>
                <a:cubicBezTo>
                  <a:pt x="324090" y="-13550"/>
                  <a:pt x="630421" y="37627"/>
                  <a:pt x="818449" y="0"/>
                </a:cubicBezTo>
                <a:cubicBezTo>
                  <a:pt x="1006477" y="-37627"/>
                  <a:pt x="1187511" y="39683"/>
                  <a:pt x="1519977" y="0"/>
                </a:cubicBezTo>
                <a:cubicBezTo>
                  <a:pt x="1852443" y="-39683"/>
                  <a:pt x="2173410" y="40584"/>
                  <a:pt x="2338426" y="0"/>
                </a:cubicBezTo>
                <a:cubicBezTo>
                  <a:pt x="2503442" y="-40584"/>
                  <a:pt x="2516203" y="22470"/>
                  <a:pt x="2572268" y="0"/>
                </a:cubicBezTo>
                <a:cubicBezTo>
                  <a:pt x="2628333" y="-22470"/>
                  <a:pt x="3122361" y="69399"/>
                  <a:pt x="3273796" y="0"/>
                </a:cubicBezTo>
                <a:cubicBezTo>
                  <a:pt x="3425231" y="-69399"/>
                  <a:pt x="3427054" y="1818"/>
                  <a:pt x="3507638" y="0"/>
                </a:cubicBezTo>
                <a:cubicBezTo>
                  <a:pt x="3588222" y="-1818"/>
                  <a:pt x="3694984" y="22995"/>
                  <a:pt x="3858402" y="0"/>
                </a:cubicBezTo>
                <a:cubicBezTo>
                  <a:pt x="4021820" y="-22995"/>
                  <a:pt x="4247254" y="54307"/>
                  <a:pt x="4559930" y="0"/>
                </a:cubicBezTo>
                <a:cubicBezTo>
                  <a:pt x="4872606" y="-54307"/>
                  <a:pt x="5047649" y="40399"/>
                  <a:pt x="5378379" y="0"/>
                </a:cubicBezTo>
                <a:cubicBezTo>
                  <a:pt x="5709109" y="-40399"/>
                  <a:pt x="5593808" y="22526"/>
                  <a:pt x="5729143" y="0"/>
                </a:cubicBezTo>
                <a:cubicBezTo>
                  <a:pt x="5864478" y="-22526"/>
                  <a:pt x="6120823" y="13913"/>
                  <a:pt x="6313749" y="0"/>
                </a:cubicBezTo>
                <a:cubicBezTo>
                  <a:pt x="6506675" y="-13913"/>
                  <a:pt x="6889727" y="72425"/>
                  <a:pt x="7132198" y="0"/>
                </a:cubicBezTo>
                <a:cubicBezTo>
                  <a:pt x="7374669" y="-72425"/>
                  <a:pt x="7643513" y="91903"/>
                  <a:pt x="7950647" y="0"/>
                </a:cubicBezTo>
                <a:cubicBezTo>
                  <a:pt x="8257781" y="-91903"/>
                  <a:pt x="8548774" y="88287"/>
                  <a:pt x="8769096" y="0"/>
                </a:cubicBezTo>
                <a:cubicBezTo>
                  <a:pt x="8989418" y="-88287"/>
                  <a:pt x="9201615" y="1573"/>
                  <a:pt x="9353702" y="0"/>
                </a:cubicBezTo>
                <a:cubicBezTo>
                  <a:pt x="9505789" y="-1573"/>
                  <a:pt x="9751493" y="19906"/>
                  <a:pt x="9938309" y="0"/>
                </a:cubicBezTo>
                <a:cubicBezTo>
                  <a:pt x="10125125" y="-19906"/>
                  <a:pt x="10264862" y="52050"/>
                  <a:pt x="10405994" y="0"/>
                </a:cubicBezTo>
                <a:cubicBezTo>
                  <a:pt x="10547127" y="-52050"/>
                  <a:pt x="10541346" y="5222"/>
                  <a:pt x="10639836" y="0"/>
                </a:cubicBezTo>
                <a:cubicBezTo>
                  <a:pt x="10738326" y="-5222"/>
                  <a:pt x="10990400" y="54753"/>
                  <a:pt x="11107522" y="0"/>
                </a:cubicBezTo>
                <a:cubicBezTo>
                  <a:pt x="11224644" y="-54753"/>
                  <a:pt x="11507433" y="66719"/>
                  <a:pt x="11692128" y="0"/>
                </a:cubicBezTo>
                <a:cubicBezTo>
                  <a:pt x="11709709" y="202293"/>
                  <a:pt x="11683563" y="308470"/>
                  <a:pt x="11692128" y="498124"/>
                </a:cubicBezTo>
                <a:cubicBezTo>
                  <a:pt x="11700693" y="687778"/>
                  <a:pt x="11679414" y="835345"/>
                  <a:pt x="11692128" y="946983"/>
                </a:cubicBezTo>
                <a:cubicBezTo>
                  <a:pt x="11704842" y="1058621"/>
                  <a:pt x="11636221" y="1313189"/>
                  <a:pt x="11692128" y="1494373"/>
                </a:cubicBezTo>
                <a:cubicBezTo>
                  <a:pt x="11748035" y="1675557"/>
                  <a:pt x="11676866" y="1828997"/>
                  <a:pt x="11692128" y="1992497"/>
                </a:cubicBezTo>
                <a:cubicBezTo>
                  <a:pt x="11707390" y="2155997"/>
                  <a:pt x="11670783" y="2328181"/>
                  <a:pt x="11692128" y="2490621"/>
                </a:cubicBezTo>
                <a:cubicBezTo>
                  <a:pt x="11713473" y="2653061"/>
                  <a:pt x="11662279" y="2797685"/>
                  <a:pt x="11692128" y="3038010"/>
                </a:cubicBezTo>
                <a:cubicBezTo>
                  <a:pt x="11721977" y="3278335"/>
                  <a:pt x="11665838" y="3421426"/>
                  <a:pt x="11692128" y="3585399"/>
                </a:cubicBezTo>
                <a:cubicBezTo>
                  <a:pt x="11718418" y="3749372"/>
                  <a:pt x="11642092" y="3874818"/>
                  <a:pt x="11692128" y="4132789"/>
                </a:cubicBezTo>
                <a:cubicBezTo>
                  <a:pt x="11742164" y="4390760"/>
                  <a:pt x="11657437" y="4753604"/>
                  <a:pt x="11692128" y="4926503"/>
                </a:cubicBezTo>
                <a:cubicBezTo>
                  <a:pt x="11427941" y="4953660"/>
                  <a:pt x="11174764" y="4854435"/>
                  <a:pt x="10990600" y="4926503"/>
                </a:cubicBezTo>
                <a:cubicBezTo>
                  <a:pt x="10806436" y="4998571"/>
                  <a:pt x="10832708" y="4925533"/>
                  <a:pt x="10756758" y="4926503"/>
                </a:cubicBezTo>
                <a:cubicBezTo>
                  <a:pt x="10680808" y="4927473"/>
                  <a:pt x="10313365" y="4910676"/>
                  <a:pt x="10172151" y="4926503"/>
                </a:cubicBezTo>
                <a:cubicBezTo>
                  <a:pt x="10030937" y="4942330"/>
                  <a:pt x="9655246" y="4925998"/>
                  <a:pt x="9470624" y="4926503"/>
                </a:cubicBezTo>
                <a:cubicBezTo>
                  <a:pt x="9286002" y="4927008"/>
                  <a:pt x="8995334" y="4902627"/>
                  <a:pt x="8769096" y="4926503"/>
                </a:cubicBezTo>
                <a:cubicBezTo>
                  <a:pt x="8542858" y="4950379"/>
                  <a:pt x="8445505" y="4916298"/>
                  <a:pt x="8301411" y="4926503"/>
                </a:cubicBezTo>
                <a:cubicBezTo>
                  <a:pt x="8157318" y="4936708"/>
                  <a:pt x="8179165" y="4920289"/>
                  <a:pt x="8067568" y="4926503"/>
                </a:cubicBezTo>
                <a:cubicBezTo>
                  <a:pt x="7955971" y="4932717"/>
                  <a:pt x="7942688" y="4916141"/>
                  <a:pt x="7833726" y="4926503"/>
                </a:cubicBezTo>
                <a:cubicBezTo>
                  <a:pt x="7724764" y="4936865"/>
                  <a:pt x="7336857" y="4862578"/>
                  <a:pt x="7132198" y="4926503"/>
                </a:cubicBezTo>
                <a:cubicBezTo>
                  <a:pt x="6927539" y="4990428"/>
                  <a:pt x="6538640" y="4890926"/>
                  <a:pt x="6313749" y="4926503"/>
                </a:cubicBezTo>
                <a:cubicBezTo>
                  <a:pt x="6088858" y="4962080"/>
                  <a:pt x="6087076" y="4897432"/>
                  <a:pt x="5962985" y="4926503"/>
                </a:cubicBezTo>
                <a:cubicBezTo>
                  <a:pt x="5838894" y="4955574"/>
                  <a:pt x="5407004" y="4882585"/>
                  <a:pt x="5144536" y="4926503"/>
                </a:cubicBezTo>
                <a:cubicBezTo>
                  <a:pt x="4882068" y="4970421"/>
                  <a:pt x="4966667" y="4919309"/>
                  <a:pt x="4910694" y="4926503"/>
                </a:cubicBezTo>
                <a:cubicBezTo>
                  <a:pt x="4854721" y="4933697"/>
                  <a:pt x="4754241" y="4900565"/>
                  <a:pt x="4676851" y="4926503"/>
                </a:cubicBezTo>
                <a:cubicBezTo>
                  <a:pt x="4599461" y="4952441"/>
                  <a:pt x="4456565" y="4892850"/>
                  <a:pt x="4326087" y="4926503"/>
                </a:cubicBezTo>
                <a:cubicBezTo>
                  <a:pt x="4195609" y="4960156"/>
                  <a:pt x="3790421" y="4883155"/>
                  <a:pt x="3624560" y="4926503"/>
                </a:cubicBezTo>
                <a:cubicBezTo>
                  <a:pt x="3458699" y="4969851"/>
                  <a:pt x="3423122" y="4922533"/>
                  <a:pt x="3273796" y="4926503"/>
                </a:cubicBezTo>
                <a:cubicBezTo>
                  <a:pt x="3124470" y="4930473"/>
                  <a:pt x="2850406" y="4896416"/>
                  <a:pt x="2572268" y="4926503"/>
                </a:cubicBezTo>
                <a:cubicBezTo>
                  <a:pt x="2294130" y="4956590"/>
                  <a:pt x="2058917" y="4910126"/>
                  <a:pt x="1870740" y="4926503"/>
                </a:cubicBezTo>
                <a:cubicBezTo>
                  <a:pt x="1682563" y="4942880"/>
                  <a:pt x="1476401" y="4887717"/>
                  <a:pt x="1169213" y="4926503"/>
                </a:cubicBezTo>
                <a:cubicBezTo>
                  <a:pt x="862025" y="4965289"/>
                  <a:pt x="833276" y="4871124"/>
                  <a:pt x="701528" y="4926503"/>
                </a:cubicBezTo>
                <a:cubicBezTo>
                  <a:pt x="569780" y="4981882"/>
                  <a:pt x="324249" y="4896705"/>
                  <a:pt x="0" y="4926503"/>
                </a:cubicBezTo>
                <a:cubicBezTo>
                  <a:pt x="-39088" y="4755923"/>
                  <a:pt x="1213" y="4581683"/>
                  <a:pt x="0" y="4280584"/>
                </a:cubicBezTo>
                <a:cubicBezTo>
                  <a:pt x="-1213" y="3979485"/>
                  <a:pt x="3463" y="3808522"/>
                  <a:pt x="0" y="3683929"/>
                </a:cubicBezTo>
                <a:cubicBezTo>
                  <a:pt x="-3463" y="3559336"/>
                  <a:pt x="49078" y="3216588"/>
                  <a:pt x="0" y="3038010"/>
                </a:cubicBezTo>
                <a:cubicBezTo>
                  <a:pt x="-49078" y="2859432"/>
                  <a:pt x="34703" y="2720100"/>
                  <a:pt x="0" y="2638416"/>
                </a:cubicBezTo>
                <a:cubicBezTo>
                  <a:pt x="-34703" y="2556732"/>
                  <a:pt x="8262" y="2240999"/>
                  <a:pt x="0" y="2140292"/>
                </a:cubicBezTo>
                <a:cubicBezTo>
                  <a:pt x="-8262" y="2039585"/>
                  <a:pt x="13118" y="1761115"/>
                  <a:pt x="0" y="1543638"/>
                </a:cubicBezTo>
                <a:cubicBezTo>
                  <a:pt x="-13118" y="1326161"/>
                  <a:pt x="61179" y="1097494"/>
                  <a:pt x="0" y="946983"/>
                </a:cubicBezTo>
                <a:cubicBezTo>
                  <a:pt x="-61179" y="796473"/>
                  <a:pt x="82269" y="234924"/>
                  <a:pt x="0" y="0"/>
                </a:cubicBezTo>
                <a:close/>
              </a:path>
              <a:path w="11692128" h="4926503" stroke="0" extrusionOk="0">
                <a:moveTo>
                  <a:pt x="0" y="0"/>
                </a:moveTo>
                <a:cubicBezTo>
                  <a:pt x="106143" y="-32042"/>
                  <a:pt x="279563" y="36609"/>
                  <a:pt x="350764" y="0"/>
                </a:cubicBezTo>
                <a:cubicBezTo>
                  <a:pt x="421965" y="-36609"/>
                  <a:pt x="919509" y="30013"/>
                  <a:pt x="1169213" y="0"/>
                </a:cubicBezTo>
                <a:cubicBezTo>
                  <a:pt x="1418917" y="-30013"/>
                  <a:pt x="1665066" y="45389"/>
                  <a:pt x="1870740" y="0"/>
                </a:cubicBezTo>
                <a:cubicBezTo>
                  <a:pt x="2076414" y="-45389"/>
                  <a:pt x="2135680" y="13462"/>
                  <a:pt x="2221504" y="0"/>
                </a:cubicBezTo>
                <a:cubicBezTo>
                  <a:pt x="2307328" y="-13462"/>
                  <a:pt x="2600086" y="69806"/>
                  <a:pt x="2923032" y="0"/>
                </a:cubicBezTo>
                <a:cubicBezTo>
                  <a:pt x="3245978" y="-69806"/>
                  <a:pt x="3360070" y="18191"/>
                  <a:pt x="3624560" y="0"/>
                </a:cubicBezTo>
                <a:cubicBezTo>
                  <a:pt x="3889050" y="-18191"/>
                  <a:pt x="3948506" y="53457"/>
                  <a:pt x="4092245" y="0"/>
                </a:cubicBezTo>
                <a:cubicBezTo>
                  <a:pt x="4235984" y="-53457"/>
                  <a:pt x="4722420" y="35794"/>
                  <a:pt x="4910694" y="0"/>
                </a:cubicBezTo>
                <a:cubicBezTo>
                  <a:pt x="5098968" y="-35794"/>
                  <a:pt x="5154529" y="31598"/>
                  <a:pt x="5261458" y="0"/>
                </a:cubicBezTo>
                <a:cubicBezTo>
                  <a:pt x="5368387" y="-31598"/>
                  <a:pt x="5672005" y="10822"/>
                  <a:pt x="6079907" y="0"/>
                </a:cubicBezTo>
                <a:cubicBezTo>
                  <a:pt x="6487809" y="-10822"/>
                  <a:pt x="6570876" y="24813"/>
                  <a:pt x="6781434" y="0"/>
                </a:cubicBezTo>
                <a:cubicBezTo>
                  <a:pt x="6991992" y="-24813"/>
                  <a:pt x="7323829" y="17621"/>
                  <a:pt x="7482962" y="0"/>
                </a:cubicBezTo>
                <a:cubicBezTo>
                  <a:pt x="7642095" y="-17621"/>
                  <a:pt x="7662845" y="523"/>
                  <a:pt x="7716804" y="0"/>
                </a:cubicBezTo>
                <a:cubicBezTo>
                  <a:pt x="7770763" y="-523"/>
                  <a:pt x="8134581" y="3384"/>
                  <a:pt x="8535253" y="0"/>
                </a:cubicBezTo>
                <a:cubicBezTo>
                  <a:pt x="8935925" y="-3384"/>
                  <a:pt x="8904595" y="48949"/>
                  <a:pt x="9236781" y="0"/>
                </a:cubicBezTo>
                <a:cubicBezTo>
                  <a:pt x="9568967" y="-48949"/>
                  <a:pt x="9791759" y="8973"/>
                  <a:pt x="10055230" y="0"/>
                </a:cubicBezTo>
                <a:cubicBezTo>
                  <a:pt x="10318701" y="-8973"/>
                  <a:pt x="10581735" y="70333"/>
                  <a:pt x="10756758" y="0"/>
                </a:cubicBezTo>
                <a:cubicBezTo>
                  <a:pt x="10931781" y="-70333"/>
                  <a:pt x="11494153" y="83552"/>
                  <a:pt x="11692128" y="0"/>
                </a:cubicBezTo>
                <a:cubicBezTo>
                  <a:pt x="11762519" y="285648"/>
                  <a:pt x="11637806" y="349444"/>
                  <a:pt x="11692128" y="596654"/>
                </a:cubicBezTo>
                <a:cubicBezTo>
                  <a:pt x="11746450" y="843864"/>
                  <a:pt x="11684802" y="1033173"/>
                  <a:pt x="11692128" y="1242574"/>
                </a:cubicBezTo>
                <a:cubicBezTo>
                  <a:pt x="11699454" y="1451975"/>
                  <a:pt x="11680266" y="1625698"/>
                  <a:pt x="11692128" y="1789963"/>
                </a:cubicBezTo>
                <a:cubicBezTo>
                  <a:pt x="11703990" y="1954228"/>
                  <a:pt x="11691547" y="2116367"/>
                  <a:pt x="11692128" y="2337352"/>
                </a:cubicBezTo>
                <a:cubicBezTo>
                  <a:pt x="11692709" y="2558337"/>
                  <a:pt x="11685609" y="2638900"/>
                  <a:pt x="11692128" y="2786211"/>
                </a:cubicBezTo>
                <a:cubicBezTo>
                  <a:pt x="11698647" y="2933522"/>
                  <a:pt x="11659696" y="3172140"/>
                  <a:pt x="11692128" y="3333600"/>
                </a:cubicBezTo>
                <a:cubicBezTo>
                  <a:pt x="11724560" y="3495060"/>
                  <a:pt x="11682576" y="3709213"/>
                  <a:pt x="11692128" y="3930255"/>
                </a:cubicBezTo>
                <a:cubicBezTo>
                  <a:pt x="11701680" y="4151297"/>
                  <a:pt x="11648692" y="4656989"/>
                  <a:pt x="11692128" y="4926503"/>
                </a:cubicBezTo>
                <a:cubicBezTo>
                  <a:pt x="11420918" y="4949311"/>
                  <a:pt x="11310665" y="4882744"/>
                  <a:pt x="11107522" y="4926503"/>
                </a:cubicBezTo>
                <a:cubicBezTo>
                  <a:pt x="10904379" y="4970262"/>
                  <a:pt x="10648491" y="4869468"/>
                  <a:pt x="10289073" y="4926503"/>
                </a:cubicBezTo>
                <a:cubicBezTo>
                  <a:pt x="9929655" y="4983538"/>
                  <a:pt x="9825866" y="4925989"/>
                  <a:pt x="9470624" y="4926503"/>
                </a:cubicBezTo>
                <a:cubicBezTo>
                  <a:pt x="9115382" y="4927017"/>
                  <a:pt x="9209745" y="4905014"/>
                  <a:pt x="9002939" y="4926503"/>
                </a:cubicBezTo>
                <a:cubicBezTo>
                  <a:pt x="8796134" y="4947992"/>
                  <a:pt x="8702163" y="4924000"/>
                  <a:pt x="8535253" y="4926503"/>
                </a:cubicBezTo>
                <a:cubicBezTo>
                  <a:pt x="8368343" y="4929006"/>
                  <a:pt x="8190483" y="4899825"/>
                  <a:pt x="8067568" y="4926503"/>
                </a:cubicBezTo>
                <a:cubicBezTo>
                  <a:pt x="7944654" y="4953181"/>
                  <a:pt x="7688170" y="4879871"/>
                  <a:pt x="7366041" y="4926503"/>
                </a:cubicBezTo>
                <a:cubicBezTo>
                  <a:pt x="7043912" y="4973135"/>
                  <a:pt x="7105535" y="4870395"/>
                  <a:pt x="6898356" y="4926503"/>
                </a:cubicBezTo>
                <a:cubicBezTo>
                  <a:pt x="6691177" y="4982611"/>
                  <a:pt x="6437654" y="4840420"/>
                  <a:pt x="6079907" y="4926503"/>
                </a:cubicBezTo>
                <a:cubicBezTo>
                  <a:pt x="5722160" y="5012586"/>
                  <a:pt x="5640291" y="4884839"/>
                  <a:pt x="5378379" y="4926503"/>
                </a:cubicBezTo>
                <a:cubicBezTo>
                  <a:pt x="5116467" y="4968167"/>
                  <a:pt x="4802664" y="4904132"/>
                  <a:pt x="4559930" y="4926503"/>
                </a:cubicBezTo>
                <a:cubicBezTo>
                  <a:pt x="4317196" y="4948874"/>
                  <a:pt x="4352270" y="4907472"/>
                  <a:pt x="4209166" y="4926503"/>
                </a:cubicBezTo>
                <a:cubicBezTo>
                  <a:pt x="4066062" y="4945534"/>
                  <a:pt x="4021484" y="4915390"/>
                  <a:pt x="3858402" y="4926503"/>
                </a:cubicBezTo>
                <a:cubicBezTo>
                  <a:pt x="3695320" y="4937616"/>
                  <a:pt x="3303748" y="4876328"/>
                  <a:pt x="3156875" y="4926503"/>
                </a:cubicBezTo>
                <a:cubicBezTo>
                  <a:pt x="3010002" y="4976678"/>
                  <a:pt x="2513614" y="4914407"/>
                  <a:pt x="2338426" y="4926503"/>
                </a:cubicBezTo>
                <a:cubicBezTo>
                  <a:pt x="2163238" y="4938599"/>
                  <a:pt x="2147047" y="4888805"/>
                  <a:pt x="1987662" y="4926503"/>
                </a:cubicBezTo>
                <a:cubicBezTo>
                  <a:pt x="1828277" y="4964201"/>
                  <a:pt x="1762553" y="4905226"/>
                  <a:pt x="1636898" y="4926503"/>
                </a:cubicBezTo>
                <a:cubicBezTo>
                  <a:pt x="1511243" y="4947780"/>
                  <a:pt x="1427884" y="4896781"/>
                  <a:pt x="1286134" y="4926503"/>
                </a:cubicBezTo>
                <a:cubicBezTo>
                  <a:pt x="1144384" y="4956225"/>
                  <a:pt x="952504" y="4916134"/>
                  <a:pt x="701528" y="4926503"/>
                </a:cubicBezTo>
                <a:cubicBezTo>
                  <a:pt x="450552" y="4936872"/>
                  <a:pt x="350729" y="4866228"/>
                  <a:pt x="0" y="4926503"/>
                </a:cubicBezTo>
                <a:cubicBezTo>
                  <a:pt x="-1700" y="4638885"/>
                  <a:pt x="9274" y="4577642"/>
                  <a:pt x="0" y="4329849"/>
                </a:cubicBezTo>
                <a:cubicBezTo>
                  <a:pt x="-9274" y="4082056"/>
                  <a:pt x="52721" y="3989310"/>
                  <a:pt x="0" y="3831725"/>
                </a:cubicBezTo>
                <a:cubicBezTo>
                  <a:pt x="-52721" y="3674140"/>
                  <a:pt x="1778" y="3487078"/>
                  <a:pt x="0" y="3185805"/>
                </a:cubicBezTo>
                <a:cubicBezTo>
                  <a:pt x="-1778" y="2884532"/>
                  <a:pt x="13571" y="2827923"/>
                  <a:pt x="0" y="2539886"/>
                </a:cubicBezTo>
                <a:cubicBezTo>
                  <a:pt x="-13571" y="2251849"/>
                  <a:pt x="67404" y="2111666"/>
                  <a:pt x="0" y="1943232"/>
                </a:cubicBezTo>
                <a:cubicBezTo>
                  <a:pt x="-67404" y="1774798"/>
                  <a:pt x="41596" y="1695119"/>
                  <a:pt x="0" y="1494373"/>
                </a:cubicBezTo>
                <a:cubicBezTo>
                  <a:pt x="-41596" y="1293627"/>
                  <a:pt x="63935" y="1131716"/>
                  <a:pt x="0" y="897718"/>
                </a:cubicBezTo>
                <a:cubicBezTo>
                  <a:pt x="-63935" y="663720"/>
                  <a:pt x="86057" y="297532"/>
                  <a:pt x="0" y="0"/>
                </a:cubicBezTo>
                <a:close/>
              </a:path>
            </a:pathLst>
          </a:custGeom>
          <a:solidFill>
            <a:schemeClr val="bg1"/>
          </a:solidFill>
          <a:ln w="38100">
            <a:solidFill>
              <a:srgbClr val="92D050"/>
            </a:solidFill>
            <a:extLst>
              <a:ext uri="{C807C97D-BFC1-408E-A445-0C87EB9F89A2}">
                <ask:lineSketchStyleProps xmlns:ask="http://schemas.microsoft.com/office/drawing/2018/sketchyshapes" xmlns="" sd="4213278234">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D57D0A-65F2-DB6D-F468-F60D3EC6D17B}"/>
              </a:ext>
            </a:extLst>
          </p:cNvPr>
          <p:cNvSpPr/>
          <p:nvPr/>
        </p:nvSpPr>
        <p:spPr>
          <a:xfrm>
            <a:off x="448056" y="2281084"/>
            <a:ext cx="11314177" cy="3018426"/>
          </a:xfrm>
          <a:prstGeom prst="rect">
            <a:avLst/>
          </a:prstGeom>
          <a:solidFill>
            <a:srgbClr val="F26D46">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B80B21-BE9E-808D-4B9D-288C9A4D2E0B}"/>
              </a:ext>
            </a:extLst>
          </p:cNvPr>
          <p:cNvSpPr/>
          <p:nvPr/>
        </p:nvSpPr>
        <p:spPr>
          <a:xfrm>
            <a:off x="448056" y="5348787"/>
            <a:ext cx="11314177" cy="410668"/>
          </a:xfrm>
          <a:prstGeom prst="rect">
            <a:avLst/>
          </a:prstGeom>
          <a:solidFill>
            <a:srgbClr val="D6E446">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8 Points 14">
            <a:extLst>
              <a:ext uri="{FF2B5EF4-FFF2-40B4-BE49-F238E27FC236}">
                <a16:creationId xmlns:a16="http://schemas.microsoft.com/office/drawing/2014/main" id="{0EB72AF8-510B-3ED5-68DF-8A6E6E13C005}"/>
              </a:ext>
            </a:extLst>
          </p:cNvPr>
          <p:cNvSpPr/>
          <p:nvPr/>
        </p:nvSpPr>
        <p:spPr>
          <a:xfrm>
            <a:off x="870713" y="2180603"/>
            <a:ext cx="584200" cy="566386"/>
          </a:xfrm>
          <a:prstGeom prst="star8">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n>
                  <a:solidFill>
                    <a:schemeClr val="tx1"/>
                  </a:solidFill>
                </a:ln>
                <a:latin typeface="UTM Avo" panose="02040603050506020204" pitchFamily="18" charset="0"/>
              </a:rPr>
              <a:t>1</a:t>
            </a:r>
          </a:p>
        </p:txBody>
      </p:sp>
      <p:sp>
        <p:nvSpPr>
          <p:cNvPr id="16" name="Star: 8 Points 15">
            <a:extLst>
              <a:ext uri="{FF2B5EF4-FFF2-40B4-BE49-F238E27FC236}">
                <a16:creationId xmlns:a16="http://schemas.microsoft.com/office/drawing/2014/main" id="{28B6A94B-7514-2BCA-CA84-3662D22F6506}"/>
              </a:ext>
            </a:extLst>
          </p:cNvPr>
          <p:cNvSpPr/>
          <p:nvPr/>
        </p:nvSpPr>
        <p:spPr>
          <a:xfrm>
            <a:off x="870713" y="5270928"/>
            <a:ext cx="584200" cy="566386"/>
          </a:xfrm>
          <a:prstGeom prst="star8">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n>
                  <a:solidFill>
                    <a:schemeClr val="tx1"/>
                  </a:solidFill>
                </a:ln>
                <a:latin typeface="UTM Avo" panose="02040603050506020204" pitchFamily="18" charset="0"/>
              </a:rPr>
              <a:t>2</a:t>
            </a:r>
          </a:p>
        </p:txBody>
      </p:sp>
      <p:sp>
        <p:nvSpPr>
          <p:cNvPr id="6" name="TextBox 5">
            <a:extLst>
              <a:ext uri="{FF2B5EF4-FFF2-40B4-BE49-F238E27FC236}">
                <a16:creationId xmlns:a16="http://schemas.microsoft.com/office/drawing/2014/main" id="{B11E59E7-5564-97B7-7E7D-5AA7C5D6AD60}"/>
              </a:ext>
            </a:extLst>
          </p:cNvPr>
          <p:cNvSpPr txBox="1"/>
          <p:nvPr/>
        </p:nvSpPr>
        <p:spPr>
          <a:xfrm>
            <a:off x="457200" y="1821139"/>
            <a:ext cx="11314177" cy="4401205"/>
          </a:xfrm>
          <a:prstGeom prst="rect">
            <a:avLst/>
          </a:prstGeom>
          <a:noFill/>
        </p:spPr>
        <p:txBody>
          <a:bodyPr wrap="square" rtlCol="0">
            <a:spAutoFit/>
          </a:bodyPr>
          <a:lstStyle/>
          <a:p>
            <a:pPr algn="ctr"/>
            <a:r>
              <a:rPr lang="vi-VN" sz="2800" b="1" dirty="0">
                <a:ln>
                  <a:solidFill>
                    <a:schemeClr val="tx1"/>
                  </a:solidFill>
                </a:ln>
                <a:latin typeface="UTM Avo" panose="02040603050506020204" pitchFamily="18" charset="0"/>
              </a:rPr>
              <a:t>Cuộc thi tài năng rừng xanh</a:t>
            </a:r>
            <a:endParaRPr lang="en-US" sz="2800" b="1" dirty="0">
              <a:ln>
                <a:solidFill>
                  <a:schemeClr val="tx1"/>
                </a:solidFill>
              </a:ln>
              <a:latin typeface="UTM Avo" panose="02040603050506020204" pitchFamily="18" charset="0"/>
            </a:endParaRPr>
          </a:p>
          <a:p>
            <a:pPr algn="just"/>
            <a:r>
              <a:rPr lang="en-US" sz="2800" dirty="0">
                <a:ln>
                  <a:solidFill>
                    <a:schemeClr val="tx1"/>
                  </a:solidFill>
                </a:ln>
                <a:latin typeface="UTM Avo" panose="02040603050506020204" pitchFamily="18" charset="0"/>
              </a:rPr>
              <a:t>	</a:t>
            </a:r>
            <a:r>
              <a:rPr lang="vi-VN" sz="2800" dirty="0">
                <a:ln>
                  <a:solidFill>
                    <a:schemeClr val="tx1"/>
                  </a:solidFill>
                </a:ln>
                <a:latin typeface="UTM Avo" panose="02040603050506020204" pitchFamily="18" charset="0"/>
              </a:rPr>
              <a:t>Mừng xuân, các con vật trong rừng tổ chức một cuộc thi tài năng. Đúng như dự kiến, cuộc thi mở đầu bằng tiết mục chim yểng bắt chước tiếng của một số loài vật. Tiếp theo là ca khúc “ng</a:t>
            </a:r>
            <a:r>
              <a:rPr lang="en-US" sz="2800" dirty="0">
                <a:ln>
                  <a:solidFill>
                    <a:schemeClr val="tx1"/>
                  </a:solidFill>
                </a:ln>
                <a:latin typeface="UTM Avo" panose="02040603050506020204" pitchFamily="18" charset="0"/>
              </a:rPr>
              <a:t>o</a:t>
            </a:r>
            <a:r>
              <a:rPr lang="vi-VN" sz="2800" dirty="0">
                <a:ln>
                  <a:solidFill>
                    <a:schemeClr val="tx1"/>
                  </a:solidFill>
                </a:ln>
                <a:latin typeface="UTM Avo" panose="02040603050506020204" pitchFamily="18" charset="0"/>
              </a:rPr>
              <a:t>ao ng</a:t>
            </a:r>
            <a:r>
              <a:rPr lang="en-US" sz="2800" dirty="0">
                <a:ln>
                  <a:solidFill>
                    <a:schemeClr val="tx1"/>
                  </a:solidFill>
                </a:ln>
                <a:latin typeface="UTM Avo" panose="02040603050506020204" pitchFamily="18" charset="0"/>
              </a:rPr>
              <a:t>o</a:t>
            </a:r>
            <a:r>
              <a:rPr lang="vi-VN" sz="2800" dirty="0">
                <a:ln>
                  <a:solidFill>
                    <a:schemeClr val="tx1"/>
                  </a:solidFill>
                </a:ln>
                <a:latin typeface="UTM Avo" panose="02040603050506020204" pitchFamily="18" charset="0"/>
              </a:rPr>
              <a:t>ao” của mèo rừng. Gõ kiến chỉ trong nháy mắt đã khoét được cái tổ xinh xắn. Chim công khiến khán giả say mê, </a:t>
            </a:r>
            <a:r>
              <a:rPr lang="en-US" sz="2800" dirty="0" err="1">
                <a:ln>
                  <a:solidFill>
                    <a:schemeClr val="tx1"/>
                  </a:solidFill>
                </a:ln>
                <a:latin typeface="UTM Avo" panose="02040603050506020204" pitchFamily="18" charset="0"/>
              </a:rPr>
              <a:t>chuếnh</a:t>
            </a:r>
            <a:r>
              <a:rPr lang="en-US" sz="2800" dirty="0">
                <a:ln>
                  <a:solidFill>
                    <a:schemeClr val="tx1"/>
                  </a:solidFill>
                </a:ln>
                <a:latin typeface="UTM Avo" panose="02040603050506020204" pitchFamily="18" charset="0"/>
              </a:rPr>
              <a:t> </a:t>
            </a:r>
            <a:r>
              <a:rPr lang="vi-VN" sz="2800" dirty="0">
                <a:ln>
                  <a:solidFill>
                    <a:schemeClr val="tx1"/>
                  </a:solidFill>
                </a:ln>
                <a:latin typeface="UTM Avo" panose="02040603050506020204" pitchFamily="18" charset="0"/>
              </a:rPr>
              <a:t>choáng vì điệu múa tuyệt đẹp. Vọoc xám với tiết mục đu cây điêu luyện làm tất cả trầm trồ thích thú.</a:t>
            </a:r>
            <a:endParaRPr lang="en-US" sz="2800" dirty="0">
              <a:ln>
                <a:solidFill>
                  <a:schemeClr val="tx1"/>
                </a:solidFill>
              </a:ln>
              <a:latin typeface="UTM Avo" panose="02040603050506020204" pitchFamily="18" charset="0"/>
            </a:endParaRPr>
          </a:p>
          <a:p>
            <a:pPr algn="just"/>
            <a:r>
              <a:rPr lang="en-US" sz="2800" dirty="0">
                <a:ln>
                  <a:solidFill>
                    <a:schemeClr val="tx1"/>
                  </a:solidFill>
                </a:ln>
                <a:latin typeface="UTM Avo" panose="02040603050506020204" pitchFamily="18" charset="0"/>
              </a:rPr>
              <a:t>	</a:t>
            </a:r>
            <a:r>
              <a:rPr lang="vi-VN" sz="2800" dirty="0">
                <a:ln>
                  <a:solidFill>
                    <a:schemeClr val="tx1"/>
                  </a:solidFill>
                </a:ln>
                <a:latin typeface="UTM Avo" panose="02040603050506020204" pitchFamily="18" charset="0"/>
              </a:rPr>
              <a:t>Các con vật đều xứng đáng nhận phần thưởng.</a:t>
            </a:r>
            <a:endParaRPr lang="en-US" sz="2800" dirty="0">
              <a:ln>
                <a:solidFill>
                  <a:schemeClr val="tx1"/>
                </a:solidFill>
              </a:ln>
              <a:latin typeface="UTM Avo" panose="02040603050506020204" pitchFamily="18" charset="0"/>
            </a:endParaRPr>
          </a:p>
          <a:p>
            <a:pPr algn="r"/>
            <a:r>
              <a:rPr lang="vi-VN" sz="2800" dirty="0">
                <a:ln>
                  <a:solidFill>
                    <a:schemeClr val="tx1"/>
                  </a:solidFill>
                </a:ln>
                <a:latin typeface="UTM Avo" panose="02040603050506020204" pitchFamily="18" charset="0"/>
              </a:rPr>
              <a:t>(Lâm Anh)</a:t>
            </a:r>
          </a:p>
        </p:txBody>
      </p:sp>
      <p:grpSp>
        <p:nvGrpSpPr>
          <p:cNvPr id="2" name="Group 1">
            <a:extLst>
              <a:ext uri="{FF2B5EF4-FFF2-40B4-BE49-F238E27FC236}">
                <a16:creationId xmlns:a16="http://schemas.microsoft.com/office/drawing/2014/main" id="{8EE6E562-D453-DAF5-49E1-974033891302}"/>
              </a:ext>
            </a:extLst>
          </p:cNvPr>
          <p:cNvGrpSpPr/>
          <p:nvPr/>
        </p:nvGrpSpPr>
        <p:grpSpPr>
          <a:xfrm>
            <a:off x="499871" y="275992"/>
            <a:ext cx="3060193" cy="1097280"/>
            <a:chOff x="249778" y="726257"/>
            <a:chExt cx="3060193"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F33309AC-4AB6-97B4-6FD0-44672EF48251}"/>
                </a:ext>
              </a:extLst>
            </p:cNvPr>
            <p:cNvSpPr/>
            <p:nvPr/>
          </p:nvSpPr>
          <p:spPr>
            <a:xfrm>
              <a:off x="912720" y="837802"/>
              <a:ext cx="2397251"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Đọc</a:t>
              </a:r>
              <a:endPar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A0DD085D-3CDB-6576-86D8-B7136E433198}"/>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2</a:t>
              </a:r>
            </a:p>
          </p:txBody>
        </p:sp>
      </p:grpSp>
      <p:grpSp>
        <p:nvGrpSpPr>
          <p:cNvPr id="10" name="Group 9">
            <a:extLst>
              <a:ext uri="{FF2B5EF4-FFF2-40B4-BE49-F238E27FC236}">
                <a16:creationId xmlns:a16="http://schemas.microsoft.com/office/drawing/2014/main" id="{187E679C-B95C-5639-9EC6-E284398F391E}"/>
              </a:ext>
            </a:extLst>
          </p:cNvPr>
          <p:cNvGrpSpPr/>
          <p:nvPr/>
        </p:nvGrpSpPr>
        <p:grpSpPr>
          <a:xfrm>
            <a:off x="6096000" y="203200"/>
            <a:ext cx="4655949" cy="1282992"/>
            <a:chOff x="10973264" y="-41249"/>
            <a:chExt cx="6669046" cy="1829558"/>
          </a:xfrm>
        </p:grpSpPr>
        <p:pic>
          <p:nvPicPr>
            <p:cNvPr id="11" name="Picture 10">
              <a:extLst>
                <a:ext uri="{FF2B5EF4-FFF2-40B4-BE49-F238E27FC236}">
                  <a16:creationId xmlns:a16="http://schemas.microsoft.com/office/drawing/2014/main" id="{CC9772A2-4294-3425-CBE8-D45CBE597CE8}"/>
                </a:ext>
              </a:extLst>
            </p:cNvPr>
            <p:cNvPicPr>
              <a:picLocks noChangeAspect="1"/>
            </p:cNvPicPr>
            <p:nvPr/>
          </p:nvPicPr>
          <p:blipFill>
            <a:blip r:embed="rId2"/>
            <a:stretch>
              <a:fillRect/>
            </a:stretch>
          </p:blipFill>
          <p:spPr>
            <a:xfrm>
              <a:off x="12039600" y="296292"/>
              <a:ext cx="5602710" cy="1176630"/>
            </a:xfrm>
            <a:prstGeom prst="rect">
              <a:avLst/>
            </a:prstGeom>
          </p:spPr>
        </p:pic>
        <p:pic>
          <p:nvPicPr>
            <p:cNvPr id="12" name="Picture 11">
              <a:extLst>
                <a:ext uri="{FF2B5EF4-FFF2-40B4-BE49-F238E27FC236}">
                  <a16:creationId xmlns:a16="http://schemas.microsoft.com/office/drawing/2014/main" id="{45748DC8-BEB3-D63A-6C1F-48E6AA6818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3264" y="-41249"/>
              <a:ext cx="1838286" cy="1829558"/>
            </a:xfrm>
            <a:prstGeom prst="rect">
              <a:avLst/>
            </a:prstGeom>
          </p:spPr>
        </p:pic>
      </p:grpSp>
    </p:spTree>
    <p:extLst>
      <p:ext uri="{BB962C8B-B14F-4D97-AF65-F5344CB8AC3E}">
        <p14:creationId xmlns:p14="http://schemas.microsoft.com/office/powerpoint/2010/main" val="1510684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4E56D-FCB0-136C-FEC8-2D5C3F042C2F}"/>
              </a:ext>
            </a:extLst>
          </p:cNvPr>
          <p:cNvSpPr/>
          <p:nvPr/>
        </p:nvSpPr>
        <p:spPr>
          <a:xfrm>
            <a:off x="457957" y="3224248"/>
            <a:ext cx="7455120" cy="2967212"/>
          </a:xfrm>
          <a:custGeom>
            <a:avLst/>
            <a:gdLst>
              <a:gd name="csX0" fmla="*/ 0 w 7455120"/>
              <a:gd name="csY0" fmla="*/ 0 h 2967212"/>
              <a:gd name="csX1" fmla="*/ 573471 w 7455120"/>
              <a:gd name="csY1" fmla="*/ 0 h 2967212"/>
              <a:gd name="csX2" fmla="*/ 1221493 w 7455120"/>
              <a:gd name="csY2" fmla="*/ 0 h 2967212"/>
              <a:gd name="csX3" fmla="*/ 1944066 w 7455120"/>
              <a:gd name="csY3" fmla="*/ 0 h 2967212"/>
              <a:gd name="csX4" fmla="*/ 2592088 w 7455120"/>
              <a:gd name="csY4" fmla="*/ 0 h 2967212"/>
              <a:gd name="csX5" fmla="*/ 3240110 w 7455120"/>
              <a:gd name="csY5" fmla="*/ 0 h 2967212"/>
              <a:gd name="csX6" fmla="*/ 3664478 w 7455120"/>
              <a:gd name="csY6" fmla="*/ 0 h 2967212"/>
              <a:gd name="csX7" fmla="*/ 4014295 w 7455120"/>
              <a:gd name="csY7" fmla="*/ 0 h 2967212"/>
              <a:gd name="csX8" fmla="*/ 4513215 w 7455120"/>
              <a:gd name="csY8" fmla="*/ 0 h 2967212"/>
              <a:gd name="csX9" fmla="*/ 5161237 w 7455120"/>
              <a:gd name="csY9" fmla="*/ 0 h 2967212"/>
              <a:gd name="csX10" fmla="*/ 5511054 w 7455120"/>
              <a:gd name="csY10" fmla="*/ 0 h 2967212"/>
              <a:gd name="csX11" fmla="*/ 6233627 w 7455120"/>
              <a:gd name="csY11" fmla="*/ 0 h 2967212"/>
              <a:gd name="csX12" fmla="*/ 6807098 w 7455120"/>
              <a:gd name="csY12" fmla="*/ 0 h 2967212"/>
              <a:gd name="csX13" fmla="*/ 7455120 w 7455120"/>
              <a:gd name="csY13" fmla="*/ 0 h 2967212"/>
              <a:gd name="csX14" fmla="*/ 7455120 w 7455120"/>
              <a:gd name="csY14" fmla="*/ 593442 h 2967212"/>
              <a:gd name="csX15" fmla="*/ 7455120 w 7455120"/>
              <a:gd name="csY15" fmla="*/ 1097868 h 2967212"/>
              <a:gd name="csX16" fmla="*/ 7455120 w 7455120"/>
              <a:gd name="csY16" fmla="*/ 1661639 h 2967212"/>
              <a:gd name="csX17" fmla="*/ 7455120 w 7455120"/>
              <a:gd name="csY17" fmla="*/ 2225409 h 2967212"/>
              <a:gd name="csX18" fmla="*/ 7455120 w 7455120"/>
              <a:gd name="csY18" fmla="*/ 2967212 h 2967212"/>
              <a:gd name="csX19" fmla="*/ 7030752 w 7455120"/>
              <a:gd name="csY19" fmla="*/ 2967212 h 2967212"/>
              <a:gd name="csX20" fmla="*/ 6308178 w 7455120"/>
              <a:gd name="csY20" fmla="*/ 2967212 h 2967212"/>
              <a:gd name="csX21" fmla="*/ 5809259 w 7455120"/>
              <a:gd name="csY21" fmla="*/ 2967212 h 2967212"/>
              <a:gd name="csX22" fmla="*/ 5235788 w 7455120"/>
              <a:gd name="csY22" fmla="*/ 2967212 h 2967212"/>
              <a:gd name="csX23" fmla="*/ 4811420 w 7455120"/>
              <a:gd name="csY23" fmla="*/ 2967212 h 2967212"/>
              <a:gd name="csX24" fmla="*/ 4237949 w 7455120"/>
              <a:gd name="csY24" fmla="*/ 2967212 h 2967212"/>
              <a:gd name="csX25" fmla="*/ 3515376 w 7455120"/>
              <a:gd name="csY25" fmla="*/ 2967212 h 2967212"/>
              <a:gd name="csX26" fmla="*/ 3165559 w 7455120"/>
              <a:gd name="csY26" fmla="*/ 2967212 h 2967212"/>
              <a:gd name="csX27" fmla="*/ 2517537 w 7455120"/>
              <a:gd name="csY27" fmla="*/ 2967212 h 2967212"/>
              <a:gd name="csX28" fmla="*/ 1869515 w 7455120"/>
              <a:gd name="csY28" fmla="*/ 2967212 h 2967212"/>
              <a:gd name="csX29" fmla="*/ 1221493 w 7455120"/>
              <a:gd name="csY29" fmla="*/ 2967212 h 2967212"/>
              <a:gd name="csX30" fmla="*/ 722573 w 7455120"/>
              <a:gd name="csY30" fmla="*/ 2967212 h 2967212"/>
              <a:gd name="csX31" fmla="*/ 0 w 7455120"/>
              <a:gd name="csY31" fmla="*/ 2967212 h 2967212"/>
              <a:gd name="csX32" fmla="*/ 0 w 7455120"/>
              <a:gd name="csY32" fmla="*/ 2314425 h 2967212"/>
              <a:gd name="csX33" fmla="*/ 0 w 7455120"/>
              <a:gd name="csY33" fmla="*/ 1750655 h 2967212"/>
              <a:gd name="csX34" fmla="*/ 0 w 7455120"/>
              <a:gd name="csY34" fmla="*/ 1127541 h 2967212"/>
              <a:gd name="csX35" fmla="*/ 0 w 7455120"/>
              <a:gd name="csY35" fmla="*/ 0 h 29672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7455120" h="2967212" fill="none" extrusionOk="0">
                <a:moveTo>
                  <a:pt x="0" y="0"/>
                </a:moveTo>
                <a:cubicBezTo>
                  <a:pt x="277739" y="-883"/>
                  <a:pt x="373836" y="41881"/>
                  <a:pt x="573471" y="0"/>
                </a:cubicBezTo>
                <a:cubicBezTo>
                  <a:pt x="773106" y="-41881"/>
                  <a:pt x="1076888" y="10526"/>
                  <a:pt x="1221493" y="0"/>
                </a:cubicBezTo>
                <a:cubicBezTo>
                  <a:pt x="1366098" y="-10526"/>
                  <a:pt x="1795003" y="16672"/>
                  <a:pt x="1944066" y="0"/>
                </a:cubicBezTo>
                <a:cubicBezTo>
                  <a:pt x="2093129" y="-16672"/>
                  <a:pt x="2425872" y="35593"/>
                  <a:pt x="2592088" y="0"/>
                </a:cubicBezTo>
                <a:cubicBezTo>
                  <a:pt x="2758304" y="-35593"/>
                  <a:pt x="2941186" y="46499"/>
                  <a:pt x="3240110" y="0"/>
                </a:cubicBezTo>
                <a:cubicBezTo>
                  <a:pt x="3539034" y="-46499"/>
                  <a:pt x="3483446" y="10974"/>
                  <a:pt x="3664478" y="0"/>
                </a:cubicBezTo>
                <a:cubicBezTo>
                  <a:pt x="3845510" y="-10974"/>
                  <a:pt x="3875004" y="10733"/>
                  <a:pt x="4014295" y="0"/>
                </a:cubicBezTo>
                <a:cubicBezTo>
                  <a:pt x="4153586" y="-10733"/>
                  <a:pt x="4303876" y="44251"/>
                  <a:pt x="4513215" y="0"/>
                </a:cubicBezTo>
                <a:cubicBezTo>
                  <a:pt x="4722554" y="-44251"/>
                  <a:pt x="4924526" y="34315"/>
                  <a:pt x="5161237" y="0"/>
                </a:cubicBezTo>
                <a:cubicBezTo>
                  <a:pt x="5397948" y="-34315"/>
                  <a:pt x="5386642" y="8498"/>
                  <a:pt x="5511054" y="0"/>
                </a:cubicBezTo>
                <a:cubicBezTo>
                  <a:pt x="5635466" y="-8498"/>
                  <a:pt x="5994306" y="54060"/>
                  <a:pt x="6233627" y="0"/>
                </a:cubicBezTo>
                <a:cubicBezTo>
                  <a:pt x="6472948" y="-54060"/>
                  <a:pt x="6608875" y="687"/>
                  <a:pt x="6807098" y="0"/>
                </a:cubicBezTo>
                <a:cubicBezTo>
                  <a:pt x="7005321" y="-687"/>
                  <a:pt x="7195908" y="12451"/>
                  <a:pt x="7455120" y="0"/>
                </a:cubicBezTo>
                <a:cubicBezTo>
                  <a:pt x="7525099" y="211542"/>
                  <a:pt x="7433907" y="406919"/>
                  <a:pt x="7455120" y="593442"/>
                </a:cubicBezTo>
                <a:cubicBezTo>
                  <a:pt x="7476333" y="779965"/>
                  <a:pt x="7424629" y="872907"/>
                  <a:pt x="7455120" y="1097868"/>
                </a:cubicBezTo>
                <a:cubicBezTo>
                  <a:pt x="7485611" y="1322829"/>
                  <a:pt x="7430471" y="1438706"/>
                  <a:pt x="7455120" y="1661639"/>
                </a:cubicBezTo>
                <a:cubicBezTo>
                  <a:pt x="7479769" y="1884572"/>
                  <a:pt x="7396602" y="2023654"/>
                  <a:pt x="7455120" y="2225409"/>
                </a:cubicBezTo>
                <a:cubicBezTo>
                  <a:pt x="7513638" y="2427164"/>
                  <a:pt x="7449034" y="2627445"/>
                  <a:pt x="7455120" y="2967212"/>
                </a:cubicBezTo>
                <a:cubicBezTo>
                  <a:pt x="7339857" y="3003059"/>
                  <a:pt x="7157027" y="2960729"/>
                  <a:pt x="7030752" y="2967212"/>
                </a:cubicBezTo>
                <a:cubicBezTo>
                  <a:pt x="6904477" y="2973695"/>
                  <a:pt x="6470833" y="2926300"/>
                  <a:pt x="6308178" y="2967212"/>
                </a:cubicBezTo>
                <a:cubicBezTo>
                  <a:pt x="6145523" y="3008124"/>
                  <a:pt x="6005857" y="2911427"/>
                  <a:pt x="5809259" y="2967212"/>
                </a:cubicBezTo>
                <a:cubicBezTo>
                  <a:pt x="5612661" y="3022997"/>
                  <a:pt x="5493053" y="2911314"/>
                  <a:pt x="5235788" y="2967212"/>
                </a:cubicBezTo>
                <a:cubicBezTo>
                  <a:pt x="4978523" y="3023110"/>
                  <a:pt x="4978000" y="2944416"/>
                  <a:pt x="4811420" y="2967212"/>
                </a:cubicBezTo>
                <a:cubicBezTo>
                  <a:pt x="4644840" y="2990008"/>
                  <a:pt x="4476501" y="2958298"/>
                  <a:pt x="4237949" y="2967212"/>
                </a:cubicBezTo>
                <a:cubicBezTo>
                  <a:pt x="3999397" y="2976126"/>
                  <a:pt x="3670693" y="2930665"/>
                  <a:pt x="3515376" y="2967212"/>
                </a:cubicBezTo>
                <a:cubicBezTo>
                  <a:pt x="3360059" y="3003759"/>
                  <a:pt x="3322749" y="2940901"/>
                  <a:pt x="3165559" y="2967212"/>
                </a:cubicBezTo>
                <a:cubicBezTo>
                  <a:pt x="3008369" y="2993523"/>
                  <a:pt x="2817011" y="2936754"/>
                  <a:pt x="2517537" y="2967212"/>
                </a:cubicBezTo>
                <a:cubicBezTo>
                  <a:pt x="2218063" y="2997670"/>
                  <a:pt x="2094495" y="2938693"/>
                  <a:pt x="1869515" y="2967212"/>
                </a:cubicBezTo>
                <a:cubicBezTo>
                  <a:pt x="1644535" y="2995731"/>
                  <a:pt x="1391306" y="2951287"/>
                  <a:pt x="1221493" y="2967212"/>
                </a:cubicBezTo>
                <a:cubicBezTo>
                  <a:pt x="1051680" y="2983137"/>
                  <a:pt x="869625" y="2948174"/>
                  <a:pt x="722573" y="2967212"/>
                </a:cubicBezTo>
                <a:cubicBezTo>
                  <a:pt x="575521" y="2986250"/>
                  <a:pt x="155305" y="2965638"/>
                  <a:pt x="0" y="2967212"/>
                </a:cubicBezTo>
                <a:cubicBezTo>
                  <a:pt x="-60258" y="2725647"/>
                  <a:pt x="18960" y="2589735"/>
                  <a:pt x="0" y="2314425"/>
                </a:cubicBezTo>
                <a:cubicBezTo>
                  <a:pt x="-18960" y="2039115"/>
                  <a:pt x="43150" y="1908287"/>
                  <a:pt x="0" y="1750655"/>
                </a:cubicBezTo>
                <a:cubicBezTo>
                  <a:pt x="-43150" y="1593023"/>
                  <a:pt x="2323" y="1410674"/>
                  <a:pt x="0" y="1127541"/>
                </a:cubicBezTo>
                <a:cubicBezTo>
                  <a:pt x="-2323" y="844408"/>
                  <a:pt x="61584" y="303488"/>
                  <a:pt x="0" y="0"/>
                </a:cubicBezTo>
                <a:close/>
              </a:path>
              <a:path w="7455120" h="2967212" stroke="0" extrusionOk="0">
                <a:moveTo>
                  <a:pt x="0" y="0"/>
                </a:moveTo>
                <a:cubicBezTo>
                  <a:pt x="186692" y="-8710"/>
                  <a:pt x="327332" y="47290"/>
                  <a:pt x="573471" y="0"/>
                </a:cubicBezTo>
                <a:cubicBezTo>
                  <a:pt x="819610" y="-47290"/>
                  <a:pt x="808924" y="3240"/>
                  <a:pt x="997839" y="0"/>
                </a:cubicBezTo>
                <a:cubicBezTo>
                  <a:pt x="1186754" y="-3240"/>
                  <a:pt x="1314756" y="23016"/>
                  <a:pt x="1422208" y="0"/>
                </a:cubicBezTo>
                <a:cubicBezTo>
                  <a:pt x="1529660" y="-23016"/>
                  <a:pt x="1718621" y="33197"/>
                  <a:pt x="1846576" y="0"/>
                </a:cubicBezTo>
                <a:cubicBezTo>
                  <a:pt x="1974531" y="-33197"/>
                  <a:pt x="2171723" y="5446"/>
                  <a:pt x="2345495" y="0"/>
                </a:cubicBezTo>
                <a:cubicBezTo>
                  <a:pt x="2519267" y="-5446"/>
                  <a:pt x="2817758" y="33865"/>
                  <a:pt x="3068069" y="0"/>
                </a:cubicBezTo>
                <a:cubicBezTo>
                  <a:pt x="3318380" y="-33865"/>
                  <a:pt x="3299591" y="21654"/>
                  <a:pt x="3417886" y="0"/>
                </a:cubicBezTo>
                <a:cubicBezTo>
                  <a:pt x="3536181" y="-21654"/>
                  <a:pt x="3672561" y="42266"/>
                  <a:pt x="3842254" y="0"/>
                </a:cubicBezTo>
                <a:cubicBezTo>
                  <a:pt x="4011947" y="-42266"/>
                  <a:pt x="4325746" y="20011"/>
                  <a:pt x="4564827" y="0"/>
                </a:cubicBezTo>
                <a:cubicBezTo>
                  <a:pt x="4803908" y="-20011"/>
                  <a:pt x="4902579" y="32768"/>
                  <a:pt x="5063747" y="0"/>
                </a:cubicBezTo>
                <a:cubicBezTo>
                  <a:pt x="5224915" y="-32768"/>
                  <a:pt x="5503974" y="49799"/>
                  <a:pt x="5637218" y="0"/>
                </a:cubicBezTo>
                <a:cubicBezTo>
                  <a:pt x="5770462" y="-49799"/>
                  <a:pt x="6037797" y="35378"/>
                  <a:pt x="6359791" y="0"/>
                </a:cubicBezTo>
                <a:cubicBezTo>
                  <a:pt x="6681785" y="-35378"/>
                  <a:pt x="6929534" y="85470"/>
                  <a:pt x="7455120" y="0"/>
                </a:cubicBezTo>
                <a:cubicBezTo>
                  <a:pt x="7474190" y="143201"/>
                  <a:pt x="7432134" y="391459"/>
                  <a:pt x="7455120" y="563770"/>
                </a:cubicBezTo>
                <a:cubicBezTo>
                  <a:pt x="7478106" y="736081"/>
                  <a:pt x="7422096" y="841763"/>
                  <a:pt x="7455120" y="1097868"/>
                </a:cubicBezTo>
                <a:cubicBezTo>
                  <a:pt x="7488144" y="1353973"/>
                  <a:pt x="7382613" y="1548310"/>
                  <a:pt x="7455120" y="1720983"/>
                </a:cubicBezTo>
                <a:cubicBezTo>
                  <a:pt x="7527627" y="1893656"/>
                  <a:pt x="7408733" y="2035958"/>
                  <a:pt x="7455120" y="2255081"/>
                </a:cubicBezTo>
                <a:cubicBezTo>
                  <a:pt x="7501507" y="2474204"/>
                  <a:pt x="7422139" y="2638736"/>
                  <a:pt x="7455120" y="2967212"/>
                </a:cubicBezTo>
                <a:cubicBezTo>
                  <a:pt x="7327504" y="3014734"/>
                  <a:pt x="7120069" y="2952714"/>
                  <a:pt x="7030752" y="2967212"/>
                </a:cubicBezTo>
                <a:cubicBezTo>
                  <a:pt x="6941435" y="2981710"/>
                  <a:pt x="6542779" y="2940164"/>
                  <a:pt x="6308178" y="2967212"/>
                </a:cubicBezTo>
                <a:cubicBezTo>
                  <a:pt x="6073577" y="2994260"/>
                  <a:pt x="5901217" y="2900187"/>
                  <a:pt x="5734708" y="2967212"/>
                </a:cubicBezTo>
                <a:cubicBezTo>
                  <a:pt x="5568199" y="3034237"/>
                  <a:pt x="5456010" y="2955576"/>
                  <a:pt x="5384891" y="2967212"/>
                </a:cubicBezTo>
                <a:cubicBezTo>
                  <a:pt x="5313772" y="2978848"/>
                  <a:pt x="5004967" y="2928850"/>
                  <a:pt x="4736869" y="2967212"/>
                </a:cubicBezTo>
                <a:cubicBezTo>
                  <a:pt x="4468771" y="3005574"/>
                  <a:pt x="4163104" y="2962314"/>
                  <a:pt x="4014295" y="2967212"/>
                </a:cubicBezTo>
                <a:cubicBezTo>
                  <a:pt x="3865486" y="2972110"/>
                  <a:pt x="3782304" y="2942253"/>
                  <a:pt x="3664478" y="2967212"/>
                </a:cubicBezTo>
                <a:cubicBezTo>
                  <a:pt x="3546652" y="2992171"/>
                  <a:pt x="3329226" y="2913248"/>
                  <a:pt x="3165559" y="2967212"/>
                </a:cubicBezTo>
                <a:cubicBezTo>
                  <a:pt x="3001892" y="3021176"/>
                  <a:pt x="2726630" y="2927537"/>
                  <a:pt x="2592088" y="2967212"/>
                </a:cubicBezTo>
                <a:cubicBezTo>
                  <a:pt x="2457546" y="3006887"/>
                  <a:pt x="2318779" y="2963926"/>
                  <a:pt x="2242271" y="2967212"/>
                </a:cubicBezTo>
                <a:cubicBezTo>
                  <a:pt x="2165763" y="2970498"/>
                  <a:pt x="1821546" y="2922575"/>
                  <a:pt x="1668800" y="2967212"/>
                </a:cubicBezTo>
                <a:cubicBezTo>
                  <a:pt x="1516054" y="3011849"/>
                  <a:pt x="1260866" y="2963662"/>
                  <a:pt x="1095329" y="2967212"/>
                </a:cubicBezTo>
                <a:cubicBezTo>
                  <a:pt x="929792" y="2970762"/>
                  <a:pt x="777176" y="2939964"/>
                  <a:pt x="521858" y="2967212"/>
                </a:cubicBezTo>
                <a:cubicBezTo>
                  <a:pt x="266540" y="2994460"/>
                  <a:pt x="152490" y="2922021"/>
                  <a:pt x="0" y="2967212"/>
                </a:cubicBezTo>
                <a:cubicBezTo>
                  <a:pt x="-41102" y="2774526"/>
                  <a:pt x="32976" y="2644891"/>
                  <a:pt x="0" y="2462786"/>
                </a:cubicBezTo>
                <a:cubicBezTo>
                  <a:pt x="-32976" y="2280681"/>
                  <a:pt x="8094" y="2092044"/>
                  <a:pt x="0" y="1869344"/>
                </a:cubicBezTo>
                <a:cubicBezTo>
                  <a:pt x="-8094" y="1646644"/>
                  <a:pt x="26199" y="1601149"/>
                  <a:pt x="0" y="1364918"/>
                </a:cubicBezTo>
                <a:cubicBezTo>
                  <a:pt x="-26199" y="1128687"/>
                  <a:pt x="4916" y="1063561"/>
                  <a:pt x="0" y="801147"/>
                </a:cubicBezTo>
                <a:cubicBezTo>
                  <a:pt x="-4916" y="538733"/>
                  <a:pt x="56024" y="207178"/>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solidFill>
                  <a:prstClr val="black"/>
                </a:solidFill>
              </a:ln>
              <a:solidFill>
                <a:srgbClr val="FF6699"/>
              </a:solidFill>
              <a:effectLst/>
              <a:uLnTx/>
              <a:uFillTx/>
              <a:latin typeface="UTM Avo" panose="02040603050506020204" pitchFamily="18" charset="0"/>
              <a:ea typeface="+mn-ea"/>
              <a:cs typeface="+mn-cs"/>
            </a:endParaRPr>
          </a:p>
        </p:txBody>
      </p:sp>
      <p:sp>
        <p:nvSpPr>
          <p:cNvPr id="6" name="Rectangle 5">
            <a:extLst>
              <a:ext uri="{FF2B5EF4-FFF2-40B4-BE49-F238E27FC236}">
                <a16:creationId xmlns:a16="http://schemas.microsoft.com/office/drawing/2014/main" id="{BDA581DC-A11B-4B50-18D1-4F8060B393C9}"/>
              </a:ext>
            </a:extLst>
          </p:cNvPr>
          <p:cNvSpPr/>
          <p:nvPr/>
        </p:nvSpPr>
        <p:spPr>
          <a:xfrm>
            <a:off x="8100647" y="5908432"/>
            <a:ext cx="3974122" cy="839960"/>
          </a:xfrm>
          <a:custGeom>
            <a:avLst/>
            <a:gdLst>
              <a:gd name="csX0" fmla="*/ 0 w 3974122"/>
              <a:gd name="csY0" fmla="*/ 0 h 839960"/>
              <a:gd name="csX1" fmla="*/ 527990 w 3974122"/>
              <a:gd name="csY1" fmla="*/ 0 h 839960"/>
              <a:gd name="csX2" fmla="*/ 1135463 w 3974122"/>
              <a:gd name="csY2" fmla="*/ 0 h 839960"/>
              <a:gd name="csX3" fmla="*/ 1663454 w 3974122"/>
              <a:gd name="csY3" fmla="*/ 0 h 839960"/>
              <a:gd name="csX4" fmla="*/ 2111962 w 3974122"/>
              <a:gd name="csY4" fmla="*/ 0 h 839960"/>
              <a:gd name="csX5" fmla="*/ 2560470 w 3974122"/>
              <a:gd name="csY5" fmla="*/ 0 h 839960"/>
              <a:gd name="csX6" fmla="*/ 3088461 w 3974122"/>
              <a:gd name="csY6" fmla="*/ 0 h 839960"/>
              <a:gd name="csX7" fmla="*/ 3974122 w 3974122"/>
              <a:gd name="csY7" fmla="*/ 0 h 839960"/>
              <a:gd name="csX8" fmla="*/ 3974122 w 3974122"/>
              <a:gd name="csY8" fmla="*/ 411580 h 839960"/>
              <a:gd name="csX9" fmla="*/ 3974122 w 3974122"/>
              <a:gd name="csY9" fmla="*/ 839960 h 839960"/>
              <a:gd name="csX10" fmla="*/ 3406390 w 3974122"/>
              <a:gd name="csY10" fmla="*/ 839960 h 839960"/>
              <a:gd name="csX11" fmla="*/ 2798917 w 3974122"/>
              <a:gd name="csY11" fmla="*/ 839960 h 839960"/>
              <a:gd name="csX12" fmla="*/ 2231186 w 3974122"/>
              <a:gd name="csY12" fmla="*/ 839960 h 839960"/>
              <a:gd name="csX13" fmla="*/ 1703195 w 3974122"/>
              <a:gd name="csY13" fmla="*/ 839960 h 839960"/>
              <a:gd name="csX14" fmla="*/ 1135463 w 3974122"/>
              <a:gd name="csY14" fmla="*/ 839960 h 839960"/>
              <a:gd name="csX15" fmla="*/ 686955 w 3974122"/>
              <a:gd name="csY15" fmla="*/ 839960 h 839960"/>
              <a:gd name="csX16" fmla="*/ 0 w 3974122"/>
              <a:gd name="csY16" fmla="*/ 839960 h 839960"/>
              <a:gd name="csX17" fmla="*/ 0 w 3974122"/>
              <a:gd name="csY17" fmla="*/ 403181 h 839960"/>
              <a:gd name="csX18" fmla="*/ 0 w 3974122"/>
              <a:gd name="csY18" fmla="*/ 0 h 8399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3974122" h="839960" fill="none" extrusionOk="0">
                <a:moveTo>
                  <a:pt x="0" y="0"/>
                </a:moveTo>
                <a:cubicBezTo>
                  <a:pt x="150143" y="-37560"/>
                  <a:pt x="410786" y="21039"/>
                  <a:pt x="527990" y="0"/>
                </a:cubicBezTo>
                <a:cubicBezTo>
                  <a:pt x="645194" y="-21039"/>
                  <a:pt x="844658" y="63129"/>
                  <a:pt x="1135463" y="0"/>
                </a:cubicBezTo>
                <a:cubicBezTo>
                  <a:pt x="1426268" y="-63129"/>
                  <a:pt x="1547214" y="47936"/>
                  <a:pt x="1663454" y="0"/>
                </a:cubicBezTo>
                <a:cubicBezTo>
                  <a:pt x="1779694" y="-47936"/>
                  <a:pt x="1906856" y="4513"/>
                  <a:pt x="2111962" y="0"/>
                </a:cubicBezTo>
                <a:cubicBezTo>
                  <a:pt x="2317068" y="-4513"/>
                  <a:pt x="2422683" y="7766"/>
                  <a:pt x="2560470" y="0"/>
                </a:cubicBezTo>
                <a:cubicBezTo>
                  <a:pt x="2698257" y="-7766"/>
                  <a:pt x="2969381" y="27065"/>
                  <a:pt x="3088461" y="0"/>
                </a:cubicBezTo>
                <a:cubicBezTo>
                  <a:pt x="3207541" y="-27065"/>
                  <a:pt x="3730796" y="74397"/>
                  <a:pt x="3974122" y="0"/>
                </a:cubicBezTo>
                <a:cubicBezTo>
                  <a:pt x="3995859" y="92382"/>
                  <a:pt x="3955724" y="209589"/>
                  <a:pt x="3974122" y="411580"/>
                </a:cubicBezTo>
                <a:cubicBezTo>
                  <a:pt x="3992520" y="613571"/>
                  <a:pt x="3953566" y="634516"/>
                  <a:pt x="3974122" y="839960"/>
                </a:cubicBezTo>
                <a:cubicBezTo>
                  <a:pt x="3705568" y="873445"/>
                  <a:pt x="3529364" y="792924"/>
                  <a:pt x="3406390" y="839960"/>
                </a:cubicBezTo>
                <a:cubicBezTo>
                  <a:pt x="3283416" y="886996"/>
                  <a:pt x="3013187" y="779716"/>
                  <a:pt x="2798917" y="839960"/>
                </a:cubicBezTo>
                <a:cubicBezTo>
                  <a:pt x="2584647" y="900204"/>
                  <a:pt x="2411621" y="809770"/>
                  <a:pt x="2231186" y="839960"/>
                </a:cubicBezTo>
                <a:cubicBezTo>
                  <a:pt x="2050751" y="870150"/>
                  <a:pt x="1932260" y="805707"/>
                  <a:pt x="1703195" y="839960"/>
                </a:cubicBezTo>
                <a:cubicBezTo>
                  <a:pt x="1474130" y="874213"/>
                  <a:pt x="1305367" y="816421"/>
                  <a:pt x="1135463" y="839960"/>
                </a:cubicBezTo>
                <a:cubicBezTo>
                  <a:pt x="965559" y="863499"/>
                  <a:pt x="836667" y="833247"/>
                  <a:pt x="686955" y="839960"/>
                </a:cubicBezTo>
                <a:cubicBezTo>
                  <a:pt x="537243" y="846673"/>
                  <a:pt x="225736" y="775445"/>
                  <a:pt x="0" y="839960"/>
                </a:cubicBezTo>
                <a:cubicBezTo>
                  <a:pt x="-34165" y="628718"/>
                  <a:pt x="14760" y="495098"/>
                  <a:pt x="0" y="403181"/>
                </a:cubicBezTo>
                <a:cubicBezTo>
                  <a:pt x="-14760" y="311264"/>
                  <a:pt x="12687" y="172372"/>
                  <a:pt x="0" y="0"/>
                </a:cubicBezTo>
                <a:close/>
              </a:path>
              <a:path w="3974122" h="839960" stroke="0" extrusionOk="0">
                <a:moveTo>
                  <a:pt x="0" y="0"/>
                </a:moveTo>
                <a:cubicBezTo>
                  <a:pt x="189525" y="-26913"/>
                  <a:pt x="378378" y="738"/>
                  <a:pt x="567732" y="0"/>
                </a:cubicBezTo>
                <a:cubicBezTo>
                  <a:pt x="757086" y="-738"/>
                  <a:pt x="951706" y="53961"/>
                  <a:pt x="1055981" y="0"/>
                </a:cubicBezTo>
                <a:cubicBezTo>
                  <a:pt x="1160256" y="-53961"/>
                  <a:pt x="1311112" y="12301"/>
                  <a:pt x="1544230" y="0"/>
                </a:cubicBezTo>
                <a:cubicBezTo>
                  <a:pt x="1777348" y="-12301"/>
                  <a:pt x="1908657" y="47803"/>
                  <a:pt x="2032480" y="0"/>
                </a:cubicBezTo>
                <a:cubicBezTo>
                  <a:pt x="2156303" y="-47803"/>
                  <a:pt x="2364661" y="17039"/>
                  <a:pt x="2560470" y="0"/>
                </a:cubicBezTo>
                <a:cubicBezTo>
                  <a:pt x="2756279" y="-17039"/>
                  <a:pt x="2942020" y="66451"/>
                  <a:pt x="3207684" y="0"/>
                </a:cubicBezTo>
                <a:cubicBezTo>
                  <a:pt x="3473348" y="-66451"/>
                  <a:pt x="3817170" y="70334"/>
                  <a:pt x="3974122" y="0"/>
                </a:cubicBezTo>
                <a:cubicBezTo>
                  <a:pt x="3999480" y="169481"/>
                  <a:pt x="3930928" y="318486"/>
                  <a:pt x="3974122" y="403181"/>
                </a:cubicBezTo>
                <a:cubicBezTo>
                  <a:pt x="4017316" y="487876"/>
                  <a:pt x="3955786" y="679244"/>
                  <a:pt x="3974122" y="839960"/>
                </a:cubicBezTo>
                <a:cubicBezTo>
                  <a:pt x="3774989" y="887993"/>
                  <a:pt x="3721875" y="819165"/>
                  <a:pt x="3525614" y="839960"/>
                </a:cubicBezTo>
                <a:cubicBezTo>
                  <a:pt x="3329353" y="860755"/>
                  <a:pt x="3224388" y="783296"/>
                  <a:pt x="2957882" y="839960"/>
                </a:cubicBezTo>
                <a:cubicBezTo>
                  <a:pt x="2691376" y="896624"/>
                  <a:pt x="2641978" y="796447"/>
                  <a:pt x="2429892" y="839960"/>
                </a:cubicBezTo>
                <a:cubicBezTo>
                  <a:pt x="2217806" y="883473"/>
                  <a:pt x="2005730" y="828818"/>
                  <a:pt x="1782678" y="839960"/>
                </a:cubicBezTo>
                <a:cubicBezTo>
                  <a:pt x="1559626" y="851102"/>
                  <a:pt x="1458360" y="835611"/>
                  <a:pt x="1334170" y="839960"/>
                </a:cubicBezTo>
                <a:cubicBezTo>
                  <a:pt x="1209980" y="844309"/>
                  <a:pt x="892651" y="811143"/>
                  <a:pt x="726697" y="839960"/>
                </a:cubicBezTo>
                <a:cubicBezTo>
                  <a:pt x="560743" y="868777"/>
                  <a:pt x="249501" y="786081"/>
                  <a:pt x="0" y="839960"/>
                </a:cubicBezTo>
                <a:cubicBezTo>
                  <a:pt x="-11704" y="718564"/>
                  <a:pt x="34519" y="533166"/>
                  <a:pt x="0" y="428380"/>
                </a:cubicBezTo>
                <a:cubicBezTo>
                  <a:pt x="-34519" y="323594"/>
                  <a:pt x="23338" y="145156"/>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600" b="1" dirty="0" err="1">
                <a:ln>
                  <a:solidFill>
                    <a:prstClr val="black"/>
                  </a:solidFill>
                </a:ln>
                <a:solidFill>
                  <a:srgbClr val="FF6699"/>
                </a:solidFill>
                <a:latin typeface="UTM Avo" panose="02040603050506020204" pitchFamily="18" charset="0"/>
              </a:rPr>
              <a:t>chuếnh</a:t>
            </a:r>
            <a:r>
              <a:rPr lang="en-US" sz="3600" b="1" dirty="0">
                <a:ln>
                  <a:solidFill>
                    <a:prstClr val="black"/>
                  </a:solidFill>
                </a:ln>
                <a:solidFill>
                  <a:srgbClr val="FF6699"/>
                </a:solidFill>
                <a:latin typeface="UTM Avo" panose="02040603050506020204" pitchFamily="18" charset="0"/>
              </a:rPr>
              <a:t> </a:t>
            </a:r>
            <a:r>
              <a:rPr lang="en-US" sz="3600" b="1" dirty="0" err="1">
                <a:ln>
                  <a:solidFill>
                    <a:prstClr val="black"/>
                  </a:solidFill>
                </a:ln>
                <a:solidFill>
                  <a:srgbClr val="FF6699"/>
                </a:solidFill>
                <a:latin typeface="UTM Avo" panose="02040603050506020204" pitchFamily="18" charset="0"/>
              </a:rPr>
              <a:t>choáng</a:t>
            </a:r>
            <a:endParaRPr lang="en-US" sz="3600" b="1" dirty="0">
              <a:ln>
                <a:solidFill>
                  <a:prstClr val="black"/>
                </a:solidFill>
              </a:ln>
              <a:solidFill>
                <a:srgbClr val="FF6699"/>
              </a:solidFill>
              <a:latin typeface="UTM Avo" panose="02040603050506020204" pitchFamily="18" charset="0"/>
            </a:endParaRPr>
          </a:p>
        </p:txBody>
      </p:sp>
      <p:sp>
        <p:nvSpPr>
          <p:cNvPr id="9" name="TextBox 8">
            <a:extLst>
              <a:ext uri="{FF2B5EF4-FFF2-40B4-BE49-F238E27FC236}">
                <a16:creationId xmlns:a16="http://schemas.microsoft.com/office/drawing/2014/main" id="{60B9F63D-6942-4BE4-833D-F54B9C5DF6D3}"/>
              </a:ext>
            </a:extLst>
          </p:cNvPr>
          <p:cNvSpPr txBox="1"/>
          <p:nvPr/>
        </p:nvSpPr>
        <p:spPr>
          <a:xfrm>
            <a:off x="666137" y="3676803"/>
            <a:ext cx="7129709" cy="2062103"/>
          </a:xfrm>
          <a:prstGeom prst="rect">
            <a:avLst/>
          </a:prstGeom>
          <a:noFill/>
        </p:spPr>
        <p:txBody>
          <a:bodyPr wrap="square">
            <a:spAutoFit/>
          </a:bodyPr>
          <a:lstStyle/>
          <a:p>
            <a:pPr algn="just"/>
            <a:r>
              <a:rPr lang="en-US" sz="3200" dirty="0">
                <a:ln>
                  <a:solidFill>
                    <a:schemeClr val="tx1"/>
                  </a:solidFill>
                </a:ln>
                <a:latin typeface="UTM Avo" panose="02040603050506020204" pitchFamily="18" charset="0"/>
              </a:rPr>
              <a:t>Ý</a:t>
            </a:r>
            <a:r>
              <a:rPr lang="vi-VN" sz="3200" dirty="0">
                <a:ln>
                  <a:solidFill>
                    <a:schemeClr val="tx1"/>
                  </a:solidFill>
                </a:ln>
                <a:latin typeface="UTM Avo" panose="02040603050506020204" pitchFamily="18" charset="0"/>
              </a:rPr>
              <a:t> chỉ cảm giác không còn tỉnh táo giống như </a:t>
            </a:r>
            <a:r>
              <a:rPr lang="en-US" sz="3200" dirty="0" err="1">
                <a:ln>
                  <a:solidFill>
                    <a:schemeClr val="tx1"/>
                  </a:solidFill>
                </a:ln>
                <a:latin typeface="UTM Avo" panose="02040603050506020204" pitchFamily="18" charset="0"/>
              </a:rPr>
              <a:t>sự</a:t>
            </a:r>
            <a:r>
              <a:rPr lang="vi-VN" sz="3200" dirty="0">
                <a:ln>
                  <a:solidFill>
                    <a:schemeClr val="tx1"/>
                  </a:solidFill>
                </a:ln>
                <a:latin typeface="UTM Avo" panose="02040603050506020204" pitchFamily="18" charset="0"/>
              </a:rPr>
              <a:t> say </a:t>
            </a:r>
            <a:r>
              <a:rPr lang="en-US" sz="3200" dirty="0" err="1">
                <a:ln>
                  <a:solidFill>
                    <a:schemeClr val="tx1"/>
                  </a:solidFill>
                </a:ln>
                <a:latin typeface="UTM Avo" panose="02040603050506020204" pitchFamily="18" charset="0"/>
              </a:rPr>
              <a:t>sưa</a:t>
            </a:r>
            <a:r>
              <a:rPr lang="en-US" sz="3200" dirty="0">
                <a:ln>
                  <a:solidFill>
                    <a:schemeClr val="tx1"/>
                  </a:solidFill>
                </a:ln>
                <a:latin typeface="UTM Avo" panose="02040603050506020204" pitchFamily="18" charset="0"/>
              </a:rPr>
              <a:t> </a:t>
            </a:r>
            <a:r>
              <a:rPr lang="vi-VN" sz="3200" dirty="0">
                <a:ln>
                  <a:solidFill>
                    <a:schemeClr val="tx1"/>
                  </a:solidFill>
                </a:ln>
                <a:latin typeface="UTM Avo" panose="02040603050506020204" pitchFamily="18" charset="0"/>
              </a:rPr>
              <a:t>của khán giả trước điệu múa tuyệt đẹp của chim công</a:t>
            </a:r>
            <a:r>
              <a:rPr lang="en-US" sz="3200" dirty="0">
                <a:ln>
                  <a:solidFill>
                    <a:schemeClr val="tx1"/>
                  </a:solidFill>
                </a:ln>
                <a:latin typeface="UTM Avo" panose="02040603050506020204" pitchFamily="18" charset="0"/>
              </a:rPr>
              <a:t>.</a:t>
            </a:r>
            <a:endParaRPr lang="vi-VN" sz="3200" dirty="0">
              <a:ln>
                <a:solidFill>
                  <a:schemeClr val="tx1"/>
                </a:solidFill>
              </a:ln>
              <a:latin typeface="UTM Avo" panose="02040603050506020204" pitchFamily="18" charset="0"/>
            </a:endParaRPr>
          </a:p>
        </p:txBody>
      </p:sp>
      <p:pic>
        <p:nvPicPr>
          <p:cNvPr id="7" name="Picture 6">
            <a:extLst>
              <a:ext uri="{FF2B5EF4-FFF2-40B4-BE49-F238E27FC236}">
                <a16:creationId xmlns:a16="http://schemas.microsoft.com/office/drawing/2014/main" id="{C6A35EFC-78A9-6818-8F7A-38367406C479}"/>
              </a:ext>
            </a:extLst>
          </p:cNvPr>
          <p:cNvPicPr>
            <a:picLocks noChangeAspect="1"/>
          </p:cNvPicPr>
          <p:nvPr/>
        </p:nvPicPr>
        <p:blipFill>
          <a:blip r:embed="rId2"/>
          <a:stretch>
            <a:fillRect/>
          </a:stretch>
        </p:blipFill>
        <p:spPr>
          <a:xfrm>
            <a:off x="572545" y="1072880"/>
            <a:ext cx="11046909" cy="1585097"/>
          </a:xfrm>
          <a:prstGeom prst="rect">
            <a:avLst/>
          </a:prstGeom>
        </p:spPr>
      </p:pic>
    </p:spTree>
    <p:extLst>
      <p:ext uri="{BB962C8B-B14F-4D97-AF65-F5344CB8AC3E}">
        <p14:creationId xmlns:p14="http://schemas.microsoft.com/office/powerpoint/2010/main" val="1063757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AC342C-7D18-1F1B-3815-B2C27A4F8DF0}"/>
              </a:ext>
            </a:extLst>
          </p:cNvPr>
          <p:cNvSpPr/>
          <p:nvPr/>
        </p:nvSpPr>
        <p:spPr>
          <a:xfrm>
            <a:off x="4525865" y="3071848"/>
            <a:ext cx="7455120" cy="2967212"/>
          </a:xfrm>
          <a:custGeom>
            <a:avLst/>
            <a:gdLst>
              <a:gd name="csX0" fmla="*/ 0 w 7455120"/>
              <a:gd name="csY0" fmla="*/ 0 h 2967212"/>
              <a:gd name="csX1" fmla="*/ 573471 w 7455120"/>
              <a:gd name="csY1" fmla="*/ 0 h 2967212"/>
              <a:gd name="csX2" fmla="*/ 1221493 w 7455120"/>
              <a:gd name="csY2" fmla="*/ 0 h 2967212"/>
              <a:gd name="csX3" fmla="*/ 1944066 w 7455120"/>
              <a:gd name="csY3" fmla="*/ 0 h 2967212"/>
              <a:gd name="csX4" fmla="*/ 2592088 w 7455120"/>
              <a:gd name="csY4" fmla="*/ 0 h 2967212"/>
              <a:gd name="csX5" fmla="*/ 3240110 w 7455120"/>
              <a:gd name="csY5" fmla="*/ 0 h 2967212"/>
              <a:gd name="csX6" fmla="*/ 3664478 w 7455120"/>
              <a:gd name="csY6" fmla="*/ 0 h 2967212"/>
              <a:gd name="csX7" fmla="*/ 4014295 w 7455120"/>
              <a:gd name="csY7" fmla="*/ 0 h 2967212"/>
              <a:gd name="csX8" fmla="*/ 4513215 w 7455120"/>
              <a:gd name="csY8" fmla="*/ 0 h 2967212"/>
              <a:gd name="csX9" fmla="*/ 5161237 w 7455120"/>
              <a:gd name="csY9" fmla="*/ 0 h 2967212"/>
              <a:gd name="csX10" fmla="*/ 5511054 w 7455120"/>
              <a:gd name="csY10" fmla="*/ 0 h 2967212"/>
              <a:gd name="csX11" fmla="*/ 6233627 w 7455120"/>
              <a:gd name="csY11" fmla="*/ 0 h 2967212"/>
              <a:gd name="csX12" fmla="*/ 6807098 w 7455120"/>
              <a:gd name="csY12" fmla="*/ 0 h 2967212"/>
              <a:gd name="csX13" fmla="*/ 7455120 w 7455120"/>
              <a:gd name="csY13" fmla="*/ 0 h 2967212"/>
              <a:gd name="csX14" fmla="*/ 7455120 w 7455120"/>
              <a:gd name="csY14" fmla="*/ 593442 h 2967212"/>
              <a:gd name="csX15" fmla="*/ 7455120 w 7455120"/>
              <a:gd name="csY15" fmla="*/ 1097868 h 2967212"/>
              <a:gd name="csX16" fmla="*/ 7455120 w 7455120"/>
              <a:gd name="csY16" fmla="*/ 1661639 h 2967212"/>
              <a:gd name="csX17" fmla="*/ 7455120 w 7455120"/>
              <a:gd name="csY17" fmla="*/ 2225409 h 2967212"/>
              <a:gd name="csX18" fmla="*/ 7455120 w 7455120"/>
              <a:gd name="csY18" fmla="*/ 2967212 h 2967212"/>
              <a:gd name="csX19" fmla="*/ 7030752 w 7455120"/>
              <a:gd name="csY19" fmla="*/ 2967212 h 2967212"/>
              <a:gd name="csX20" fmla="*/ 6308178 w 7455120"/>
              <a:gd name="csY20" fmla="*/ 2967212 h 2967212"/>
              <a:gd name="csX21" fmla="*/ 5809259 w 7455120"/>
              <a:gd name="csY21" fmla="*/ 2967212 h 2967212"/>
              <a:gd name="csX22" fmla="*/ 5235788 w 7455120"/>
              <a:gd name="csY22" fmla="*/ 2967212 h 2967212"/>
              <a:gd name="csX23" fmla="*/ 4811420 w 7455120"/>
              <a:gd name="csY23" fmla="*/ 2967212 h 2967212"/>
              <a:gd name="csX24" fmla="*/ 4237949 w 7455120"/>
              <a:gd name="csY24" fmla="*/ 2967212 h 2967212"/>
              <a:gd name="csX25" fmla="*/ 3515376 w 7455120"/>
              <a:gd name="csY25" fmla="*/ 2967212 h 2967212"/>
              <a:gd name="csX26" fmla="*/ 3165559 w 7455120"/>
              <a:gd name="csY26" fmla="*/ 2967212 h 2967212"/>
              <a:gd name="csX27" fmla="*/ 2517537 w 7455120"/>
              <a:gd name="csY27" fmla="*/ 2967212 h 2967212"/>
              <a:gd name="csX28" fmla="*/ 1869515 w 7455120"/>
              <a:gd name="csY28" fmla="*/ 2967212 h 2967212"/>
              <a:gd name="csX29" fmla="*/ 1221493 w 7455120"/>
              <a:gd name="csY29" fmla="*/ 2967212 h 2967212"/>
              <a:gd name="csX30" fmla="*/ 722573 w 7455120"/>
              <a:gd name="csY30" fmla="*/ 2967212 h 2967212"/>
              <a:gd name="csX31" fmla="*/ 0 w 7455120"/>
              <a:gd name="csY31" fmla="*/ 2967212 h 2967212"/>
              <a:gd name="csX32" fmla="*/ 0 w 7455120"/>
              <a:gd name="csY32" fmla="*/ 2314425 h 2967212"/>
              <a:gd name="csX33" fmla="*/ 0 w 7455120"/>
              <a:gd name="csY33" fmla="*/ 1750655 h 2967212"/>
              <a:gd name="csX34" fmla="*/ 0 w 7455120"/>
              <a:gd name="csY34" fmla="*/ 1127541 h 2967212"/>
              <a:gd name="csX35" fmla="*/ 0 w 7455120"/>
              <a:gd name="csY35" fmla="*/ 0 h 29672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7455120" h="2967212" fill="none" extrusionOk="0">
                <a:moveTo>
                  <a:pt x="0" y="0"/>
                </a:moveTo>
                <a:cubicBezTo>
                  <a:pt x="277739" y="-883"/>
                  <a:pt x="373836" y="41881"/>
                  <a:pt x="573471" y="0"/>
                </a:cubicBezTo>
                <a:cubicBezTo>
                  <a:pt x="773106" y="-41881"/>
                  <a:pt x="1076888" y="10526"/>
                  <a:pt x="1221493" y="0"/>
                </a:cubicBezTo>
                <a:cubicBezTo>
                  <a:pt x="1366098" y="-10526"/>
                  <a:pt x="1795003" y="16672"/>
                  <a:pt x="1944066" y="0"/>
                </a:cubicBezTo>
                <a:cubicBezTo>
                  <a:pt x="2093129" y="-16672"/>
                  <a:pt x="2425872" y="35593"/>
                  <a:pt x="2592088" y="0"/>
                </a:cubicBezTo>
                <a:cubicBezTo>
                  <a:pt x="2758304" y="-35593"/>
                  <a:pt x="2941186" y="46499"/>
                  <a:pt x="3240110" y="0"/>
                </a:cubicBezTo>
                <a:cubicBezTo>
                  <a:pt x="3539034" y="-46499"/>
                  <a:pt x="3483446" y="10974"/>
                  <a:pt x="3664478" y="0"/>
                </a:cubicBezTo>
                <a:cubicBezTo>
                  <a:pt x="3845510" y="-10974"/>
                  <a:pt x="3875004" y="10733"/>
                  <a:pt x="4014295" y="0"/>
                </a:cubicBezTo>
                <a:cubicBezTo>
                  <a:pt x="4153586" y="-10733"/>
                  <a:pt x="4303876" y="44251"/>
                  <a:pt x="4513215" y="0"/>
                </a:cubicBezTo>
                <a:cubicBezTo>
                  <a:pt x="4722554" y="-44251"/>
                  <a:pt x="4924526" y="34315"/>
                  <a:pt x="5161237" y="0"/>
                </a:cubicBezTo>
                <a:cubicBezTo>
                  <a:pt x="5397948" y="-34315"/>
                  <a:pt x="5386642" y="8498"/>
                  <a:pt x="5511054" y="0"/>
                </a:cubicBezTo>
                <a:cubicBezTo>
                  <a:pt x="5635466" y="-8498"/>
                  <a:pt x="5994306" y="54060"/>
                  <a:pt x="6233627" y="0"/>
                </a:cubicBezTo>
                <a:cubicBezTo>
                  <a:pt x="6472948" y="-54060"/>
                  <a:pt x="6608875" y="687"/>
                  <a:pt x="6807098" y="0"/>
                </a:cubicBezTo>
                <a:cubicBezTo>
                  <a:pt x="7005321" y="-687"/>
                  <a:pt x="7195908" y="12451"/>
                  <a:pt x="7455120" y="0"/>
                </a:cubicBezTo>
                <a:cubicBezTo>
                  <a:pt x="7525099" y="211542"/>
                  <a:pt x="7433907" y="406919"/>
                  <a:pt x="7455120" y="593442"/>
                </a:cubicBezTo>
                <a:cubicBezTo>
                  <a:pt x="7476333" y="779965"/>
                  <a:pt x="7424629" y="872907"/>
                  <a:pt x="7455120" y="1097868"/>
                </a:cubicBezTo>
                <a:cubicBezTo>
                  <a:pt x="7485611" y="1322829"/>
                  <a:pt x="7430471" y="1438706"/>
                  <a:pt x="7455120" y="1661639"/>
                </a:cubicBezTo>
                <a:cubicBezTo>
                  <a:pt x="7479769" y="1884572"/>
                  <a:pt x="7396602" y="2023654"/>
                  <a:pt x="7455120" y="2225409"/>
                </a:cubicBezTo>
                <a:cubicBezTo>
                  <a:pt x="7513638" y="2427164"/>
                  <a:pt x="7449034" y="2627445"/>
                  <a:pt x="7455120" y="2967212"/>
                </a:cubicBezTo>
                <a:cubicBezTo>
                  <a:pt x="7339857" y="3003059"/>
                  <a:pt x="7157027" y="2960729"/>
                  <a:pt x="7030752" y="2967212"/>
                </a:cubicBezTo>
                <a:cubicBezTo>
                  <a:pt x="6904477" y="2973695"/>
                  <a:pt x="6470833" y="2926300"/>
                  <a:pt x="6308178" y="2967212"/>
                </a:cubicBezTo>
                <a:cubicBezTo>
                  <a:pt x="6145523" y="3008124"/>
                  <a:pt x="6005857" y="2911427"/>
                  <a:pt x="5809259" y="2967212"/>
                </a:cubicBezTo>
                <a:cubicBezTo>
                  <a:pt x="5612661" y="3022997"/>
                  <a:pt x="5493053" y="2911314"/>
                  <a:pt x="5235788" y="2967212"/>
                </a:cubicBezTo>
                <a:cubicBezTo>
                  <a:pt x="4978523" y="3023110"/>
                  <a:pt x="4978000" y="2944416"/>
                  <a:pt x="4811420" y="2967212"/>
                </a:cubicBezTo>
                <a:cubicBezTo>
                  <a:pt x="4644840" y="2990008"/>
                  <a:pt x="4476501" y="2958298"/>
                  <a:pt x="4237949" y="2967212"/>
                </a:cubicBezTo>
                <a:cubicBezTo>
                  <a:pt x="3999397" y="2976126"/>
                  <a:pt x="3670693" y="2930665"/>
                  <a:pt x="3515376" y="2967212"/>
                </a:cubicBezTo>
                <a:cubicBezTo>
                  <a:pt x="3360059" y="3003759"/>
                  <a:pt x="3322749" y="2940901"/>
                  <a:pt x="3165559" y="2967212"/>
                </a:cubicBezTo>
                <a:cubicBezTo>
                  <a:pt x="3008369" y="2993523"/>
                  <a:pt x="2817011" y="2936754"/>
                  <a:pt x="2517537" y="2967212"/>
                </a:cubicBezTo>
                <a:cubicBezTo>
                  <a:pt x="2218063" y="2997670"/>
                  <a:pt x="2094495" y="2938693"/>
                  <a:pt x="1869515" y="2967212"/>
                </a:cubicBezTo>
                <a:cubicBezTo>
                  <a:pt x="1644535" y="2995731"/>
                  <a:pt x="1391306" y="2951287"/>
                  <a:pt x="1221493" y="2967212"/>
                </a:cubicBezTo>
                <a:cubicBezTo>
                  <a:pt x="1051680" y="2983137"/>
                  <a:pt x="869625" y="2948174"/>
                  <a:pt x="722573" y="2967212"/>
                </a:cubicBezTo>
                <a:cubicBezTo>
                  <a:pt x="575521" y="2986250"/>
                  <a:pt x="155305" y="2965638"/>
                  <a:pt x="0" y="2967212"/>
                </a:cubicBezTo>
                <a:cubicBezTo>
                  <a:pt x="-60258" y="2725647"/>
                  <a:pt x="18960" y="2589735"/>
                  <a:pt x="0" y="2314425"/>
                </a:cubicBezTo>
                <a:cubicBezTo>
                  <a:pt x="-18960" y="2039115"/>
                  <a:pt x="43150" y="1908287"/>
                  <a:pt x="0" y="1750655"/>
                </a:cubicBezTo>
                <a:cubicBezTo>
                  <a:pt x="-43150" y="1593023"/>
                  <a:pt x="2323" y="1410674"/>
                  <a:pt x="0" y="1127541"/>
                </a:cubicBezTo>
                <a:cubicBezTo>
                  <a:pt x="-2323" y="844408"/>
                  <a:pt x="61584" y="303488"/>
                  <a:pt x="0" y="0"/>
                </a:cubicBezTo>
                <a:close/>
              </a:path>
              <a:path w="7455120" h="2967212" stroke="0" extrusionOk="0">
                <a:moveTo>
                  <a:pt x="0" y="0"/>
                </a:moveTo>
                <a:cubicBezTo>
                  <a:pt x="186692" y="-8710"/>
                  <a:pt x="327332" y="47290"/>
                  <a:pt x="573471" y="0"/>
                </a:cubicBezTo>
                <a:cubicBezTo>
                  <a:pt x="819610" y="-47290"/>
                  <a:pt x="808924" y="3240"/>
                  <a:pt x="997839" y="0"/>
                </a:cubicBezTo>
                <a:cubicBezTo>
                  <a:pt x="1186754" y="-3240"/>
                  <a:pt x="1314756" y="23016"/>
                  <a:pt x="1422208" y="0"/>
                </a:cubicBezTo>
                <a:cubicBezTo>
                  <a:pt x="1529660" y="-23016"/>
                  <a:pt x="1718621" y="33197"/>
                  <a:pt x="1846576" y="0"/>
                </a:cubicBezTo>
                <a:cubicBezTo>
                  <a:pt x="1974531" y="-33197"/>
                  <a:pt x="2171723" y="5446"/>
                  <a:pt x="2345495" y="0"/>
                </a:cubicBezTo>
                <a:cubicBezTo>
                  <a:pt x="2519267" y="-5446"/>
                  <a:pt x="2817758" y="33865"/>
                  <a:pt x="3068069" y="0"/>
                </a:cubicBezTo>
                <a:cubicBezTo>
                  <a:pt x="3318380" y="-33865"/>
                  <a:pt x="3299591" y="21654"/>
                  <a:pt x="3417886" y="0"/>
                </a:cubicBezTo>
                <a:cubicBezTo>
                  <a:pt x="3536181" y="-21654"/>
                  <a:pt x="3672561" y="42266"/>
                  <a:pt x="3842254" y="0"/>
                </a:cubicBezTo>
                <a:cubicBezTo>
                  <a:pt x="4011947" y="-42266"/>
                  <a:pt x="4325746" y="20011"/>
                  <a:pt x="4564827" y="0"/>
                </a:cubicBezTo>
                <a:cubicBezTo>
                  <a:pt x="4803908" y="-20011"/>
                  <a:pt x="4902579" y="32768"/>
                  <a:pt x="5063747" y="0"/>
                </a:cubicBezTo>
                <a:cubicBezTo>
                  <a:pt x="5224915" y="-32768"/>
                  <a:pt x="5503974" y="49799"/>
                  <a:pt x="5637218" y="0"/>
                </a:cubicBezTo>
                <a:cubicBezTo>
                  <a:pt x="5770462" y="-49799"/>
                  <a:pt x="6037797" y="35378"/>
                  <a:pt x="6359791" y="0"/>
                </a:cubicBezTo>
                <a:cubicBezTo>
                  <a:pt x="6681785" y="-35378"/>
                  <a:pt x="6929534" y="85470"/>
                  <a:pt x="7455120" y="0"/>
                </a:cubicBezTo>
                <a:cubicBezTo>
                  <a:pt x="7474190" y="143201"/>
                  <a:pt x="7432134" y="391459"/>
                  <a:pt x="7455120" y="563770"/>
                </a:cubicBezTo>
                <a:cubicBezTo>
                  <a:pt x="7478106" y="736081"/>
                  <a:pt x="7422096" y="841763"/>
                  <a:pt x="7455120" y="1097868"/>
                </a:cubicBezTo>
                <a:cubicBezTo>
                  <a:pt x="7488144" y="1353973"/>
                  <a:pt x="7382613" y="1548310"/>
                  <a:pt x="7455120" y="1720983"/>
                </a:cubicBezTo>
                <a:cubicBezTo>
                  <a:pt x="7527627" y="1893656"/>
                  <a:pt x="7408733" y="2035958"/>
                  <a:pt x="7455120" y="2255081"/>
                </a:cubicBezTo>
                <a:cubicBezTo>
                  <a:pt x="7501507" y="2474204"/>
                  <a:pt x="7422139" y="2638736"/>
                  <a:pt x="7455120" y="2967212"/>
                </a:cubicBezTo>
                <a:cubicBezTo>
                  <a:pt x="7327504" y="3014734"/>
                  <a:pt x="7120069" y="2952714"/>
                  <a:pt x="7030752" y="2967212"/>
                </a:cubicBezTo>
                <a:cubicBezTo>
                  <a:pt x="6941435" y="2981710"/>
                  <a:pt x="6542779" y="2940164"/>
                  <a:pt x="6308178" y="2967212"/>
                </a:cubicBezTo>
                <a:cubicBezTo>
                  <a:pt x="6073577" y="2994260"/>
                  <a:pt x="5901217" y="2900187"/>
                  <a:pt x="5734708" y="2967212"/>
                </a:cubicBezTo>
                <a:cubicBezTo>
                  <a:pt x="5568199" y="3034237"/>
                  <a:pt x="5456010" y="2955576"/>
                  <a:pt x="5384891" y="2967212"/>
                </a:cubicBezTo>
                <a:cubicBezTo>
                  <a:pt x="5313772" y="2978848"/>
                  <a:pt x="5004967" y="2928850"/>
                  <a:pt x="4736869" y="2967212"/>
                </a:cubicBezTo>
                <a:cubicBezTo>
                  <a:pt x="4468771" y="3005574"/>
                  <a:pt x="4163104" y="2962314"/>
                  <a:pt x="4014295" y="2967212"/>
                </a:cubicBezTo>
                <a:cubicBezTo>
                  <a:pt x="3865486" y="2972110"/>
                  <a:pt x="3782304" y="2942253"/>
                  <a:pt x="3664478" y="2967212"/>
                </a:cubicBezTo>
                <a:cubicBezTo>
                  <a:pt x="3546652" y="2992171"/>
                  <a:pt x="3329226" y="2913248"/>
                  <a:pt x="3165559" y="2967212"/>
                </a:cubicBezTo>
                <a:cubicBezTo>
                  <a:pt x="3001892" y="3021176"/>
                  <a:pt x="2726630" y="2927537"/>
                  <a:pt x="2592088" y="2967212"/>
                </a:cubicBezTo>
                <a:cubicBezTo>
                  <a:pt x="2457546" y="3006887"/>
                  <a:pt x="2318779" y="2963926"/>
                  <a:pt x="2242271" y="2967212"/>
                </a:cubicBezTo>
                <a:cubicBezTo>
                  <a:pt x="2165763" y="2970498"/>
                  <a:pt x="1821546" y="2922575"/>
                  <a:pt x="1668800" y="2967212"/>
                </a:cubicBezTo>
                <a:cubicBezTo>
                  <a:pt x="1516054" y="3011849"/>
                  <a:pt x="1260866" y="2963662"/>
                  <a:pt x="1095329" y="2967212"/>
                </a:cubicBezTo>
                <a:cubicBezTo>
                  <a:pt x="929792" y="2970762"/>
                  <a:pt x="777176" y="2939964"/>
                  <a:pt x="521858" y="2967212"/>
                </a:cubicBezTo>
                <a:cubicBezTo>
                  <a:pt x="266540" y="2994460"/>
                  <a:pt x="152490" y="2922021"/>
                  <a:pt x="0" y="2967212"/>
                </a:cubicBezTo>
                <a:cubicBezTo>
                  <a:pt x="-41102" y="2774526"/>
                  <a:pt x="32976" y="2644891"/>
                  <a:pt x="0" y="2462786"/>
                </a:cubicBezTo>
                <a:cubicBezTo>
                  <a:pt x="-32976" y="2280681"/>
                  <a:pt x="8094" y="2092044"/>
                  <a:pt x="0" y="1869344"/>
                </a:cubicBezTo>
                <a:cubicBezTo>
                  <a:pt x="-8094" y="1646644"/>
                  <a:pt x="26199" y="1601149"/>
                  <a:pt x="0" y="1364918"/>
                </a:cubicBezTo>
                <a:cubicBezTo>
                  <a:pt x="-26199" y="1128687"/>
                  <a:pt x="4916" y="1063561"/>
                  <a:pt x="0" y="801147"/>
                </a:cubicBezTo>
                <a:cubicBezTo>
                  <a:pt x="-4916" y="538733"/>
                  <a:pt x="56024" y="207178"/>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solidFill>
                  <a:prstClr val="black"/>
                </a:solidFill>
              </a:ln>
              <a:solidFill>
                <a:srgbClr val="FF6699"/>
              </a:solidFill>
              <a:effectLst/>
              <a:uLnTx/>
              <a:uFillTx/>
              <a:latin typeface="UTM Avo" panose="02040603050506020204" pitchFamily="18" charset="0"/>
              <a:ea typeface="+mn-ea"/>
              <a:cs typeface="+mn-cs"/>
            </a:endParaRPr>
          </a:p>
        </p:txBody>
      </p:sp>
      <p:sp>
        <p:nvSpPr>
          <p:cNvPr id="7" name="Rectangle 6">
            <a:extLst>
              <a:ext uri="{FF2B5EF4-FFF2-40B4-BE49-F238E27FC236}">
                <a16:creationId xmlns:a16="http://schemas.microsoft.com/office/drawing/2014/main" id="{817A4BE0-BC9F-7E29-6C8A-39FBC7F111A6}"/>
              </a:ext>
            </a:extLst>
          </p:cNvPr>
          <p:cNvSpPr/>
          <p:nvPr/>
        </p:nvSpPr>
        <p:spPr>
          <a:xfrm>
            <a:off x="447653" y="3832179"/>
            <a:ext cx="3974122" cy="1446549"/>
          </a:xfrm>
          <a:custGeom>
            <a:avLst/>
            <a:gdLst>
              <a:gd name="csX0" fmla="*/ 0 w 3974122"/>
              <a:gd name="csY0" fmla="*/ 0 h 1446549"/>
              <a:gd name="csX1" fmla="*/ 567732 w 3974122"/>
              <a:gd name="csY1" fmla="*/ 0 h 1446549"/>
              <a:gd name="csX2" fmla="*/ 1016240 w 3974122"/>
              <a:gd name="csY2" fmla="*/ 0 h 1446549"/>
              <a:gd name="csX3" fmla="*/ 1464748 w 3974122"/>
              <a:gd name="csY3" fmla="*/ 0 h 1446549"/>
              <a:gd name="csX4" fmla="*/ 1992738 w 3974122"/>
              <a:gd name="csY4" fmla="*/ 0 h 1446549"/>
              <a:gd name="csX5" fmla="*/ 2600211 w 3974122"/>
              <a:gd name="csY5" fmla="*/ 0 h 1446549"/>
              <a:gd name="csX6" fmla="*/ 3128202 w 3974122"/>
              <a:gd name="csY6" fmla="*/ 0 h 1446549"/>
              <a:gd name="csX7" fmla="*/ 3974122 w 3974122"/>
              <a:gd name="csY7" fmla="*/ 0 h 1446549"/>
              <a:gd name="csX8" fmla="*/ 3974122 w 3974122"/>
              <a:gd name="csY8" fmla="*/ 467718 h 1446549"/>
              <a:gd name="csX9" fmla="*/ 3974122 w 3974122"/>
              <a:gd name="csY9" fmla="*/ 949901 h 1446549"/>
              <a:gd name="csX10" fmla="*/ 3974122 w 3974122"/>
              <a:gd name="csY10" fmla="*/ 1446549 h 1446549"/>
              <a:gd name="csX11" fmla="*/ 3525614 w 3974122"/>
              <a:gd name="csY11" fmla="*/ 1446549 h 1446549"/>
              <a:gd name="csX12" fmla="*/ 2957882 w 3974122"/>
              <a:gd name="csY12" fmla="*/ 1446549 h 1446549"/>
              <a:gd name="csX13" fmla="*/ 2509374 w 3974122"/>
              <a:gd name="csY13" fmla="*/ 1446549 h 1446549"/>
              <a:gd name="csX14" fmla="*/ 1981384 w 3974122"/>
              <a:gd name="csY14" fmla="*/ 1446549 h 1446549"/>
              <a:gd name="csX15" fmla="*/ 1334170 w 3974122"/>
              <a:gd name="csY15" fmla="*/ 1446549 h 1446549"/>
              <a:gd name="csX16" fmla="*/ 766438 w 3974122"/>
              <a:gd name="csY16" fmla="*/ 1446549 h 1446549"/>
              <a:gd name="csX17" fmla="*/ 0 w 3974122"/>
              <a:gd name="csY17" fmla="*/ 1446549 h 1446549"/>
              <a:gd name="csX18" fmla="*/ 0 w 3974122"/>
              <a:gd name="csY18" fmla="*/ 964366 h 1446549"/>
              <a:gd name="csX19" fmla="*/ 0 w 3974122"/>
              <a:gd name="csY19" fmla="*/ 467718 h 1446549"/>
              <a:gd name="csX20" fmla="*/ 0 w 3974122"/>
              <a:gd name="csY20" fmla="*/ 0 h 14465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974122" h="1446549" fill="none" extrusionOk="0">
                <a:moveTo>
                  <a:pt x="0" y="0"/>
                </a:moveTo>
                <a:cubicBezTo>
                  <a:pt x="175868" y="-36244"/>
                  <a:pt x="389506" y="20832"/>
                  <a:pt x="567732" y="0"/>
                </a:cubicBezTo>
                <a:cubicBezTo>
                  <a:pt x="745958" y="-20832"/>
                  <a:pt x="811134" y="4513"/>
                  <a:pt x="1016240" y="0"/>
                </a:cubicBezTo>
                <a:cubicBezTo>
                  <a:pt x="1221346" y="-4513"/>
                  <a:pt x="1326961" y="7766"/>
                  <a:pt x="1464748" y="0"/>
                </a:cubicBezTo>
                <a:cubicBezTo>
                  <a:pt x="1602535" y="-7766"/>
                  <a:pt x="1875490" y="34208"/>
                  <a:pt x="1992738" y="0"/>
                </a:cubicBezTo>
                <a:cubicBezTo>
                  <a:pt x="2109986" y="-34208"/>
                  <a:pt x="2366070" y="565"/>
                  <a:pt x="2600211" y="0"/>
                </a:cubicBezTo>
                <a:cubicBezTo>
                  <a:pt x="2834352" y="-565"/>
                  <a:pt x="2971541" y="8498"/>
                  <a:pt x="3128202" y="0"/>
                </a:cubicBezTo>
                <a:cubicBezTo>
                  <a:pt x="3284863" y="-8498"/>
                  <a:pt x="3552114" y="97581"/>
                  <a:pt x="3974122" y="0"/>
                </a:cubicBezTo>
                <a:cubicBezTo>
                  <a:pt x="3982598" y="200704"/>
                  <a:pt x="3973754" y="265430"/>
                  <a:pt x="3974122" y="467718"/>
                </a:cubicBezTo>
                <a:cubicBezTo>
                  <a:pt x="3974490" y="670006"/>
                  <a:pt x="3964896" y="844971"/>
                  <a:pt x="3974122" y="949901"/>
                </a:cubicBezTo>
                <a:cubicBezTo>
                  <a:pt x="3983348" y="1054831"/>
                  <a:pt x="3929890" y="1294352"/>
                  <a:pt x="3974122" y="1446549"/>
                </a:cubicBezTo>
                <a:cubicBezTo>
                  <a:pt x="3797975" y="1465281"/>
                  <a:pt x="3711656" y="1408367"/>
                  <a:pt x="3525614" y="1446549"/>
                </a:cubicBezTo>
                <a:cubicBezTo>
                  <a:pt x="3339572" y="1484731"/>
                  <a:pt x="3127786" y="1423010"/>
                  <a:pt x="2957882" y="1446549"/>
                </a:cubicBezTo>
                <a:cubicBezTo>
                  <a:pt x="2787978" y="1470088"/>
                  <a:pt x="2659086" y="1439836"/>
                  <a:pt x="2509374" y="1446549"/>
                </a:cubicBezTo>
                <a:cubicBezTo>
                  <a:pt x="2359662" y="1453262"/>
                  <a:pt x="2186988" y="1404680"/>
                  <a:pt x="1981384" y="1446549"/>
                </a:cubicBezTo>
                <a:cubicBezTo>
                  <a:pt x="1775780" y="1488418"/>
                  <a:pt x="1562179" y="1419373"/>
                  <a:pt x="1334170" y="1446549"/>
                </a:cubicBezTo>
                <a:cubicBezTo>
                  <a:pt x="1106161" y="1473725"/>
                  <a:pt x="891560" y="1443471"/>
                  <a:pt x="766438" y="1446549"/>
                </a:cubicBezTo>
                <a:cubicBezTo>
                  <a:pt x="641316" y="1449627"/>
                  <a:pt x="185366" y="1354678"/>
                  <a:pt x="0" y="1446549"/>
                </a:cubicBezTo>
                <a:cubicBezTo>
                  <a:pt x="-2212" y="1212559"/>
                  <a:pt x="971" y="1164627"/>
                  <a:pt x="0" y="964366"/>
                </a:cubicBezTo>
                <a:cubicBezTo>
                  <a:pt x="-971" y="764105"/>
                  <a:pt x="37761" y="705581"/>
                  <a:pt x="0" y="467718"/>
                </a:cubicBezTo>
                <a:cubicBezTo>
                  <a:pt x="-37761" y="229855"/>
                  <a:pt x="54210" y="186023"/>
                  <a:pt x="0" y="0"/>
                </a:cubicBezTo>
                <a:close/>
              </a:path>
              <a:path w="3974122" h="1446549" stroke="0" extrusionOk="0">
                <a:moveTo>
                  <a:pt x="0" y="0"/>
                </a:moveTo>
                <a:cubicBezTo>
                  <a:pt x="189525" y="-26913"/>
                  <a:pt x="378378" y="738"/>
                  <a:pt x="567732" y="0"/>
                </a:cubicBezTo>
                <a:cubicBezTo>
                  <a:pt x="757086" y="-738"/>
                  <a:pt x="951706" y="53961"/>
                  <a:pt x="1055981" y="0"/>
                </a:cubicBezTo>
                <a:cubicBezTo>
                  <a:pt x="1160256" y="-53961"/>
                  <a:pt x="1311112" y="12301"/>
                  <a:pt x="1544230" y="0"/>
                </a:cubicBezTo>
                <a:cubicBezTo>
                  <a:pt x="1777348" y="-12301"/>
                  <a:pt x="1908657" y="47803"/>
                  <a:pt x="2032480" y="0"/>
                </a:cubicBezTo>
                <a:cubicBezTo>
                  <a:pt x="2156303" y="-47803"/>
                  <a:pt x="2364661" y="17039"/>
                  <a:pt x="2560470" y="0"/>
                </a:cubicBezTo>
                <a:cubicBezTo>
                  <a:pt x="2756279" y="-17039"/>
                  <a:pt x="2942020" y="66451"/>
                  <a:pt x="3207684" y="0"/>
                </a:cubicBezTo>
                <a:cubicBezTo>
                  <a:pt x="3473348" y="-66451"/>
                  <a:pt x="3817170" y="70334"/>
                  <a:pt x="3974122" y="0"/>
                </a:cubicBezTo>
                <a:cubicBezTo>
                  <a:pt x="4008176" y="92267"/>
                  <a:pt x="3945863" y="247602"/>
                  <a:pt x="3974122" y="453252"/>
                </a:cubicBezTo>
                <a:cubicBezTo>
                  <a:pt x="4002381" y="658902"/>
                  <a:pt x="3931592" y="688352"/>
                  <a:pt x="3974122" y="892039"/>
                </a:cubicBezTo>
                <a:cubicBezTo>
                  <a:pt x="4016652" y="1095726"/>
                  <a:pt x="3950226" y="1254069"/>
                  <a:pt x="3974122" y="1446549"/>
                </a:cubicBezTo>
                <a:cubicBezTo>
                  <a:pt x="3800961" y="1490465"/>
                  <a:pt x="3676164" y="1433811"/>
                  <a:pt x="3525614" y="1446549"/>
                </a:cubicBezTo>
                <a:cubicBezTo>
                  <a:pt x="3375064" y="1459287"/>
                  <a:pt x="3215922" y="1403298"/>
                  <a:pt x="2997623" y="1446549"/>
                </a:cubicBezTo>
                <a:cubicBezTo>
                  <a:pt x="2779324" y="1489800"/>
                  <a:pt x="2573461" y="1435407"/>
                  <a:pt x="2350409" y="1446549"/>
                </a:cubicBezTo>
                <a:cubicBezTo>
                  <a:pt x="2127357" y="1457691"/>
                  <a:pt x="2026091" y="1442200"/>
                  <a:pt x="1901901" y="1446549"/>
                </a:cubicBezTo>
                <a:cubicBezTo>
                  <a:pt x="1777711" y="1450898"/>
                  <a:pt x="1460382" y="1417732"/>
                  <a:pt x="1294428" y="1446549"/>
                </a:cubicBezTo>
                <a:cubicBezTo>
                  <a:pt x="1128474" y="1475366"/>
                  <a:pt x="939291" y="1434917"/>
                  <a:pt x="806179" y="1446549"/>
                </a:cubicBezTo>
                <a:cubicBezTo>
                  <a:pt x="673067" y="1458181"/>
                  <a:pt x="169667" y="1387513"/>
                  <a:pt x="0" y="1446549"/>
                </a:cubicBezTo>
                <a:cubicBezTo>
                  <a:pt x="-23615" y="1319067"/>
                  <a:pt x="41687" y="1181648"/>
                  <a:pt x="0" y="1007762"/>
                </a:cubicBezTo>
                <a:cubicBezTo>
                  <a:pt x="-41687" y="833876"/>
                  <a:pt x="23299" y="753328"/>
                  <a:pt x="0" y="540045"/>
                </a:cubicBezTo>
                <a:cubicBezTo>
                  <a:pt x="-23299" y="326762"/>
                  <a:pt x="41951" y="151912"/>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4400" b="1" dirty="0">
                <a:ln>
                  <a:solidFill>
                    <a:prstClr val="black"/>
                  </a:solidFill>
                </a:ln>
                <a:solidFill>
                  <a:srgbClr val="FF6699"/>
                </a:solidFill>
                <a:latin typeface="UTM Avo" panose="02040603050506020204" pitchFamily="18" charset="0"/>
              </a:rPr>
              <a:t>t</a:t>
            </a:r>
            <a:r>
              <a:rPr kumimoji="0" lang="en-US" sz="4400" b="1" i="0" u="none" strike="noStrike" kern="1200" cap="none" spc="0" normalizeH="0" baseline="0" noProof="0" dirty="0" err="1">
                <a:ln>
                  <a:solidFill>
                    <a:prstClr val="black"/>
                  </a:solidFill>
                </a:ln>
                <a:solidFill>
                  <a:srgbClr val="FF6699"/>
                </a:solidFill>
                <a:effectLst/>
                <a:uLnTx/>
                <a:uFillTx/>
                <a:latin typeface="UTM Avo" panose="02040603050506020204" pitchFamily="18" charset="0"/>
                <a:ea typeface="+mn-ea"/>
                <a:cs typeface="+mn-cs"/>
              </a:rPr>
              <a:t>rầm</a:t>
            </a:r>
            <a:r>
              <a:rPr kumimoji="0" lang="en-US" sz="4400" b="1" i="0" u="none" strike="noStrike" kern="1200" cap="none" spc="0" normalizeH="0" noProof="0" dirty="0">
                <a:ln>
                  <a:solidFill>
                    <a:prstClr val="black"/>
                  </a:solidFill>
                </a:ln>
                <a:solidFill>
                  <a:srgbClr val="FF6699"/>
                </a:solidFill>
                <a:effectLst/>
                <a:uLnTx/>
                <a:uFillTx/>
                <a:latin typeface="UTM Avo" panose="02040603050506020204" pitchFamily="18" charset="0"/>
                <a:ea typeface="+mn-ea"/>
                <a:cs typeface="+mn-cs"/>
              </a:rPr>
              <a:t> </a:t>
            </a:r>
            <a:r>
              <a:rPr kumimoji="0" lang="en-US" sz="4400" b="1" i="0" u="none" strike="noStrike" kern="1200" cap="none" spc="0" normalizeH="0" noProof="0" dirty="0" err="1">
                <a:ln>
                  <a:solidFill>
                    <a:prstClr val="black"/>
                  </a:solidFill>
                </a:ln>
                <a:solidFill>
                  <a:srgbClr val="FF6699"/>
                </a:solidFill>
                <a:effectLst/>
                <a:uLnTx/>
                <a:uFillTx/>
                <a:latin typeface="UTM Avo" panose="02040603050506020204" pitchFamily="18" charset="0"/>
                <a:ea typeface="+mn-ea"/>
                <a:cs typeface="+mn-cs"/>
              </a:rPr>
              <a:t>trồ</a:t>
            </a:r>
            <a:endParaRPr kumimoji="0" lang="en-US" sz="4400" b="1" i="0" u="none" strike="noStrike" kern="1200" cap="none" spc="0" normalizeH="0" baseline="0" noProof="0" dirty="0">
              <a:ln>
                <a:solidFill>
                  <a:prstClr val="black"/>
                </a:solidFill>
              </a:ln>
              <a:solidFill>
                <a:srgbClr val="FF6699"/>
              </a:solidFill>
              <a:effectLst/>
              <a:uLnTx/>
              <a:uFillTx/>
              <a:latin typeface="UTM Avo" panose="02040603050506020204" pitchFamily="18" charset="0"/>
              <a:ea typeface="+mn-ea"/>
              <a:cs typeface="+mn-cs"/>
            </a:endParaRPr>
          </a:p>
        </p:txBody>
      </p:sp>
      <p:sp>
        <p:nvSpPr>
          <p:cNvPr id="8" name="TextBox 7">
            <a:extLst>
              <a:ext uri="{FF2B5EF4-FFF2-40B4-BE49-F238E27FC236}">
                <a16:creationId xmlns:a16="http://schemas.microsoft.com/office/drawing/2014/main" id="{39EC67E7-1B33-3484-64D7-C90D4B6AE14F}"/>
              </a:ext>
            </a:extLst>
          </p:cNvPr>
          <p:cNvSpPr txBox="1"/>
          <p:nvPr/>
        </p:nvSpPr>
        <p:spPr>
          <a:xfrm>
            <a:off x="4688570" y="3427733"/>
            <a:ext cx="7129709"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ln>
                  <a:solidFill>
                    <a:prstClr val="black"/>
                  </a:solidFill>
                </a:ln>
                <a:solidFill>
                  <a:prstClr val="black"/>
                </a:solidFill>
                <a:latin typeface="UTM Avo" panose="02040603050506020204" pitchFamily="18" charset="0"/>
              </a:rPr>
              <a:t>T</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hốt</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ra</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lời</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khen</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ngợi</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với</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vẻ</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ngạc</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nhiên</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thán</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4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phục</a:t>
            </a:r>
            <a:r>
              <a:rPr kumimoji="0" lang="en-US"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a:t>
            </a:r>
            <a:endParaRPr kumimoji="0" lang="vi-VN" sz="44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endParaRPr>
          </a:p>
        </p:txBody>
      </p:sp>
      <p:pic>
        <p:nvPicPr>
          <p:cNvPr id="9" name="Picture 8">
            <a:extLst>
              <a:ext uri="{FF2B5EF4-FFF2-40B4-BE49-F238E27FC236}">
                <a16:creationId xmlns:a16="http://schemas.microsoft.com/office/drawing/2014/main" id="{4832996E-0E70-089A-7402-8EA8B17A02C8}"/>
              </a:ext>
            </a:extLst>
          </p:cNvPr>
          <p:cNvPicPr>
            <a:picLocks noChangeAspect="1"/>
          </p:cNvPicPr>
          <p:nvPr/>
        </p:nvPicPr>
        <p:blipFill>
          <a:blip r:embed="rId2"/>
          <a:stretch>
            <a:fillRect/>
          </a:stretch>
        </p:blipFill>
        <p:spPr>
          <a:xfrm>
            <a:off x="3444321" y="408738"/>
            <a:ext cx="8937511" cy="2341067"/>
          </a:xfrm>
          <a:prstGeom prst="rect">
            <a:avLst/>
          </a:prstGeom>
        </p:spPr>
      </p:pic>
    </p:spTree>
    <p:extLst>
      <p:ext uri="{BB962C8B-B14F-4D97-AF65-F5344CB8AC3E}">
        <p14:creationId xmlns:p14="http://schemas.microsoft.com/office/powerpoint/2010/main" val="4274756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CE5E9-1197-8F16-CC38-1A6C847C6FA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82721AE-CA69-6C0A-6618-2FE2776C44EA}"/>
              </a:ext>
            </a:extLst>
          </p:cNvPr>
          <p:cNvSpPr/>
          <p:nvPr/>
        </p:nvSpPr>
        <p:spPr>
          <a:xfrm>
            <a:off x="4525865" y="3071848"/>
            <a:ext cx="7455120" cy="2967212"/>
          </a:xfrm>
          <a:custGeom>
            <a:avLst/>
            <a:gdLst>
              <a:gd name="csX0" fmla="*/ 0 w 7455120"/>
              <a:gd name="csY0" fmla="*/ 0 h 2967212"/>
              <a:gd name="csX1" fmla="*/ 573471 w 7455120"/>
              <a:gd name="csY1" fmla="*/ 0 h 2967212"/>
              <a:gd name="csX2" fmla="*/ 1221493 w 7455120"/>
              <a:gd name="csY2" fmla="*/ 0 h 2967212"/>
              <a:gd name="csX3" fmla="*/ 1944066 w 7455120"/>
              <a:gd name="csY3" fmla="*/ 0 h 2967212"/>
              <a:gd name="csX4" fmla="*/ 2592088 w 7455120"/>
              <a:gd name="csY4" fmla="*/ 0 h 2967212"/>
              <a:gd name="csX5" fmla="*/ 3240110 w 7455120"/>
              <a:gd name="csY5" fmla="*/ 0 h 2967212"/>
              <a:gd name="csX6" fmla="*/ 3664478 w 7455120"/>
              <a:gd name="csY6" fmla="*/ 0 h 2967212"/>
              <a:gd name="csX7" fmla="*/ 4014295 w 7455120"/>
              <a:gd name="csY7" fmla="*/ 0 h 2967212"/>
              <a:gd name="csX8" fmla="*/ 4513215 w 7455120"/>
              <a:gd name="csY8" fmla="*/ 0 h 2967212"/>
              <a:gd name="csX9" fmla="*/ 5161237 w 7455120"/>
              <a:gd name="csY9" fmla="*/ 0 h 2967212"/>
              <a:gd name="csX10" fmla="*/ 5511054 w 7455120"/>
              <a:gd name="csY10" fmla="*/ 0 h 2967212"/>
              <a:gd name="csX11" fmla="*/ 6233627 w 7455120"/>
              <a:gd name="csY11" fmla="*/ 0 h 2967212"/>
              <a:gd name="csX12" fmla="*/ 6807098 w 7455120"/>
              <a:gd name="csY12" fmla="*/ 0 h 2967212"/>
              <a:gd name="csX13" fmla="*/ 7455120 w 7455120"/>
              <a:gd name="csY13" fmla="*/ 0 h 2967212"/>
              <a:gd name="csX14" fmla="*/ 7455120 w 7455120"/>
              <a:gd name="csY14" fmla="*/ 593442 h 2967212"/>
              <a:gd name="csX15" fmla="*/ 7455120 w 7455120"/>
              <a:gd name="csY15" fmla="*/ 1097868 h 2967212"/>
              <a:gd name="csX16" fmla="*/ 7455120 w 7455120"/>
              <a:gd name="csY16" fmla="*/ 1661639 h 2967212"/>
              <a:gd name="csX17" fmla="*/ 7455120 w 7455120"/>
              <a:gd name="csY17" fmla="*/ 2225409 h 2967212"/>
              <a:gd name="csX18" fmla="*/ 7455120 w 7455120"/>
              <a:gd name="csY18" fmla="*/ 2967212 h 2967212"/>
              <a:gd name="csX19" fmla="*/ 7030752 w 7455120"/>
              <a:gd name="csY19" fmla="*/ 2967212 h 2967212"/>
              <a:gd name="csX20" fmla="*/ 6308178 w 7455120"/>
              <a:gd name="csY20" fmla="*/ 2967212 h 2967212"/>
              <a:gd name="csX21" fmla="*/ 5809259 w 7455120"/>
              <a:gd name="csY21" fmla="*/ 2967212 h 2967212"/>
              <a:gd name="csX22" fmla="*/ 5235788 w 7455120"/>
              <a:gd name="csY22" fmla="*/ 2967212 h 2967212"/>
              <a:gd name="csX23" fmla="*/ 4811420 w 7455120"/>
              <a:gd name="csY23" fmla="*/ 2967212 h 2967212"/>
              <a:gd name="csX24" fmla="*/ 4237949 w 7455120"/>
              <a:gd name="csY24" fmla="*/ 2967212 h 2967212"/>
              <a:gd name="csX25" fmla="*/ 3515376 w 7455120"/>
              <a:gd name="csY25" fmla="*/ 2967212 h 2967212"/>
              <a:gd name="csX26" fmla="*/ 3165559 w 7455120"/>
              <a:gd name="csY26" fmla="*/ 2967212 h 2967212"/>
              <a:gd name="csX27" fmla="*/ 2517537 w 7455120"/>
              <a:gd name="csY27" fmla="*/ 2967212 h 2967212"/>
              <a:gd name="csX28" fmla="*/ 1869515 w 7455120"/>
              <a:gd name="csY28" fmla="*/ 2967212 h 2967212"/>
              <a:gd name="csX29" fmla="*/ 1221493 w 7455120"/>
              <a:gd name="csY29" fmla="*/ 2967212 h 2967212"/>
              <a:gd name="csX30" fmla="*/ 722573 w 7455120"/>
              <a:gd name="csY30" fmla="*/ 2967212 h 2967212"/>
              <a:gd name="csX31" fmla="*/ 0 w 7455120"/>
              <a:gd name="csY31" fmla="*/ 2967212 h 2967212"/>
              <a:gd name="csX32" fmla="*/ 0 w 7455120"/>
              <a:gd name="csY32" fmla="*/ 2314425 h 2967212"/>
              <a:gd name="csX33" fmla="*/ 0 w 7455120"/>
              <a:gd name="csY33" fmla="*/ 1750655 h 2967212"/>
              <a:gd name="csX34" fmla="*/ 0 w 7455120"/>
              <a:gd name="csY34" fmla="*/ 1127541 h 2967212"/>
              <a:gd name="csX35" fmla="*/ 0 w 7455120"/>
              <a:gd name="csY35" fmla="*/ 0 h 296721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7455120" h="2967212" fill="none" extrusionOk="0">
                <a:moveTo>
                  <a:pt x="0" y="0"/>
                </a:moveTo>
                <a:cubicBezTo>
                  <a:pt x="277739" y="-883"/>
                  <a:pt x="373836" y="41881"/>
                  <a:pt x="573471" y="0"/>
                </a:cubicBezTo>
                <a:cubicBezTo>
                  <a:pt x="773106" y="-41881"/>
                  <a:pt x="1076888" y="10526"/>
                  <a:pt x="1221493" y="0"/>
                </a:cubicBezTo>
                <a:cubicBezTo>
                  <a:pt x="1366098" y="-10526"/>
                  <a:pt x="1795003" y="16672"/>
                  <a:pt x="1944066" y="0"/>
                </a:cubicBezTo>
                <a:cubicBezTo>
                  <a:pt x="2093129" y="-16672"/>
                  <a:pt x="2425872" y="35593"/>
                  <a:pt x="2592088" y="0"/>
                </a:cubicBezTo>
                <a:cubicBezTo>
                  <a:pt x="2758304" y="-35593"/>
                  <a:pt x="2941186" y="46499"/>
                  <a:pt x="3240110" y="0"/>
                </a:cubicBezTo>
                <a:cubicBezTo>
                  <a:pt x="3539034" y="-46499"/>
                  <a:pt x="3483446" y="10974"/>
                  <a:pt x="3664478" y="0"/>
                </a:cubicBezTo>
                <a:cubicBezTo>
                  <a:pt x="3845510" y="-10974"/>
                  <a:pt x="3875004" y="10733"/>
                  <a:pt x="4014295" y="0"/>
                </a:cubicBezTo>
                <a:cubicBezTo>
                  <a:pt x="4153586" y="-10733"/>
                  <a:pt x="4303876" y="44251"/>
                  <a:pt x="4513215" y="0"/>
                </a:cubicBezTo>
                <a:cubicBezTo>
                  <a:pt x="4722554" y="-44251"/>
                  <a:pt x="4924526" y="34315"/>
                  <a:pt x="5161237" y="0"/>
                </a:cubicBezTo>
                <a:cubicBezTo>
                  <a:pt x="5397948" y="-34315"/>
                  <a:pt x="5386642" y="8498"/>
                  <a:pt x="5511054" y="0"/>
                </a:cubicBezTo>
                <a:cubicBezTo>
                  <a:pt x="5635466" y="-8498"/>
                  <a:pt x="5994306" y="54060"/>
                  <a:pt x="6233627" y="0"/>
                </a:cubicBezTo>
                <a:cubicBezTo>
                  <a:pt x="6472948" y="-54060"/>
                  <a:pt x="6608875" y="687"/>
                  <a:pt x="6807098" y="0"/>
                </a:cubicBezTo>
                <a:cubicBezTo>
                  <a:pt x="7005321" y="-687"/>
                  <a:pt x="7195908" y="12451"/>
                  <a:pt x="7455120" y="0"/>
                </a:cubicBezTo>
                <a:cubicBezTo>
                  <a:pt x="7525099" y="211542"/>
                  <a:pt x="7433907" y="406919"/>
                  <a:pt x="7455120" y="593442"/>
                </a:cubicBezTo>
                <a:cubicBezTo>
                  <a:pt x="7476333" y="779965"/>
                  <a:pt x="7424629" y="872907"/>
                  <a:pt x="7455120" y="1097868"/>
                </a:cubicBezTo>
                <a:cubicBezTo>
                  <a:pt x="7485611" y="1322829"/>
                  <a:pt x="7430471" y="1438706"/>
                  <a:pt x="7455120" y="1661639"/>
                </a:cubicBezTo>
                <a:cubicBezTo>
                  <a:pt x="7479769" y="1884572"/>
                  <a:pt x="7396602" y="2023654"/>
                  <a:pt x="7455120" y="2225409"/>
                </a:cubicBezTo>
                <a:cubicBezTo>
                  <a:pt x="7513638" y="2427164"/>
                  <a:pt x="7449034" y="2627445"/>
                  <a:pt x="7455120" y="2967212"/>
                </a:cubicBezTo>
                <a:cubicBezTo>
                  <a:pt x="7339857" y="3003059"/>
                  <a:pt x="7157027" y="2960729"/>
                  <a:pt x="7030752" y="2967212"/>
                </a:cubicBezTo>
                <a:cubicBezTo>
                  <a:pt x="6904477" y="2973695"/>
                  <a:pt x="6470833" y="2926300"/>
                  <a:pt x="6308178" y="2967212"/>
                </a:cubicBezTo>
                <a:cubicBezTo>
                  <a:pt x="6145523" y="3008124"/>
                  <a:pt x="6005857" y="2911427"/>
                  <a:pt x="5809259" y="2967212"/>
                </a:cubicBezTo>
                <a:cubicBezTo>
                  <a:pt x="5612661" y="3022997"/>
                  <a:pt x="5493053" y="2911314"/>
                  <a:pt x="5235788" y="2967212"/>
                </a:cubicBezTo>
                <a:cubicBezTo>
                  <a:pt x="4978523" y="3023110"/>
                  <a:pt x="4978000" y="2944416"/>
                  <a:pt x="4811420" y="2967212"/>
                </a:cubicBezTo>
                <a:cubicBezTo>
                  <a:pt x="4644840" y="2990008"/>
                  <a:pt x="4476501" y="2958298"/>
                  <a:pt x="4237949" y="2967212"/>
                </a:cubicBezTo>
                <a:cubicBezTo>
                  <a:pt x="3999397" y="2976126"/>
                  <a:pt x="3670693" y="2930665"/>
                  <a:pt x="3515376" y="2967212"/>
                </a:cubicBezTo>
                <a:cubicBezTo>
                  <a:pt x="3360059" y="3003759"/>
                  <a:pt x="3322749" y="2940901"/>
                  <a:pt x="3165559" y="2967212"/>
                </a:cubicBezTo>
                <a:cubicBezTo>
                  <a:pt x="3008369" y="2993523"/>
                  <a:pt x="2817011" y="2936754"/>
                  <a:pt x="2517537" y="2967212"/>
                </a:cubicBezTo>
                <a:cubicBezTo>
                  <a:pt x="2218063" y="2997670"/>
                  <a:pt x="2094495" y="2938693"/>
                  <a:pt x="1869515" y="2967212"/>
                </a:cubicBezTo>
                <a:cubicBezTo>
                  <a:pt x="1644535" y="2995731"/>
                  <a:pt x="1391306" y="2951287"/>
                  <a:pt x="1221493" y="2967212"/>
                </a:cubicBezTo>
                <a:cubicBezTo>
                  <a:pt x="1051680" y="2983137"/>
                  <a:pt x="869625" y="2948174"/>
                  <a:pt x="722573" y="2967212"/>
                </a:cubicBezTo>
                <a:cubicBezTo>
                  <a:pt x="575521" y="2986250"/>
                  <a:pt x="155305" y="2965638"/>
                  <a:pt x="0" y="2967212"/>
                </a:cubicBezTo>
                <a:cubicBezTo>
                  <a:pt x="-60258" y="2725647"/>
                  <a:pt x="18960" y="2589735"/>
                  <a:pt x="0" y="2314425"/>
                </a:cubicBezTo>
                <a:cubicBezTo>
                  <a:pt x="-18960" y="2039115"/>
                  <a:pt x="43150" y="1908287"/>
                  <a:pt x="0" y="1750655"/>
                </a:cubicBezTo>
                <a:cubicBezTo>
                  <a:pt x="-43150" y="1593023"/>
                  <a:pt x="2323" y="1410674"/>
                  <a:pt x="0" y="1127541"/>
                </a:cubicBezTo>
                <a:cubicBezTo>
                  <a:pt x="-2323" y="844408"/>
                  <a:pt x="61584" y="303488"/>
                  <a:pt x="0" y="0"/>
                </a:cubicBezTo>
                <a:close/>
              </a:path>
              <a:path w="7455120" h="2967212" stroke="0" extrusionOk="0">
                <a:moveTo>
                  <a:pt x="0" y="0"/>
                </a:moveTo>
                <a:cubicBezTo>
                  <a:pt x="186692" y="-8710"/>
                  <a:pt x="327332" y="47290"/>
                  <a:pt x="573471" y="0"/>
                </a:cubicBezTo>
                <a:cubicBezTo>
                  <a:pt x="819610" y="-47290"/>
                  <a:pt x="808924" y="3240"/>
                  <a:pt x="997839" y="0"/>
                </a:cubicBezTo>
                <a:cubicBezTo>
                  <a:pt x="1186754" y="-3240"/>
                  <a:pt x="1314756" y="23016"/>
                  <a:pt x="1422208" y="0"/>
                </a:cubicBezTo>
                <a:cubicBezTo>
                  <a:pt x="1529660" y="-23016"/>
                  <a:pt x="1718621" y="33197"/>
                  <a:pt x="1846576" y="0"/>
                </a:cubicBezTo>
                <a:cubicBezTo>
                  <a:pt x="1974531" y="-33197"/>
                  <a:pt x="2171723" y="5446"/>
                  <a:pt x="2345495" y="0"/>
                </a:cubicBezTo>
                <a:cubicBezTo>
                  <a:pt x="2519267" y="-5446"/>
                  <a:pt x="2817758" y="33865"/>
                  <a:pt x="3068069" y="0"/>
                </a:cubicBezTo>
                <a:cubicBezTo>
                  <a:pt x="3318380" y="-33865"/>
                  <a:pt x="3299591" y="21654"/>
                  <a:pt x="3417886" y="0"/>
                </a:cubicBezTo>
                <a:cubicBezTo>
                  <a:pt x="3536181" y="-21654"/>
                  <a:pt x="3672561" y="42266"/>
                  <a:pt x="3842254" y="0"/>
                </a:cubicBezTo>
                <a:cubicBezTo>
                  <a:pt x="4011947" y="-42266"/>
                  <a:pt x="4325746" y="20011"/>
                  <a:pt x="4564827" y="0"/>
                </a:cubicBezTo>
                <a:cubicBezTo>
                  <a:pt x="4803908" y="-20011"/>
                  <a:pt x="4902579" y="32768"/>
                  <a:pt x="5063747" y="0"/>
                </a:cubicBezTo>
                <a:cubicBezTo>
                  <a:pt x="5224915" y="-32768"/>
                  <a:pt x="5503974" y="49799"/>
                  <a:pt x="5637218" y="0"/>
                </a:cubicBezTo>
                <a:cubicBezTo>
                  <a:pt x="5770462" y="-49799"/>
                  <a:pt x="6037797" y="35378"/>
                  <a:pt x="6359791" y="0"/>
                </a:cubicBezTo>
                <a:cubicBezTo>
                  <a:pt x="6681785" y="-35378"/>
                  <a:pt x="6929534" y="85470"/>
                  <a:pt x="7455120" y="0"/>
                </a:cubicBezTo>
                <a:cubicBezTo>
                  <a:pt x="7474190" y="143201"/>
                  <a:pt x="7432134" y="391459"/>
                  <a:pt x="7455120" y="563770"/>
                </a:cubicBezTo>
                <a:cubicBezTo>
                  <a:pt x="7478106" y="736081"/>
                  <a:pt x="7422096" y="841763"/>
                  <a:pt x="7455120" y="1097868"/>
                </a:cubicBezTo>
                <a:cubicBezTo>
                  <a:pt x="7488144" y="1353973"/>
                  <a:pt x="7382613" y="1548310"/>
                  <a:pt x="7455120" y="1720983"/>
                </a:cubicBezTo>
                <a:cubicBezTo>
                  <a:pt x="7527627" y="1893656"/>
                  <a:pt x="7408733" y="2035958"/>
                  <a:pt x="7455120" y="2255081"/>
                </a:cubicBezTo>
                <a:cubicBezTo>
                  <a:pt x="7501507" y="2474204"/>
                  <a:pt x="7422139" y="2638736"/>
                  <a:pt x="7455120" y="2967212"/>
                </a:cubicBezTo>
                <a:cubicBezTo>
                  <a:pt x="7327504" y="3014734"/>
                  <a:pt x="7120069" y="2952714"/>
                  <a:pt x="7030752" y="2967212"/>
                </a:cubicBezTo>
                <a:cubicBezTo>
                  <a:pt x="6941435" y="2981710"/>
                  <a:pt x="6542779" y="2940164"/>
                  <a:pt x="6308178" y="2967212"/>
                </a:cubicBezTo>
                <a:cubicBezTo>
                  <a:pt x="6073577" y="2994260"/>
                  <a:pt x="5901217" y="2900187"/>
                  <a:pt x="5734708" y="2967212"/>
                </a:cubicBezTo>
                <a:cubicBezTo>
                  <a:pt x="5568199" y="3034237"/>
                  <a:pt x="5456010" y="2955576"/>
                  <a:pt x="5384891" y="2967212"/>
                </a:cubicBezTo>
                <a:cubicBezTo>
                  <a:pt x="5313772" y="2978848"/>
                  <a:pt x="5004967" y="2928850"/>
                  <a:pt x="4736869" y="2967212"/>
                </a:cubicBezTo>
                <a:cubicBezTo>
                  <a:pt x="4468771" y="3005574"/>
                  <a:pt x="4163104" y="2962314"/>
                  <a:pt x="4014295" y="2967212"/>
                </a:cubicBezTo>
                <a:cubicBezTo>
                  <a:pt x="3865486" y="2972110"/>
                  <a:pt x="3782304" y="2942253"/>
                  <a:pt x="3664478" y="2967212"/>
                </a:cubicBezTo>
                <a:cubicBezTo>
                  <a:pt x="3546652" y="2992171"/>
                  <a:pt x="3329226" y="2913248"/>
                  <a:pt x="3165559" y="2967212"/>
                </a:cubicBezTo>
                <a:cubicBezTo>
                  <a:pt x="3001892" y="3021176"/>
                  <a:pt x="2726630" y="2927537"/>
                  <a:pt x="2592088" y="2967212"/>
                </a:cubicBezTo>
                <a:cubicBezTo>
                  <a:pt x="2457546" y="3006887"/>
                  <a:pt x="2318779" y="2963926"/>
                  <a:pt x="2242271" y="2967212"/>
                </a:cubicBezTo>
                <a:cubicBezTo>
                  <a:pt x="2165763" y="2970498"/>
                  <a:pt x="1821546" y="2922575"/>
                  <a:pt x="1668800" y="2967212"/>
                </a:cubicBezTo>
                <a:cubicBezTo>
                  <a:pt x="1516054" y="3011849"/>
                  <a:pt x="1260866" y="2963662"/>
                  <a:pt x="1095329" y="2967212"/>
                </a:cubicBezTo>
                <a:cubicBezTo>
                  <a:pt x="929792" y="2970762"/>
                  <a:pt x="777176" y="2939964"/>
                  <a:pt x="521858" y="2967212"/>
                </a:cubicBezTo>
                <a:cubicBezTo>
                  <a:pt x="266540" y="2994460"/>
                  <a:pt x="152490" y="2922021"/>
                  <a:pt x="0" y="2967212"/>
                </a:cubicBezTo>
                <a:cubicBezTo>
                  <a:pt x="-41102" y="2774526"/>
                  <a:pt x="32976" y="2644891"/>
                  <a:pt x="0" y="2462786"/>
                </a:cubicBezTo>
                <a:cubicBezTo>
                  <a:pt x="-32976" y="2280681"/>
                  <a:pt x="8094" y="2092044"/>
                  <a:pt x="0" y="1869344"/>
                </a:cubicBezTo>
                <a:cubicBezTo>
                  <a:pt x="-8094" y="1646644"/>
                  <a:pt x="26199" y="1601149"/>
                  <a:pt x="0" y="1364918"/>
                </a:cubicBezTo>
                <a:cubicBezTo>
                  <a:pt x="-26199" y="1128687"/>
                  <a:pt x="4916" y="1063561"/>
                  <a:pt x="0" y="801147"/>
                </a:cubicBezTo>
                <a:cubicBezTo>
                  <a:pt x="-4916" y="538733"/>
                  <a:pt x="56024" y="207178"/>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solidFill>
                  <a:prstClr val="black"/>
                </a:solidFill>
              </a:ln>
              <a:solidFill>
                <a:srgbClr val="FF6699"/>
              </a:solidFill>
              <a:effectLst/>
              <a:uLnTx/>
              <a:uFillTx/>
              <a:latin typeface="UTM Avo" panose="02040603050506020204" pitchFamily="18" charset="0"/>
              <a:ea typeface="+mn-ea"/>
              <a:cs typeface="+mn-cs"/>
            </a:endParaRPr>
          </a:p>
        </p:txBody>
      </p:sp>
      <p:sp>
        <p:nvSpPr>
          <p:cNvPr id="7" name="Rectangle 6">
            <a:extLst>
              <a:ext uri="{FF2B5EF4-FFF2-40B4-BE49-F238E27FC236}">
                <a16:creationId xmlns:a16="http://schemas.microsoft.com/office/drawing/2014/main" id="{A53BCB2C-66FD-55A2-3812-19F3C1F48192}"/>
              </a:ext>
            </a:extLst>
          </p:cNvPr>
          <p:cNvSpPr/>
          <p:nvPr/>
        </p:nvSpPr>
        <p:spPr>
          <a:xfrm>
            <a:off x="447653" y="3832179"/>
            <a:ext cx="3974122" cy="1446549"/>
          </a:xfrm>
          <a:custGeom>
            <a:avLst/>
            <a:gdLst>
              <a:gd name="csX0" fmla="*/ 0 w 3974122"/>
              <a:gd name="csY0" fmla="*/ 0 h 1446549"/>
              <a:gd name="csX1" fmla="*/ 567732 w 3974122"/>
              <a:gd name="csY1" fmla="*/ 0 h 1446549"/>
              <a:gd name="csX2" fmla="*/ 1016240 w 3974122"/>
              <a:gd name="csY2" fmla="*/ 0 h 1446549"/>
              <a:gd name="csX3" fmla="*/ 1464748 w 3974122"/>
              <a:gd name="csY3" fmla="*/ 0 h 1446549"/>
              <a:gd name="csX4" fmla="*/ 1992738 w 3974122"/>
              <a:gd name="csY4" fmla="*/ 0 h 1446549"/>
              <a:gd name="csX5" fmla="*/ 2600211 w 3974122"/>
              <a:gd name="csY5" fmla="*/ 0 h 1446549"/>
              <a:gd name="csX6" fmla="*/ 3128202 w 3974122"/>
              <a:gd name="csY6" fmla="*/ 0 h 1446549"/>
              <a:gd name="csX7" fmla="*/ 3974122 w 3974122"/>
              <a:gd name="csY7" fmla="*/ 0 h 1446549"/>
              <a:gd name="csX8" fmla="*/ 3974122 w 3974122"/>
              <a:gd name="csY8" fmla="*/ 467718 h 1446549"/>
              <a:gd name="csX9" fmla="*/ 3974122 w 3974122"/>
              <a:gd name="csY9" fmla="*/ 949901 h 1446549"/>
              <a:gd name="csX10" fmla="*/ 3974122 w 3974122"/>
              <a:gd name="csY10" fmla="*/ 1446549 h 1446549"/>
              <a:gd name="csX11" fmla="*/ 3525614 w 3974122"/>
              <a:gd name="csY11" fmla="*/ 1446549 h 1446549"/>
              <a:gd name="csX12" fmla="*/ 2957882 w 3974122"/>
              <a:gd name="csY12" fmla="*/ 1446549 h 1446549"/>
              <a:gd name="csX13" fmla="*/ 2509374 w 3974122"/>
              <a:gd name="csY13" fmla="*/ 1446549 h 1446549"/>
              <a:gd name="csX14" fmla="*/ 1981384 w 3974122"/>
              <a:gd name="csY14" fmla="*/ 1446549 h 1446549"/>
              <a:gd name="csX15" fmla="*/ 1334170 w 3974122"/>
              <a:gd name="csY15" fmla="*/ 1446549 h 1446549"/>
              <a:gd name="csX16" fmla="*/ 766438 w 3974122"/>
              <a:gd name="csY16" fmla="*/ 1446549 h 1446549"/>
              <a:gd name="csX17" fmla="*/ 0 w 3974122"/>
              <a:gd name="csY17" fmla="*/ 1446549 h 1446549"/>
              <a:gd name="csX18" fmla="*/ 0 w 3974122"/>
              <a:gd name="csY18" fmla="*/ 964366 h 1446549"/>
              <a:gd name="csX19" fmla="*/ 0 w 3974122"/>
              <a:gd name="csY19" fmla="*/ 467718 h 1446549"/>
              <a:gd name="csX20" fmla="*/ 0 w 3974122"/>
              <a:gd name="csY20" fmla="*/ 0 h 14465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974122" h="1446549" fill="none" extrusionOk="0">
                <a:moveTo>
                  <a:pt x="0" y="0"/>
                </a:moveTo>
                <a:cubicBezTo>
                  <a:pt x="175868" y="-36244"/>
                  <a:pt x="389506" y="20832"/>
                  <a:pt x="567732" y="0"/>
                </a:cubicBezTo>
                <a:cubicBezTo>
                  <a:pt x="745958" y="-20832"/>
                  <a:pt x="811134" y="4513"/>
                  <a:pt x="1016240" y="0"/>
                </a:cubicBezTo>
                <a:cubicBezTo>
                  <a:pt x="1221346" y="-4513"/>
                  <a:pt x="1326961" y="7766"/>
                  <a:pt x="1464748" y="0"/>
                </a:cubicBezTo>
                <a:cubicBezTo>
                  <a:pt x="1602535" y="-7766"/>
                  <a:pt x="1875490" y="34208"/>
                  <a:pt x="1992738" y="0"/>
                </a:cubicBezTo>
                <a:cubicBezTo>
                  <a:pt x="2109986" y="-34208"/>
                  <a:pt x="2366070" y="565"/>
                  <a:pt x="2600211" y="0"/>
                </a:cubicBezTo>
                <a:cubicBezTo>
                  <a:pt x="2834352" y="-565"/>
                  <a:pt x="2971541" y="8498"/>
                  <a:pt x="3128202" y="0"/>
                </a:cubicBezTo>
                <a:cubicBezTo>
                  <a:pt x="3284863" y="-8498"/>
                  <a:pt x="3552114" y="97581"/>
                  <a:pt x="3974122" y="0"/>
                </a:cubicBezTo>
                <a:cubicBezTo>
                  <a:pt x="3982598" y="200704"/>
                  <a:pt x="3973754" y="265430"/>
                  <a:pt x="3974122" y="467718"/>
                </a:cubicBezTo>
                <a:cubicBezTo>
                  <a:pt x="3974490" y="670006"/>
                  <a:pt x="3964896" y="844971"/>
                  <a:pt x="3974122" y="949901"/>
                </a:cubicBezTo>
                <a:cubicBezTo>
                  <a:pt x="3983348" y="1054831"/>
                  <a:pt x="3929890" y="1294352"/>
                  <a:pt x="3974122" y="1446549"/>
                </a:cubicBezTo>
                <a:cubicBezTo>
                  <a:pt x="3797975" y="1465281"/>
                  <a:pt x="3711656" y="1408367"/>
                  <a:pt x="3525614" y="1446549"/>
                </a:cubicBezTo>
                <a:cubicBezTo>
                  <a:pt x="3339572" y="1484731"/>
                  <a:pt x="3127786" y="1423010"/>
                  <a:pt x="2957882" y="1446549"/>
                </a:cubicBezTo>
                <a:cubicBezTo>
                  <a:pt x="2787978" y="1470088"/>
                  <a:pt x="2659086" y="1439836"/>
                  <a:pt x="2509374" y="1446549"/>
                </a:cubicBezTo>
                <a:cubicBezTo>
                  <a:pt x="2359662" y="1453262"/>
                  <a:pt x="2186988" y="1404680"/>
                  <a:pt x="1981384" y="1446549"/>
                </a:cubicBezTo>
                <a:cubicBezTo>
                  <a:pt x="1775780" y="1488418"/>
                  <a:pt x="1562179" y="1419373"/>
                  <a:pt x="1334170" y="1446549"/>
                </a:cubicBezTo>
                <a:cubicBezTo>
                  <a:pt x="1106161" y="1473725"/>
                  <a:pt x="891560" y="1443471"/>
                  <a:pt x="766438" y="1446549"/>
                </a:cubicBezTo>
                <a:cubicBezTo>
                  <a:pt x="641316" y="1449627"/>
                  <a:pt x="185366" y="1354678"/>
                  <a:pt x="0" y="1446549"/>
                </a:cubicBezTo>
                <a:cubicBezTo>
                  <a:pt x="-2212" y="1212559"/>
                  <a:pt x="971" y="1164627"/>
                  <a:pt x="0" y="964366"/>
                </a:cubicBezTo>
                <a:cubicBezTo>
                  <a:pt x="-971" y="764105"/>
                  <a:pt x="37761" y="705581"/>
                  <a:pt x="0" y="467718"/>
                </a:cubicBezTo>
                <a:cubicBezTo>
                  <a:pt x="-37761" y="229855"/>
                  <a:pt x="54210" y="186023"/>
                  <a:pt x="0" y="0"/>
                </a:cubicBezTo>
                <a:close/>
              </a:path>
              <a:path w="3974122" h="1446549" stroke="0" extrusionOk="0">
                <a:moveTo>
                  <a:pt x="0" y="0"/>
                </a:moveTo>
                <a:cubicBezTo>
                  <a:pt x="189525" y="-26913"/>
                  <a:pt x="378378" y="738"/>
                  <a:pt x="567732" y="0"/>
                </a:cubicBezTo>
                <a:cubicBezTo>
                  <a:pt x="757086" y="-738"/>
                  <a:pt x="951706" y="53961"/>
                  <a:pt x="1055981" y="0"/>
                </a:cubicBezTo>
                <a:cubicBezTo>
                  <a:pt x="1160256" y="-53961"/>
                  <a:pt x="1311112" y="12301"/>
                  <a:pt x="1544230" y="0"/>
                </a:cubicBezTo>
                <a:cubicBezTo>
                  <a:pt x="1777348" y="-12301"/>
                  <a:pt x="1908657" y="47803"/>
                  <a:pt x="2032480" y="0"/>
                </a:cubicBezTo>
                <a:cubicBezTo>
                  <a:pt x="2156303" y="-47803"/>
                  <a:pt x="2364661" y="17039"/>
                  <a:pt x="2560470" y="0"/>
                </a:cubicBezTo>
                <a:cubicBezTo>
                  <a:pt x="2756279" y="-17039"/>
                  <a:pt x="2942020" y="66451"/>
                  <a:pt x="3207684" y="0"/>
                </a:cubicBezTo>
                <a:cubicBezTo>
                  <a:pt x="3473348" y="-66451"/>
                  <a:pt x="3817170" y="70334"/>
                  <a:pt x="3974122" y="0"/>
                </a:cubicBezTo>
                <a:cubicBezTo>
                  <a:pt x="4008176" y="92267"/>
                  <a:pt x="3945863" y="247602"/>
                  <a:pt x="3974122" y="453252"/>
                </a:cubicBezTo>
                <a:cubicBezTo>
                  <a:pt x="4002381" y="658902"/>
                  <a:pt x="3931592" y="688352"/>
                  <a:pt x="3974122" y="892039"/>
                </a:cubicBezTo>
                <a:cubicBezTo>
                  <a:pt x="4016652" y="1095726"/>
                  <a:pt x="3950226" y="1254069"/>
                  <a:pt x="3974122" y="1446549"/>
                </a:cubicBezTo>
                <a:cubicBezTo>
                  <a:pt x="3800961" y="1490465"/>
                  <a:pt x="3676164" y="1433811"/>
                  <a:pt x="3525614" y="1446549"/>
                </a:cubicBezTo>
                <a:cubicBezTo>
                  <a:pt x="3375064" y="1459287"/>
                  <a:pt x="3215922" y="1403298"/>
                  <a:pt x="2997623" y="1446549"/>
                </a:cubicBezTo>
                <a:cubicBezTo>
                  <a:pt x="2779324" y="1489800"/>
                  <a:pt x="2573461" y="1435407"/>
                  <a:pt x="2350409" y="1446549"/>
                </a:cubicBezTo>
                <a:cubicBezTo>
                  <a:pt x="2127357" y="1457691"/>
                  <a:pt x="2026091" y="1442200"/>
                  <a:pt x="1901901" y="1446549"/>
                </a:cubicBezTo>
                <a:cubicBezTo>
                  <a:pt x="1777711" y="1450898"/>
                  <a:pt x="1460382" y="1417732"/>
                  <a:pt x="1294428" y="1446549"/>
                </a:cubicBezTo>
                <a:cubicBezTo>
                  <a:pt x="1128474" y="1475366"/>
                  <a:pt x="939291" y="1434917"/>
                  <a:pt x="806179" y="1446549"/>
                </a:cubicBezTo>
                <a:cubicBezTo>
                  <a:pt x="673067" y="1458181"/>
                  <a:pt x="169667" y="1387513"/>
                  <a:pt x="0" y="1446549"/>
                </a:cubicBezTo>
                <a:cubicBezTo>
                  <a:pt x="-23615" y="1319067"/>
                  <a:pt x="41687" y="1181648"/>
                  <a:pt x="0" y="1007762"/>
                </a:cubicBezTo>
                <a:cubicBezTo>
                  <a:pt x="-41687" y="833876"/>
                  <a:pt x="23299" y="753328"/>
                  <a:pt x="0" y="540045"/>
                </a:cubicBezTo>
                <a:cubicBezTo>
                  <a:pt x="-23299" y="326762"/>
                  <a:pt x="41951" y="151912"/>
                  <a:pt x="0" y="0"/>
                </a:cubicBezTo>
                <a:close/>
              </a:path>
            </a:pathLst>
          </a:custGeom>
          <a:solidFill>
            <a:schemeClr val="bg1"/>
          </a:solidFill>
          <a:ln w="38100">
            <a:solidFill>
              <a:srgbClr val="48AC2C"/>
            </a:solidFill>
            <a:extLst>
              <a:ext uri="{C807C97D-BFC1-408E-A445-0C87EB9F89A2}">
                <ask:lineSketchStyleProps xmlns:ask="http://schemas.microsoft.com/office/drawing/2018/sketchyshapes" xmlns="" sd="200656351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4400" b="1" dirty="0" err="1">
                <a:ln>
                  <a:solidFill>
                    <a:prstClr val="black"/>
                  </a:solidFill>
                </a:ln>
                <a:solidFill>
                  <a:srgbClr val="FF6699"/>
                </a:solidFill>
                <a:latin typeface="UTM Avo" panose="02040603050506020204" pitchFamily="18" charset="0"/>
              </a:rPr>
              <a:t>điêu</a:t>
            </a:r>
            <a:r>
              <a:rPr lang="en-US" sz="4400" b="1" dirty="0">
                <a:ln>
                  <a:solidFill>
                    <a:prstClr val="black"/>
                  </a:solidFill>
                </a:ln>
                <a:solidFill>
                  <a:srgbClr val="FF6699"/>
                </a:solidFill>
                <a:latin typeface="UTM Avo" panose="02040603050506020204" pitchFamily="18" charset="0"/>
              </a:rPr>
              <a:t> </a:t>
            </a:r>
            <a:r>
              <a:rPr lang="en-US" sz="4400" b="1" dirty="0" err="1">
                <a:ln>
                  <a:solidFill>
                    <a:prstClr val="black"/>
                  </a:solidFill>
                </a:ln>
                <a:solidFill>
                  <a:srgbClr val="FF6699"/>
                </a:solidFill>
                <a:latin typeface="UTM Avo" panose="02040603050506020204" pitchFamily="18" charset="0"/>
              </a:rPr>
              <a:t>luyện</a:t>
            </a:r>
            <a:endParaRPr kumimoji="0" lang="en-US" sz="4400" b="1" i="0" u="none" strike="noStrike" kern="1200" cap="none" spc="0" normalizeH="0" baseline="0" noProof="0" dirty="0">
              <a:ln>
                <a:solidFill>
                  <a:prstClr val="black"/>
                </a:solidFill>
              </a:ln>
              <a:solidFill>
                <a:srgbClr val="FF6699"/>
              </a:solidFill>
              <a:effectLst/>
              <a:uLnTx/>
              <a:uFillTx/>
              <a:latin typeface="UTM Avo" panose="02040603050506020204" pitchFamily="18" charset="0"/>
              <a:ea typeface="+mn-ea"/>
              <a:cs typeface="+mn-cs"/>
            </a:endParaRPr>
          </a:p>
        </p:txBody>
      </p:sp>
      <p:sp>
        <p:nvSpPr>
          <p:cNvPr id="8" name="TextBox 7">
            <a:extLst>
              <a:ext uri="{FF2B5EF4-FFF2-40B4-BE49-F238E27FC236}">
                <a16:creationId xmlns:a16="http://schemas.microsoft.com/office/drawing/2014/main" id="{7069FD4E-6106-0B2A-E82C-F7D7048CC14B}"/>
              </a:ext>
            </a:extLst>
          </p:cNvPr>
          <p:cNvSpPr txBox="1"/>
          <p:nvPr/>
        </p:nvSpPr>
        <p:spPr>
          <a:xfrm>
            <a:off x="4688570" y="3401291"/>
            <a:ext cx="7129709"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Đạt </a:t>
            </a:r>
            <a:r>
              <a:rPr kumimoji="0" lang="en-US" sz="48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đến</a:t>
            </a:r>
            <a:r>
              <a:rPr kumimoji="0" lang="en-US"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trình</a:t>
            </a:r>
            <a:r>
              <a:rPr kumimoji="0" lang="en-US"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độ</a:t>
            </a:r>
            <a:r>
              <a:rPr kumimoji="0" lang="en-US"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cao</a:t>
            </a:r>
            <a:r>
              <a:rPr kumimoji="0" lang="en-US"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do </a:t>
            </a:r>
            <a:r>
              <a:rPr kumimoji="0" lang="en-US" sz="48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trau</a:t>
            </a:r>
            <a:r>
              <a:rPr kumimoji="0" lang="en-US"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dồi</a:t>
            </a:r>
            <a:r>
              <a:rPr kumimoji="0" lang="en-US"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luyện</a:t>
            </a:r>
            <a:r>
              <a:rPr kumimoji="0" lang="en-US"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tập</a:t>
            </a:r>
            <a:r>
              <a:rPr kumimoji="0" lang="en-US"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 </a:t>
            </a:r>
            <a:r>
              <a:rPr kumimoji="0" lang="en-US" sz="4800" b="0" i="0" u="none" strike="noStrike" kern="1200" cap="none" spc="0" normalizeH="0" baseline="0" noProof="0" dirty="0" err="1">
                <a:ln>
                  <a:solidFill>
                    <a:prstClr val="black"/>
                  </a:solidFill>
                </a:ln>
                <a:solidFill>
                  <a:prstClr val="black"/>
                </a:solidFill>
                <a:effectLst/>
                <a:uLnTx/>
                <a:uFillTx/>
                <a:latin typeface="UTM Avo" panose="02040603050506020204" pitchFamily="18" charset="0"/>
                <a:ea typeface="+mn-ea"/>
                <a:cs typeface="+mn-cs"/>
              </a:rPr>
              <a:t>nhiều</a:t>
            </a:r>
            <a:r>
              <a:rPr kumimoji="0" lang="en-US"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rPr>
              <a:t>.</a:t>
            </a:r>
            <a:endParaRPr kumimoji="0" lang="vi-VN" sz="4800" b="0" i="0" u="none" strike="noStrike" kern="1200" cap="none" spc="0" normalizeH="0" baseline="0" noProof="0" dirty="0">
              <a:ln>
                <a:solidFill>
                  <a:prstClr val="black"/>
                </a:solidFill>
              </a:ln>
              <a:solidFill>
                <a:prstClr val="black"/>
              </a:solidFill>
              <a:effectLst/>
              <a:uLnTx/>
              <a:uFillTx/>
              <a:latin typeface="UTM Avo" panose="02040603050506020204" pitchFamily="18" charset="0"/>
              <a:ea typeface="+mn-ea"/>
              <a:cs typeface="+mn-cs"/>
            </a:endParaRPr>
          </a:p>
        </p:txBody>
      </p:sp>
      <p:pic>
        <p:nvPicPr>
          <p:cNvPr id="9" name="Picture 8">
            <a:extLst>
              <a:ext uri="{FF2B5EF4-FFF2-40B4-BE49-F238E27FC236}">
                <a16:creationId xmlns:a16="http://schemas.microsoft.com/office/drawing/2014/main" id="{3FA59304-1A4C-CEA3-1125-74922F306AED}"/>
              </a:ext>
            </a:extLst>
          </p:cNvPr>
          <p:cNvPicPr>
            <a:picLocks noChangeAspect="1"/>
          </p:cNvPicPr>
          <p:nvPr/>
        </p:nvPicPr>
        <p:blipFill>
          <a:blip r:embed="rId2"/>
          <a:stretch>
            <a:fillRect/>
          </a:stretch>
        </p:blipFill>
        <p:spPr>
          <a:xfrm>
            <a:off x="3444321" y="408738"/>
            <a:ext cx="8937511" cy="2341067"/>
          </a:xfrm>
          <a:prstGeom prst="rect">
            <a:avLst/>
          </a:prstGeom>
        </p:spPr>
      </p:pic>
    </p:spTree>
    <p:extLst>
      <p:ext uri="{BB962C8B-B14F-4D97-AF65-F5344CB8AC3E}">
        <p14:creationId xmlns:p14="http://schemas.microsoft.com/office/powerpoint/2010/main" val="1966544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1D2244-7F22-4039-7B80-51908121D705}"/>
              </a:ext>
            </a:extLst>
          </p:cNvPr>
          <p:cNvGrpSpPr/>
          <p:nvPr/>
        </p:nvGrpSpPr>
        <p:grpSpPr>
          <a:xfrm>
            <a:off x="499871" y="275992"/>
            <a:ext cx="6381575" cy="1097280"/>
            <a:chOff x="249778" y="726257"/>
            <a:chExt cx="6381575"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418FFCB7-8DB8-F4BD-283A-F97475A2C89D}"/>
                </a:ext>
              </a:extLst>
            </p:cNvPr>
            <p:cNvSpPr/>
            <p:nvPr/>
          </p:nvSpPr>
          <p:spPr>
            <a:xfrm>
              <a:off x="912721" y="837802"/>
              <a:ext cx="5718632"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Trả</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lời</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câu</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hỏi</a:t>
              </a:r>
              <a:endPar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D28F7675-7451-98F6-DCCE-A9FD746F787C}"/>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3</a:t>
              </a:r>
            </a:p>
          </p:txBody>
        </p:sp>
      </p:grpSp>
      <p:sp>
        <p:nvSpPr>
          <p:cNvPr id="5" name="Rectangle: Rounded Corners 4">
            <a:extLst>
              <a:ext uri="{FF2B5EF4-FFF2-40B4-BE49-F238E27FC236}">
                <a16:creationId xmlns:a16="http://schemas.microsoft.com/office/drawing/2014/main" id="{A82BDE3C-6107-1E07-CD2D-8665D5A1567B}"/>
              </a:ext>
            </a:extLst>
          </p:cNvPr>
          <p:cNvSpPr/>
          <p:nvPr/>
        </p:nvSpPr>
        <p:spPr>
          <a:xfrm>
            <a:off x="291925" y="4586968"/>
            <a:ext cx="11608151" cy="2081866"/>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FF4FD8-6959-7E6E-747A-BF7A924B0960}"/>
              </a:ext>
            </a:extLst>
          </p:cNvPr>
          <p:cNvSpPr txBox="1"/>
          <p:nvPr/>
        </p:nvSpPr>
        <p:spPr>
          <a:xfrm>
            <a:off x="385823" y="4696654"/>
            <a:ext cx="8214322" cy="523220"/>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a) </a:t>
            </a:r>
            <a:r>
              <a:rPr lang="en-US" sz="2800" dirty="0" err="1">
                <a:ln>
                  <a:solidFill>
                    <a:schemeClr val="tx1"/>
                  </a:solidFill>
                </a:ln>
                <a:latin typeface="UTM Avo" panose="02040603050506020204" pitchFamily="18" charset="0"/>
              </a:rPr>
              <a:t>Cuộc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thi</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có</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những</a:t>
            </a:r>
            <a:r>
              <a:rPr lang="en-US" sz="2800" dirty="0">
                <a:ln>
                  <a:solidFill>
                    <a:schemeClr val="tx1"/>
                  </a:solidFill>
                </a:ln>
                <a:latin typeface="UTM Avo" panose="02040603050506020204" pitchFamily="18" charset="0"/>
              </a:rPr>
              <a:t> con </a:t>
            </a:r>
            <a:r>
              <a:rPr lang="en-US" sz="2800" dirty="0" err="1">
                <a:ln>
                  <a:solidFill>
                    <a:schemeClr val="tx1"/>
                  </a:solidFill>
                </a:ln>
                <a:latin typeface="UTM Avo" panose="02040603050506020204" pitchFamily="18" charset="0"/>
              </a:rPr>
              <a:t>vật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nào</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tham</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gia</a:t>
            </a:r>
            <a:r>
              <a:rPr lang="en-US" sz="2800" dirty="0">
                <a:ln>
                  <a:solidFill>
                    <a:schemeClr val="tx1"/>
                  </a:solidFill>
                </a:ln>
                <a:latin typeface="UTM Avo" panose="02040603050506020204" pitchFamily="18" charset="0"/>
              </a:rPr>
              <a:t>?</a:t>
            </a:r>
          </a:p>
        </p:txBody>
      </p:sp>
      <p:sp>
        <p:nvSpPr>
          <p:cNvPr id="7" name="TextBox 6">
            <a:extLst>
              <a:ext uri="{FF2B5EF4-FFF2-40B4-BE49-F238E27FC236}">
                <a16:creationId xmlns:a16="http://schemas.microsoft.com/office/drawing/2014/main" id="{1B724801-2578-5A49-982C-C852AE9D5360}"/>
              </a:ext>
            </a:extLst>
          </p:cNvPr>
          <p:cNvSpPr txBox="1"/>
          <p:nvPr/>
        </p:nvSpPr>
        <p:spPr>
          <a:xfrm>
            <a:off x="374093" y="5329560"/>
            <a:ext cx="8214322" cy="523220"/>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b) </a:t>
            </a:r>
            <a:r>
              <a:rPr lang="en-US" sz="2800" dirty="0" err="1">
                <a:ln>
                  <a:solidFill>
                    <a:schemeClr val="tx1"/>
                  </a:solidFill>
                </a:ln>
                <a:latin typeface="UTM Avo" panose="02040603050506020204" pitchFamily="18" charset="0"/>
              </a:rPr>
              <a:t>Mỗi</a:t>
            </a:r>
            <a:r>
              <a:rPr lang="en-US" sz="2800" dirty="0">
                <a:ln>
                  <a:solidFill>
                    <a:schemeClr val="tx1"/>
                  </a:solidFill>
                </a:ln>
                <a:latin typeface="UTM Avo" panose="02040603050506020204" pitchFamily="18" charset="0"/>
              </a:rPr>
              <a:t> con </a:t>
            </a:r>
            <a:r>
              <a:rPr lang="en-US" sz="2800" dirty="0" err="1">
                <a:ln>
                  <a:solidFill>
                    <a:schemeClr val="tx1"/>
                  </a:solidFill>
                </a:ln>
                <a:latin typeface="UTM Avo" panose="02040603050506020204" pitchFamily="18" charset="0"/>
              </a:rPr>
              <a:t>vật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biểu</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diễn</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tiết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mục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gì</a:t>
            </a:r>
            <a:r>
              <a:rPr lang="en-US" sz="2800" dirty="0">
                <a:ln>
                  <a:solidFill>
                    <a:schemeClr val="tx1"/>
                  </a:solidFill>
                </a:ln>
                <a:latin typeface="UTM Avo" panose="02040603050506020204" pitchFamily="18" charset="0"/>
              </a:rPr>
              <a:t>?</a:t>
            </a:r>
          </a:p>
        </p:txBody>
      </p:sp>
      <p:sp>
        <p:nvSpPr>
          <p:cNvPr id="8" name="TextBox 7">
            <a:extLst>
              <a:ext uri="{FF2B5EF4-FFF2-40B4-BE49-F238E27FC236}">
                <a16:creationId xmlns:a16="http://schemas.microsoft.com/office/drawing/2014/main" id="{4B176352-FAC4-4EE4-D534-04B76D0CAE26}"/>
              </a:ext>
            </a:extLst>
          </p:cNvPr>
          <p:cNvSpPr txBox="1"/>
          <p:nvPr/>
        </p:nvSpPr>
        <p:spPr>
          <a:xfrm>
            <a:off x="374093" y="5938847"/>
            <a:ext cx="8214322" cy="523220"/>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c) Em </a:t>
            </a:r>
            <a:r>
              <a:rPr lang="en-US" sz="2800" dirty="0" err="1">
                <a:ln>
                  <a:solidFill>
                    <a:schemeClr val="tx1"/>
                  </a:solidFill>
                </a:ln>
                <a:latin typeface="UTM Avo" panose="02040603050506020204" pitchFamily="18" charset="0"/>
              </a:rPr>
              <a:t>thích</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nhất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tiết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mục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nào</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trong</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cuộc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thi</a:t>
            </a:r>
            <a:r>
              <a:rPr lang="en-US" sz="2800" dirty="0">
                <a:ln>
                  <a:solidFill>
                    <a:schemeClr val="tx1"/>
                  </a:solidFill>
                </a:ln>
                <a:latin typeface="UTM Avo" panose="02040603050506020204" pitchFamily="18" charset="0"/>
              </a:rPr>
              <a:t>?</a:t>
            </a:r>
          </a:p>
        </p:txBody>
      </p:sp>
      <p:pic>
        <p:nvPicPr>
          <p:cNvPr id="10" name="Đồ họa 3">
            <a:extLst>
              <a:ext uri="{FF2B5EF4-FFF2-40B4-BE49-F238E27FC236}">
                <a16:creationId xmlns:a16="http://schemas.microsoft.com/office/drawing/2014/main" id="{66E6D1EA-2AA9-8E3D-CF1B-C08EE7533670}"/>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8472097" y="5119467"/>
            <a:ext cx="3217762" cy="1518894"/>
          </a:xfrm>
          <a:prstGeom prst="rect">
            <a:avLst/>
          </a:prstGeom>
        </p:spPr>
      </p:pic>
      <p:pic>
        <p:nvPicPr>
          <p:cNvPr id="11" name="Picture 10">
            <a:extLst>
              <a:ext uri="{FF2B5EF4-FFF2-40B4-BE49-F238E27FC236}">
                <a16:creationId xmlns:a16="http://schemas.microsoft.com/office/drawing/2014/main" id="{22457EB8-8319-AA0C-083F-74B5678DDF6F}"/>
              </a:ext>
            </a:extLst>
          </p:cNvPr>
          <p:cNvPicPr>
            <a:picLocks noChangeAspect="1"/>
          </p:cNvPicPr>
          <p:nvPr/>
        </p:nvPicPr>
        <p:blipFill>
          <a:blip r:embed="rId6"/>
          <a:stretch>
            <a:fillRect/>
          </a:stretch>
        </p:blipFill>
        <p:spPr>
          <a:xfrm>
            <a:off x="7969956" y="4618629"/>
            <a:ext cx="4222044" cy="560893"/>
          </a:xfrm>
          <a:prstGeom prst="rect">
            <a:avLst/>
          </a:prstGeom>
        </p:spPr>
      </p:pic>
    </p:spTree>
    <p:extLst>
      <p:ext uri="{BB962C8B-B14F-4D97-AF65-F5344CB8AC3E}">
        <p14:creationId xmlns:p14="http://schemas.microsoft.com/office/powerpoint/2010/main" val="2926042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28A4FD1-2160-85E9-9EF2-69FC86BEF893}"/>
              </a:ext>
            </a:extLst>
          </p:cNvPr>
          <p:cNvGrpSpPr/>
          <p:nvPr/>
        </p:nvGrpSpPr>
        <p:grpSpPr>
          <a:xfrm>
            <a:off x="499871" y="275992"/>
            <a:ext cx="6381575" cy="1097280"/>
            <a:chOff x="249778" y="726257"/>
            <a:chExt cx="6381575" cy="1097280"/>
          </a:xfrm>
          <a:effectLst>
            <a:outerShdw blurRad="50800" dist="38100" dir="18900000" algn="bl" rotWithShape="0">
              <a:prstClr val="black">
                <a:alpha val="40000"/>
              </a:prstClr>
            </a:outerShdw>
          </a:effectLst>
        </p:grpSpPr>
        <p:sp>
          <p:nvSpPr>
            <p:cNvPr id="3" name="Rectangle: Rounded Corners 2">
              <a:extLst>
                <a:ext uri="{FF2B5EF4-FFF2-40B4-BE49-F238E27FC236}">
                  <a16:creationId xmlns:a16="http://schemas.microsoft.com/office/drawing/2014/main" id="{80AFCB99-D01F-3DD8-CCD2-1AC9EB622BEE}"/>
                </a:ext>
              </a:extLst>
            </p:cNvPr>
            <p:cNvSpPr/>
            <p:nvPr/>
          </p:nvSpPr>
          <p:spPr>
            <a:xfrm>
              <a:off x="912721" y="837802"/>
              <a:ext cx="5718632" cy="914318"/>
            </a:xfrm>
            <a:prstGeom prst="roundRect">
              <a:avLst/>
            </a:prstGeom>
            <a:solidFill>
              <a:schemeClr val="bg1"/>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Trả</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lời</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câu</a:t>
              </a:r>
              <a:r>
                <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rPr>
                <a:t> </a:t>
              </a:r>
              <a:r>
                <a:rPr kumimoji="0" lang="en-US" sz="4800" b="1" i="0" u="none" strike="noStrike" kern="0" cap="none" spc="0" normalizeH="0" baseline="0" noProof="0" dirty="0" err="1">
                  <a:ln>
                    <a:solidFill>
                      <a:sysClr val="windowText" lastClr="000000"/>
                    </a:solidFill>
                  </a:ln>
                  <a:solidFill>
                    <a:srgbClr val="92D050"/>
                  </a:solidFill>
                  <a:effectLst/>
                  <a:uLnTx/>
                  <a:uFillTx/>
                  <a:latin typeface="UTM Avo" panose="02040603050506020204" pitchFamily="18" charset="0"/>
                  <a:ea typeface="+mn-ea"/>
                  <a:cs typeface="+mn-cs"/>
                </a:rPr>
                <a:t>hỏi</a:t>
              </a:r>
              <a:endParaRPr kumimoji="0" lang="en-US" sz="4800" b="1" i="0" u="none" strike="noStrike" kern="0" cap="none" spc="0" normalizeH="0" baseline="0" noProof="0" dirty="0">
                <a:ln>
                  <a:solidFill>
                    <a:sysClr val="windowText" lastClr="000000"/>
                  </a:solidFill>
                </a:ln>
                <a:solidFill>
                  <a:srgbClr val="92D050"/>
                </a:solidFill>
                <a:effectLst/>
                <a:uLnTx/>
                <a:uFillTx/>
                <a:latin typeface="UTM Avo" panose="02040603050506020204" pitchFamily="18" charset="0"/>
                <a:ea typeface="+mn-ea"/>
                <a:cs typeface="+mn-cs"/>
              </a:endParaRPr>
            </a:p>
          </p:txBody>
        </p:sp>
        <p:sp>
          <p:nvSpPr>
            <p:cNvPr id="4" name="Oval 3">
              <a:extLst>
                <a:ext uri="{FF2B5EF4-FFF2-40B4-BE49-F238E27FC236}">
                  <a16:creationId xmlns:a16="http://schemas.microsoft.com/office/drawing/2014/main" id="{5DFD7545-6BEA-E74B-B169-C52E1961E8D6}"/>
                </a:ext>
              </a:extLst>
            </p:cNvPr>
            <p:cNvSpPr/>
            <p:nvPr/>
          </p:nvSpPr>
          <p:spPr>
            <a:xfrm>
              <a:off x="249778" y="726257"/>
              <a:ext cx="1097280" cy="1097280"/>
            </a:xfrm>
            <a:prstGeom prst="ellipse">
              <a:avLst/>
            </a:prstGeom>
            <a:solidFill>
              <a:srgbClr val="92D050"/>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solidFill>
                      <a:prstClr val="black"/>
                    </a:solidFill>
                  </a:ln>
                  <a:solidFill>
                    <a:prstClr val="white"/>
                  </a:solidFill>
                  <a:effectLst/>
                  <a:uLnTx/>
                  <a:uFillTx/>
                  <a:latin typeface="UTM Avo" panose="02040603050506020204" pitchFamily="18" charset="0"/>
                  <a:ea typeface="+mn-ea"/>
                  <a:cs typeface="+mn-cs"/>
                </a:rPr>
                <a:t>3</a:t>
              </a:r>
            </a:p>
          </p:txBody>
        </p:sp>
      </p:grpSp>
      <p:grpSp>
        <p:nvGrpSpPr>
          <p:cNvPr id="7" name="Group 6">
            <a:extLst>
              <a:ext uri="{FF2B5EF4-FFF2-40B4-BE49-F238E27FC236}">
                <a16:creationId xmlns:a16="http://schemas.microsoft.com/office/drawing/2014/main" id="{BEFD7074-EBA3-04EA-B4A8-16580EF110C2}"/>
              </a:ext>
            </a:extLst>
          </p:cNvPr>
          <p:cNvGrpSpPr/>
          <p:nvPr/>
        </p:nvGrpSpPr>
        <p:grpSpPr>
          <a:xfrm>
            <a:off x="228342" y="4446573"/>
            <a:ext cx="8331214" cy="773301"/>
            <a:chOff x="228342" y="4446573"/>
            <a:chExt cx="8331214" cy="773301"/>
          </a:xfrm>
        </p:grpSpPr>
        <p:sp>
          <p:nvSpPr>
            <p:cNvPr id="5" name="Rectangle: Rounded Corners 4">
              <a:extLst>
                <a:ext uri="{FF2B5EF4-FFF2-40B4-BE49-F238E27FC236}">
                  <a16:creationId xmlns:a16="http://schemas.microsoft.com/office/drawing/2014/main" id="{052EEA6D-65F4-495C-5E2D-E064B1028C7A}"/>
                </a:ext>
              </a:extLst>
            </p:cNvPr>
            <p:cNvSpPr/>
            <p:nvPr/>
          </p:nvSpPr>
          <p:spPr>
            <a:xfrm>
              <a:off x="228342" y="4446573"/>
              <a:ext cx="8331214" cy="773301"/>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DAA215-07F6-0CDC-BA30-9A88BAC36974}"/>
                </a:ext>
              </a:extLst>
            </p:cNvPr>
            <p:cNvSpPr txBox="1"/>
            <p:nvPr/>
          </p:nvSpPr>
          <p:spPr>
            <a:xfrm>
              <a:off x="286788" y="4571613"/>
              <a:ext cx="8214322" cy="523220"/>
            </a:xfrm>
            <a:prstGeom prst="rect">
              <a:avLst/>
            </a:prstGeom>
            <a:noFill/>
          </p:spPr>
          <p:txBody>
            <a:bodyPr wrap="square" rtlCol="0">
              <a:spAutoFit/>
            </a:bodyPr>
            <a:lstStyle/>
            <a:p>
              <a:pPr algn="just"/>
              <a:r>
                <a:rPr lang="en-US" sz="2800" dirty="0">
                  <a:ln>
                    <a:solidFill>
                      <a:schemeClr val="tx1"/>
                    </a:solidFill>
                  </a:ln>
                  <a:latin typeface="UTM Avo" panose="02040603050506020204" pitchFamily="18" charset="0"/>
                </a:rPr>
                <a:t>a) </a:t>
              </a:r>
              <a:r>
                <a:rPr lang="en-US" sz="2800" dirty="0" err="1">
                  <a:ln>
                    <a:solidFill>
                      <a:schemeClr val="tx1"/>
                    </a:solidFill>
                  </a:ln>
                  <a:latin typeface="UTM Avo" panose="02040603050506020204" pitchFamily="18" charset="0"/>
                </a:rPr>
                <a:t>Cuộc</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thi</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có</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những</a:t>
              </a:r>
              <a:r>
                <a:rPr lang="en-US" sz="2800" dirty="0">
                  <a:ln>
                    <a:solidFill>
                      <a:schemeClr val="tx1"/>
                    </a:solidFill>
                  </a:ln>
                  <a:latin typeface="UTM Avo" panose="02040603050506020204" pitchFamily="18" charset="0"/>
                </a:rPr>
                <a:t> con </a:t>
              </a:r>
              <a:r>
                <a:rPr lang="en-US" sz="2800" dirty="0" err="1">
                  <a:ln>
                    <a:solidFill>
                      <a:schemeClr val="tx1"/>
                    </a:solidFill>
                  </a:ln>
                  <a:latin typeface="UTM Avo" panose="02040603050506020204" pitchFamily="18" charset="0"/>
                </a:rPr>
                <a:t>vật</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nào</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tham</a:t>
              </a:r>
              <a:r>
                <a:rPr lang="en-US" sz="2800" dirty="0">
                  <a:ln>
                    <a:solidFill>
                      <a:schemeClr val="tx1"/>
                    </a:solidFill>
                  </a:ln>
                  <a:latin typeface="UTM Avo" panose="02040603050506020204" pitchFamily="18" charset="0"/>
                </a:rPr>
                <a:t> </a:t>
              </a:r>
              <a:r>
                <a:rPr lang="en-US" sz="2800" dirty="0" err="1">
                  <a:ln>
                    <a:solidFill>
                      <a:schemeClr val="tx1"/>
                    </a:solidFill>
                  </a:ln>
                  <a:latin typeface="UTM Avo" panose="02040603050506020204" pitchFamily="18" charset="0"/>
                </a:rPr>
                <a:t>gia</a:t>
              </a:r>
              <a:r>
                <a:rPr lang="en-US" sz="2800" dirty="0">
                  <a:ln>
                    <a:solidFill>
                      <a:schemeClr val="tx1"/>
                    </a:solidFill>
                  </a:ln>
                  <a:latin typeface="UTM Avo" panose="02040603050506020204" pitchFamily="18" charset="0"/>
                </a:rPr>
                <a:t>?</a:t>
              </a:r>
            </a:p>
          </p:txBody>
        </p:sp>
      </p:grpSp>
      <p:grpSp>
        <p:nvGrpSpPr>
          <p:cNvPr id="8" name="Group 7">
            <a:extLst>
              <a:ext uri="{FF2B5EF4-FFF2-40B4-BE49-F238E27FC236}">
                <a16:creationId xmlns:a16="http://schemas.microsoft.com/office/drawing/2014/main" id="{B2913AEF-BCC3-9AF7-0E68-237C20030731}"/>
              </a:ext>
            </a:extLst>
          </p:cNvPr>
          <p:cNvGrpSpPr/>
          <p:nvPr/>
        </p:nvGrpSpPr>
        <p:grpSpPr>
          <a:xfrm>
            <a:off x="1597151" y="5430995"/>
            <a:ext cx="10448158" cy="1151013"/>
            <a:chOff x="228342" y="4446573"/>
            <a:chExt cx="8331214" cy="1079147"/>
          </a:xfrm>
        </p:grpSpPr>
        <p:sp>
          <p:nvSpPr>
            <p:cNvPr id="9" name="Rectangle: Rounded Corners 8">
              <a:extLst>
                <a:ext uri="{FF2B5EF4-FFF2-40B4-BE49-F238E27FC236}">
                  <a16:creationId xmlns:a16="http://schemas.microsoft.com/office/drawing/2014/main" id="{99F3832E-F7A6-8709-6D3F-1564A6C5B7B1}"/>
                </a:ext>
              </a:extLst>
            </p:cNvPr>
            <p:cNvSpPr/>
            <p:nvPr/>
          </p:nvSpPr>
          <p:spPr>
            <a:xfrm>
              <a:off x="228342" y="4446573"/>
              <a:ext cx="8331214" cy="1079147"/>
            </a:xfrm>
            <a:prstGeom prst="roundRect">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D7C1166-2979-9266-D1A9-A2CAC07DC84B}"/>
                </a:ext>
              </a:extLst>
            </p:cNvPr>
            <p:cNvSpPr txBox="1"/>
            <p:nvPr/>
          </p:nvSpPr>
          <p:spPr>
            <a:xfrm>
              <a:off x="286788" y="4538878"/>
              <a:ext cx="8214322" cy="894535"/>
            </a:xfrm>
            <a:prstGeom prst="rect">
              <a:avLst/>
            </a:prstGeom>
            <a:noFill/>
          </p:spPr>
          <p:txBody>
            <a:bodyPr wrap="square" rtlCol="0">
              <a:spAutoFit/>
            </a:bodyPr>
            <a:lstStyle/>
            <a:p>
              <a:pPr algn="just"/>
              <a:r>
                <a:rPr lang="en-US" sz="2800" dirty="0" err="1">
                  <a:ln>
                    <a:solidFill>
                      <a:srgbClr val="00B050"/>
                    </a:solidFill>
                  </a:ln>
                  <a:solidFill>
                    <a:srgbClr val="00B050"/>
                  </a:solidFill>
                  <a:latin typeface="UTM Avo" panose="02040603050506020204" pitchFamily="18" charset="0"/>
                </a:rPr>
                <a:t>Cuộc</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thi</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có</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sự</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tham</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gia</a:t>
              </a:r>
              <a:r>
                <a:rPr lang="en-US" sz="2800" dirty="0">
                  <a:ln>
                    <a:solidFill>
                      <a:srgbClr val="00B050"/>
                    </a:solidFill>
                  </a:ln>
                  <a:solidFill>
                    <a:srgbClr val="00B050"/>
                  </a:solidFill>
                  <a:latin typeface="UTM Avo" panose="02040603050506020204" pitchFamily="18" charset="0"/>
                </a:rPr>
                <a:t> </a:t>
              </a:r>
              <a:r>
                <a:rPr lang="en-US" sz="2800" dirty="0" err="1">
                  <a:ln>
                    <a:solidFill>
                      <a:srgbClr val="00B050"/>
                    </a:solidFill>
                  </a:ln>
                  <a:solidFill>
                    <a:srgbClr val="00B050"/>
                  </a:solidFill>
                  <a:latin typeface="UTM Avo" panose="02040603050506020204" pitchFamily="18" charset="0"/>
                </a:rPr>
                <a:t>của</a:t>
              </a:r>
              <a:r>
                <a:rPr lang="en-US" sz="2800" dirty="0">
                  <a:ln>
                    <a:solidFill>
                      <a:srgbClr val="00B050"/>
                    </a:solidFill>
                  </a:ln>
                  <a:solidFill>
                    <a:srgbClr val="00B050"/>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chim</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yểng</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mèo</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rừng</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gõ</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kiến</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chim</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công</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voọc</a:t>
              </a:r>
              <a:r>
                <a:rPr lang="en-US" sz="2800" b="1" dirty="0">
                  <a:ln>
                    <a:solidFill>
                      <a:schemeClr val="tx1"/>
                    </a:solidFill>
                  </a:ln>
                  <a:solidFill>
                    <a:srgbClr val="FF6699"/>
                  </a:solidFill>
                  <a:latin typeface="UTM Avo" panose="02040603050506020204" pitchFamily="18" charset="0"/>
                </a:rPr>
                <a:t> </a:t>
              </a:r>
              <a:r>
                <a:rPr lang="en-US" sz="2800" b="1" dirty="0" err="1">
                  <a:ln>
                    <a:solidFill>
                      <a:schemeClr val="tx1"/>
                    </a:solidFill>
                  </a:ln>
                  <a:solidFill>
                    <a:srgbClr val="FF6699"/>
                  </a:solidFill>
                  <a:latin typeface="UTM Avo" panose="02040603050506020204" pitchFamily="18" charset="0"/>
                </a:rPr>
                <a:t>xám</a:t>
              </a:r>
              <a:r>
                <a:rPr lang="en-US" sz="2800" b="1" dirty="0">
                  <a:ln>
                    <a:solidFill>
                      <a:schemeClr val="tx1"/>
                    </a:solidFill>
                  </a:ln>
                  <a:solidFill>
                    <a:srgbClr val="FF6699"/>
                  </a:solidFill>
                  <a:latin typeface="UTM Avo" panose="02040603050506020204" pitchFamily="18" charset="0"/>
                </a:rPr>
                <a:t>.</a:t>
              </a:r>
              <a:endParaRPr lang="en-US" sz="2800" dirty="0">
                <a:ln>
                  <a:solidFill>
                    <a:srgbClr val="00B050"/>
                  </a:solidFill>
                </a:ln>
                <a:solidFill>
                  <a:srgbClr val="00B050"/>
                </a:solidFill>
                <a:latin typeface="UTM Avo" panose="02040603050506020204" pitchFamily="18" charset="0"/>
              </a:endParaRPr>
            </a:p>
          </p:txBody>
        </p:sp>
      </p:grpSp>
    </p:spTree>
    <p:extLst>
      <p:ext uri="{BB962C8B-B14F-4D97-AF65-F5344CB8AC3E}">
        <p14:creationId xmlns:p14="http://schemas.microsoft.com/office/powerpoint/2010/main" val="3645272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336</Words>
  <Application>Microsoft Office PowerPoint</Application>
  <PresentationFormat>Widescreen</PresentationFormat>
  <Paragraphs>59</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SVN-Newton</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nguyenthicam3553@gmail.com</dc:creator>
  <cp:lastModifiedBy>DP180825</cp:lastModifiedBy>
  <cp:revision>34</cp:revision>
  <dcterms:created xsi:type="dcterms:W3CDTF">2026-02-08T07:57:41Z</dcterms:created>
  <dcterms:modified xsi:type="dcterms:W3CDTF">2026-04-14T03:51:21Z</dcterms:modified>
</cp:coreProperties>
</file>