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4" r:id="rId3"/>
    <p:sldId id="266" r:id="rId4"/>
    <p:sldId id="267" r:id="rId5"/>
    <p:sldId id="293" r:id="rId6"/>
    <p:sldId id="273" r:id="rId7"/>
    <p:sldId id="274" r:id="rId8"/>
    <p:sldId id="277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FC31E-6715-4F41-903C-EBDFA981241C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17B21-4106-4D03-99FD-1EE48F40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3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hướng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dẫn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cách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hướng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dẫn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cách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nhảy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4DA2C-DC93-4EDE-B678-7F8B86CED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3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8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–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5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–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5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–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5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đống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: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SAI</a:t>
            </a:r>
            <a:r>
              <a:rPr lang="en-US" baseline="0" dirty="0"/>
              <a:t>: </a:t>
            </a:r>
            <a:r>
              <a:rPr lang="en-US" baseline="0" dirty="0" err="1"/>
              <a:t>nhổ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đậu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chặn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đường</a:t>
            </a:r>
            <a:endParaRPr lang="en-US" baseline="0" dirty="0"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+ </a:t>
            </a:r>
            <a:r>
              <a:rPr lang="en-US" baseline="0" dirty="0" err="1"/>
              <a:t>ĐÚNG</a:t>
            </a:r>
            <a:r>
              <a:rPr lang="en-US" baseline="0" dirty="0"/>
              <a:t>: </a:t>
            </a:r>
            <a:r>
              <a:rPr lang="en-US" baseline="0" dirty="0" err="1"/>
              <a:t>nhổ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ở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hoặc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sang </a:t>
            </a:r>
            <a:r>
              <a:rPr lang="en-US" baseline="0" dirty="0" err="1">
                <a:sym typeface="Wingdings" pitchFamily="2" charset="2"/>
              </a:rPr>
              <a:t>phải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Thỏ</a:t>
            </a:r>
            <a:r>
              <a:rPr lang="en-US" baseline="0" dirty="0">
                <a:sym typeface="Wingdings" pitchFamily="2" charset="2"/>
              </a:rPr>
              <a:t> di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C0BFC-DA87-44DF-936A-672EF6DC61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6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C8E7-23AC-D74E-08B0-0699914C6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6C1C3-7DF9-0029-D635-129156783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3A3CC-C4C8-D628-8FCE-661DD0F4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BE8D8-F476-0A3E-8544-46CA7B2A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DE4E2-D222-1322-1D4A-1C6CFCC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7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9F0C-7773-3354-0856-71830776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E3F40-4B37-EE92-D2F2-A1F34EE8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8F51C-5D20-9084-CD99-6BECDB24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7FE22-8AE6-6935-446D-0277A8FC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F395B-6159-3374-68E1-C0FFF810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012F6-A6E4-6EF5-7123-59526731E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86622-C371-238D-26DA-CB14B18F7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4AC4-D0DD-A039-E29E-7D305059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B100D-B46B-D195-2B02-1447FEB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26C17-3771-774A-6149-C422A1C7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9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4D93-1261-AC0D-5D22-6FB02AAD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BAC1-C4F1-EBA8-399A-D94E32E2C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4CA9C-0B53-E20C-3333-EAD437F8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DA265-1AF3-4253-96A4-91EC453E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2B327-324C-B303-0470-E8352801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084F-FDDF-B552-3FD2-BD2977CF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87F00-3C60-CE67-FC85-8C6C914A1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D146-B494-1288-27A3-A69F5019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DBA6-3FC6-71D6-3981-4802E6AF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B54E8-9C46-E95E-A4D1-F524D86A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2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89AC-F9B8-12A2-4CB3-753FDC3B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480C4-C473-8B42-E631-7E0D9C89E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ABAC9-4263-7A81-8652-5DE470631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700C6-10AF-F465-A8B1-E1F0A5B6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F294-31EA-D3B0-5ED4-11FB12CE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3E87A-C20C-966F-4E05-D028D201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7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A29C-1C04-43F5-311E-F96ADCE7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4B653-A14F-C15D-7FCA-8C45ACB93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9A74D-A979-1833-9492-4D2571DBD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D3DFE-71BD-44BC-BB14-5FDBA3D8C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B5168-476C-EB27-A5F9-1F53BF88F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2950E-513C-AEC0-CDC1-A9A9729F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AF38B-6237-E5DC-EFD5-30645E91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DEEB2-DACB-DAFB-B5A8-084BF6AC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48C4-9358-9BCB-0B8A-694D836C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6E011-F1F0-BD10-A8C5-EC4AD1A0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4BB2B-DE87-1CC1-6CB7-0106C92E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EB0DD-3BFF-1C22-719D-B11A73DF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6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90D4A-1A72-13BD-81F5-B0E63304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57BE8-E369-BCC7-FD33-C5F41A828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5373E-4F0A-31CF-C31D-709C589C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4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F2BF-1832-C309-5CDD-1BBD3136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09A4-55D3-2B04-EB65-E7C110AC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ABEDD-F09D-34C9-69D4-731F7DD53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D412-4434-A4CF-D339-EA7142FC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989FE-9565-5469-CE95-7D66C638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217E4-6BCF-1493-8FE2-2F5AFFEC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3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4972-1AE8-FC6C-8F86-C0383E86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191D92-270B-F391-7E4C-A1273EBC3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3DC0-4546-DC00-D102-3569988F7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267E6-2D58-34D4-6FEC-075F94E0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1D765-A450-ADAE-EDA3-D49E9398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42F67-24F5-7401-D9DC-2227F88F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BEEDE-E47A-24C8-26A7-6887F63C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B41B4-6358-0D27-770A-04880230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98E49-EE57-EB87-6B06-C3DF306F1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235B-54F8-47F6-8125-4A3839ACD616}" type="datetimeFigureOut">
              <a:rPr lang="en-US" smtClean="0"/>
              <a:t>11/03/2026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409B9-E11F-C7C7-2C2E-802A019C7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DCCC-E2D4-1A26-D204-A0956EAA9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EC8A-2429-4C2F-BC65-0B7D54771C0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A75B5-A8A5-B817-E53D-74DEE21CF4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57" y="136525"/>
            <a:ext cx="13533653" cy="84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CHovD3ldf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75CAF-DE16-96A4-8BBD-5F336470A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7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586"/>
            <a:ext cx="12261228" cy="68188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8" y="425985"/>
            <a:ext cx="10088033" cy="501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016000" y="1441985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>
            <a:off x="3860800" y="1441985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6611088" y="1441985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9448800" y="1409497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ounded Rectangle 17"/>
          <p:cNvSpPr/>
          <p:nvPr/>
        </p:nvSpPr>
        <p:spPr>
          <a:xfrm>
            <a:off x="616688" y="3303273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ounded Rectangle 18"/>
          <p:cNvSpPr/>
          <p:nvPr/>
        </p:nvSpPr>
        <p:spPr>
          <a:xfrm>
            <a:off x="3461488" y="3303273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ounded Rectangle 19"/>
          <p:cNvSpPr/>
          <p:nvPr/>
        </p:nvSpPr>
        <p:spPr>
          <a:xfrm>
            <a:off x="6723471" y="3303273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ounded Rectangle 20"/>
          <p:cNvSpPr/>
          <p:nvPr/>
        </p:nvSpPr>
        <p:spPr>
          <a:xfrm>
            <a:off x="9561183" y="3270785"/>
            <a:ext cx="2438400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542" y="4814685"/>
            <a:ext cx="2241773" cy="20121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12691" r="12251" b="12264"/>
          <a:stretch/>
        </p:blipFill>
        <p:spPr>
          <a:xfrm>
            <a:off x="4538135" y="4774018"/>
            <a:ext cx="3077139" cy="20839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11163" r="16512" b="12972"/>
          <a:stretch/>
        </p:blipFill>
        <p:spPr>
          <a:xfrm>
            <a:off x="1058531" y="4856371"/>
            <a:ext cx="1915451" cy="1970416"/>
          </a:xfrm>
          <a:prstGeom prst="rect">
            <a:avLst/>
          </a:prstGeom>
        </p:spPr>
      </p:pic>
      <p:grpSp>
        <p:nvGrpSpPr>
          <p:cNvPr id="1024" name="Group 1023"/>
          <p:cNvGrpSpPr/>
          <p:nvPr/>
        </p:nvGrpSpPr>
        <p:grpSpPr>
          <a:xfrm>
            <a:off x="1012305" y="1277154"/>
            <a:ext cx="740835" cy="863751"/>
            <a:chOff x="1138507" y="1556784"/>
            <a:chExt cx="999587" cy="786366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1025" name="TextBox 1024"/>
          <p:cNvSpPr txBox="1"/>
          <p:nvPr/>
        </p:nvSpPr>
        <p:spPr>
          <a:xfrm>
            <a:off x="1625600" y="1537632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itchFamily="18" charset="0"/>
              </a:rPr>
              <a:t>ảng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bài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04941" y="15447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gi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9312" r="30534" b="9841"/>
          <a:stretch/>
        </p:blipFill>
        <p:spPr>
          <a:xfrm rot="1277145">
            <a:off x="1202984" y="931516"/>
            <a:ext cx="478445" cy="964525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857105" y="1269989"/>
            <a:ext cx="740835" cy="863751"/>
            <a:chOff x="1138507" y="1556784"/>
            <a:chExt cx="999587" cy="78636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4470400" y="1530467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itchFamily="18" charset="0"/>
              </a:rPr>
              <a:t>ày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dép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77877" y="153763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gi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9312" r="30534" b="9841"/>
          <a:stretch/>
        </p:blipFill>
        <p:spPr>
          <a:xfrm rot="1277145">
            <a:off x="4047784" y="924351"/>
            <a:ext cx="478445" cy="96452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6705600" y="1506300"/>
            <a:ext cx="2330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itchFamily="18" charset="0"/>
              </a:rPr>
              <a:t>canh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2400" b="1" dirty="0">
                <a:latin typeface="UTM Avo" pitchFamily="18" charset="0"/>
              </a:rPr>
              <a:t>  </a:t>
            </a:r>
            <a:r>
              <a:rPr lang="en-US" sz="3200" b="1" dirty="0">
                <a:latin typeface="UTM Avo" pitchFamily="18" charset="0"/>
              </a:rPr>
              <a:t>    ữ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102068" y="150076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gi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9312" r="30534" b="9841"/>
          <a:stretch/>
        </p:blipFill>
        <p:spPr>
          <a:xfrm rot="1277145">
            <a:off x="8100403" y="865072"/>
            <a:ext cx="478445" cy="96452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909724" y="1289435"/>
            <a:ext cx="740835" cy="863751"/>
            <a:chOff x="1138507" y="1556784"/>
            <a:chExt cx="999587" cy="78636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6705600" y="3141418"/>
            <a:ext cx="740835" cy="863751"/>
            <a:chOff x="1138507" y="1556784"/>
            <a:chExt cx="999587" cy="78636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7318895" y="3401896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itchFamily="18" charset="0"/>
              </a:rPr>
              <a:t>ọt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nước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940440" y="34090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gi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9312" r="30534" b="9841"/>
          <a:stretch/>
        </p:blipFill>
        <p:spPr>
          <a:xfrm rot="1277145">
            <a:off x="6994287" y="2701612"/>
            <a:ext cx="478445" cy="964525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9587957" y="3056802"/>
            <a:ext cx="740835" cy="863751"/>
            <a:chOff x="1138507" y="1556784"/>
            <a:chExt cx="999587" cy="786366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97" name="TextBox 96"/>
          <p:cNvSpPr txBox="1"/>
          <p:nvPr/>
        </p:nvSpPr>
        <p:spPr>
          <a:xfrm>
            <a:off x="10201252" y="3317280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</a:rPr>
              <a:t>a </a:t>
            </a:r>
            <a:r>
              <a:rPr lang="en-US" sz="3200" b="1" dirty="0" err="1">
                <a:latin typeface="UTM Avo" pitchFamily="18" charset="0"/>
              </a:rPr>
              <a:t>đình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822797" y="332444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gi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9312" r="30534" b="9841"/>
          <a:stretch/>
        </p:blipFill>
        <p:spPr>
          <a:xfrm rot="1277145">
            <a:off x="9819179" y="2677467"/>
            <a:ext cx="478445" cy="964525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3488263" y="3098789"/>
            <a:ext cx="740835" cy="863751"/>
            <a:chOff x="1138507" y="1556784"/>
            <a:chExt cx="999587" cy="786366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4101557" y="3359267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</a:rPr>
              <a:t>ữ </a:t>
            </a:r>
            <a:r>
              <a:rPr lang="en-US" sz="3200" b="1" dirty="0" err="1">
                <a:latin typeface="UTM Avo" pitchFamily="18" charset="0"/>
              </a:rPr>
              <a:t>tợn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794715" y="336940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d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45">
            <a:off x="3736405" y="2794743"/>
            <a:ext cx="608169" cy="1180683"/>
          </a:xfrm>
          <a:prstGeom prst="rect">
            <a:avLst/>
          </a:prstGeom>
        </p:spPr>
      </p:pic>
      <p:grpSp>
        <p:nvGrpSpPr>
          <p:cNvPr id="120" name="Group 119"/>
          <p:cNvGrpSpPr/>
          <p:nvPr/>
        </p:nvGrpSpPr>
        <p:grpSpPr>
          <a:xfrm>
            <a:off x="711200" y="3108929"/>
            <a:ext cx="740835" cy="863751"/>
            <a:chOff x="1138507" y="1556784"/>
            <a:chExt cx="999587" cy="786366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123" name="TextBox 122"/>
          <p:cNvSpPr txBox="1"/>
          <p:nvPr/>
        </p:nvSpPr>
        <p:spPr>
          <a:xfrm>
            <a:off x="1324495" y="3369407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</a:rPr>
              <a:t>au </a:t>
            </a:r>
            <a:r>
              <a:rPr lang="en-US" sz="3200" b="1" dirty="0" err="1">
                <a:latin typeface="UTM Avo" pitchFamily="18" charset="0"/>
              </a:rPr>
              <a:t>cải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58531" y="337954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r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45">
            <a:off x="959342" y="2804883"/>
            <a:ext cx="608169" cy="1180683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9445105" y="1240285"/>
            <a:ext cx="740835" cy="863751"/>
            <a:chOff x="1138507" y="1556784"/>
            <a:chExt cx="999587" cy="786366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1"/>
            <a:stretch/>
          </p:blipFill>
          <p:spPr>
            <a:xfrm>
              <a:off x="1219201" y="1943101"/>
              <a:ext cx="838200" cy="40004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8" t="9653" r="29585" b="71744"/>
            <a:stretch/>
          </p:blipFill>
          <p:spPr>
            <a:xfrm>
              <a:off x="1138507" y="1556784"/>
              <a:ext cx="999587" cy="521296"/>
            </a:xfrm>
            <a:prstGeom prst="rect">
              <a:avLst/>
            </a:prstGeom>
          </p:spPr>
        </p:pic>
      </p:grpSp>
      <p:sp>
        <p:nvSpPr>
          <p:cNvPr id="129" name="TextBox 128"/>
          <p:cNvSpPr txBox="1"/>
          <p:nvPr/>
        </p:nvSpPr>
        <p:spPr>
          <a:xfrm>
            <a:off x="10058400" y="1500763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itchFamily="18" charset="0"/>
              </a:rPr>
              <a:t>ẻo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dai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9751557" y="151090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d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45">
            <a:off x="9693248" y="936239"/>
            <a:ext cx="608169" cy="1180683"/>
          </a:xfrm>
          <a:prstGeom prst="rect">
            <a:avLst/>
          </a:prstGeom>
        </p:spPr>
      </p:pic>
      <p:sp>
        <p:nvSpPr>
          <p:cNvPr id="1031" name="Multiply 1030"/>
          <p:cNvSpPr/>
          <p:nvPr/>
        </p:nvSpPr>
        <p:spPr>
          <a:xfrm>
            <a:off x="4577620" y="2289095"/>
            <a:ext cx="1253813" cy="1051404"/>
          </a:xfrm>
          <a:prstGeom prst="mathMultiply">
            <a:avLst>
              <a:gd name="adj1" fmla="val 1675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9" name="Multiply 138"/>
          <p:cNvSpPr/>
          <p:nvPr/>
        </p:nvSpPr>
        <p:spPr>
          <a:xfrm>
            <a:off x="8669618" y="1312541"/>
            <a:ext cx="1253813" cy="1051404"/>
          </a:xfrm>
          <a:prstGeom prst="mathMultiply">
            <a:avLst>
              <a:gd name="adj1" fmla="val 1675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001">
            <a:off x="-166171" y="1861228"/>
            <a:ext cx="1457805" cy="212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7"/>
          <a:stretch/>
        </p:blipFill>
        <p:spPr>
          <a:xfrm>
            <a:off x="98238" y="573255"/>
            <a:ext cx="1011092" cy="1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20037E-7 L 0.24219 -0.01451 " pathEditMode="relative" rAng="0" ptsTypes="AA">
                                      <p:cBhvr>
                                        <p:cTn id="109" dur="1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19 -0.01451 L 0.48385 -0.01451 " pathEditMode="relative" rAng="0" ptsTypes="AA">
                                      <p:cBhvr>
                                        <p:cTn id="113" dur="1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85 -0.0145 L 0.59219 -0.0145 " pathEditMode="relative" rAng="0" ptsTypes="AA">
                                      <p:cBhvr>
                                        <p:cTn id="117" dur="8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19 -0.0145 L 0.59219 0.20759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19 0.20771 L 0.71719 0.23734 " pathEditMode="relative" rAng="0" ptsTypes="AA">
                                      <p:cBhvr>
                                        <p:cTn id="124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719 0.23734 L 0.81719 0.23734 " pathEditMode="relative" rAng="0" ptsTypes="AA">
                                      <p:cBhvr>
                                        <p:cTn id="128" dur="8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719 0.23734 L 0.85885 0.6966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6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00"/>
                            </p:stCondLst>
                            <p:childTnLst>
                              <p:par>
                                <p:cTn id="1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"/>
                            </p:stCondLst>
                            <p:childTnLst>
                              <p:par>
                                <p:cTn id="1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0"/>
                            </p:stCondLst>
                            <p:childTnLst>
                              <p:par>
                                <p:cTn id="1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6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6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00"/>
                            </p:stCondLst>
                            <p:childTnLst>
                              <p:par>
                                <p:cTn id="2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6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6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"/>
                            </p:stCondLst>
                            <p:childTnLst>
                              <p:par>
                                <p:cTn id="2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9229E-6 L 0.54844 0.69988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349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314E-6 L 0.31511 0.6715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3356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04195E-6 L 0.00764 0.7393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36952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9926E-6 L 0.0901 0.48643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24306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1147E-6 L -0.16667 0.49013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"/>
                            </p:stCondLst>
                            <p:childTnLst>
                              <p:par>
                                <p:cTn id="2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00"/>
                            </p:stCondLst>
                            <p:childTnLst>
                              <p:par>
                                <p:cTn id="2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6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6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400"/>
                            </p:stCondLst>
                            <p:childTnLst>
                              <p:par>
                                <p:cTn id="2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00"/>
                            </p:stCondLst>
                            <p:childTnLst>
                              <p:par>
                                <p:cTn id="2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0"/>
                            </p:stCondLst>
                            <p:childTnLst>
                              <p:par>
                                <p:cTn id="2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6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6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"/>
                            </p:stCondLst>
                            <p:childTnLst>
                              <p:par>
                                <p:cTn id="2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0"/>
                            </p:stCondLst>
                            <p:childTnLst>
                              <p:par>
                                <p:cTn id="2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6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6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400"/>
                            </p:stCondLst>
                            <p:childTnLst>
                              <p:par>
                                <p:cTn id="2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025" grpId="0"/>
      <p:bldP spid="67" grpId="0"/>
      <p:bldP spid="72" grpId="0"/>
      <p:bldP spid="73" grpId="0"/>
      <p:bldP spid="78" grpId="0"/>
      <p:bldP spid="79" grpId="0"/>
      <p:bldP spid="91" grpId="0"/>
      <p:bldP spid="92" grpId="0"/>
      <p:bldP spid="97" grpId="0"/>
      <p:bldP spid="98" grpId="0"/>
      <p:bldP spid="114" grpId="0"/>
      <p:bldP spid="115" grpId="0"/>
      <p:bldP spid="123" grpId="0"/>
      <p:bldP spid="124" grpId="0"/>
      <p:bldP spid="129" grpId="0"/>
      <p:bldP spid="130" grpId="0"/>
      <p:bldP spid="1031" grpId="0" animBg="1"/>
      <p:bldP spid="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226458"/>
            <a:ext cx="11582400" cy="6352143"/>
          </a:xfrm>
          <a:prstGeom prst="roundRect">
            <a:avLst>
              <a:gd name="adj" fmla="val 10269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1" y="381001"/>
            <a:ext cx="11233334" cy="812800"/>
            <a:chOff x="625503" y="285750"/>
            <a:chExt cx="7846587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7278839" cy="45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hoàn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thiện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câu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vào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vở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33599" y="1153557"/>
            <a:ext cx="79248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Uyên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không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>
                <a:solidFill>
                  <a:srgbClr val="FF0000"/>
                </a:solidFill>
                <a:latin typeface="UTM Avo" pitchFamily="18" charset="0"/>
              </a:rPr>
              <a:t>(.................)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khi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bị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lạc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0449" y="1221350"/>
            <a:ext cx="2453384" cy="58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960206" y="2011658"/>
            <a:ext cx="4893705" cy="1568449"/>
            <a:chOff x="3342481" y="3355181"/>
            <a:chExt cx="3450992" cy="1176337"/>
          </a:xfrm>
        </p:grpSpPr>
        <p:sp>
          <p:nvSpPr>
            <p:cNvPr id="31" name="Rounded Rectangle 30"/>
            <p:cNvSpPr/>
            <p:nvPr/>
          </p:nvSpPr>
          <p:spPr>
            <a:xfrm>
              <a:off x="3987799" y="3543509"/>
              <a:ext cx="2805674" cy="6858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người</a:t>
              </a:r>
              <a:r>
                <a:rPr lang="en-US" sz="4267" b="1" dirty="0">
                  <a:solidFill>
                    <a:prstClr val="white"/>
                  </a:solidFill>
                  <a:latin typeface="UTM Avo" pitchFamily="18" charset="0"/>
                </a:rPr>
                <a:t> </a:t>
              </a:r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lạ</a:t>
              </a:r>
              <a:endParaRPr lang="en-US" sz="4267" b="1" dirty="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5960205" y="4806952"/>
            <a:ext cx="5012595" cy="1568449"/>
            <a:chOff x="4703762" y="4144187"/>
            <a:chExt cx="3441680" cy="1176337"/>
          </a:xfrm>
        </p:grpSpPr>
        <p:sp>
          <p:nvSpPr>
            <p:cNvPr id="34" name="Rounded Rectangle 33"/>
            <p:cNvSpPr/>
            <p:nvPr/>
          </p:nvSpPr>
          <p:spPr>
            <a:xfrm>
              <a:off x="5346700" y="4319559"/>
              <a:ext cx="2798742" cy="685800"/>
            </a:xfrm>
            <a:prstGeom prst="roundRect">
              <a:avLst/>
            </a:prstGeom>
            <a:solidFill>
              <a:srgbClr val="F92A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mải</a:t>
              </a:r>
              <a:r>
                <a:rPr lang="en-US" sz="4267" b="1" dirty="0">
                  <a:solidFill>
                    <a:prstClr val="white"/>
                  </a:solidFill>
                  <a:latin typeface="UTM Avo" pitchFamily="18" charset="0"/>
                </a:rPr>
                <a:t> </a:t>
              </a:r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mê</a:t>
              </a:r>
              <a:endParaRPr lang="en-US" sz="4267" b="1" dirty="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6195" y="1926686"/>
            <a:ext cx="1452660" cy="14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994920" y="3429001"/>
            <a:ext cx="4858993" cy="1568449"/>
            <a:chOff x="1671788" y="4144188"/>
            <a:chExt cx="3644245" cy="1176337"/>
          </a:xfrm>
        </p:grpSpPr>
        <p:sp>
          <p:nvSpPr>
            <p:cNvPr id="28" name="Rounded Rectangle 27"/>
            <p:cNvSpPr/>
            <p:nvPr/>
          </p:nvSpPr>
          <p:spPr>
            <a:xfrm>
              <a:off x="2183756" y="4319549"/>
              <a:ext cx="3132277" cy="685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hoảng</a:t>
              </a:r>
              <a:r>
                <a:rPr lang="en-US" sz="4267" b="1" dirty="0">
                  <a:solidFill>
                    <a:prstClr val="white"/>
                  </a:solidFill>
                  <a:latin typeface="UTM Avo" pitchFamily="18" charset="0"/>
                </a:rPr>
                <a:t> </a:t>
              </a:r>
              <a:r>
                <a:rPr lang="en-US" sz="4267" b="1" dirty="0" err="1">
                  <a:solidFill>
                    <a:prstClr val="white"/>
                  </a:solidFill>
                  <a:latin typeface="UTM Avo" pitchFamily="18" charset="0"/>
                </a:rPr>
                <a:t>hốt</a:t>
              </a:r>
              <a:endParaRPr lang="en-US" sz="4267" b="1" dirty="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499" y="3136416"/>
            <a:ext cx="1574436" cy="1624577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7203" y="4787254"/>
            <a:ext cx="1595668" cy="155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r="19094"/>
          <a:stretch>
            <a:fillRect/>
          </a:stretch>
        </p:blipFill>
        <p:spPr>
          <a:xfrm>
            <a:off x="1043532" y="1758787"/>
            <a:ext cx="4843833" cy="54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FB6CD-622B-51B0-BEB1-BC936959C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226458"/>
            <a:ext cx="11582400" cy="6352143"/>
          </a:xfrm>
          <a:prstGeom prst="roundRect">
            <a:avLst>
              <a:gd name="adj" fmla="val 10269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1" y="381001"/>
            <a:ext cx="11092371" cy="812800"/>
            <a:chOff x="625503" y="285750"/>
            <a:chExt cx="7748123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7180375" cy="45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hoàn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thiện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câu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vào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vở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33599" y="1153557"/>
            <a:ext cx="79248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Uyên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không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>
                <a:solidFill>
                  <a:schemeClr val="bg1"/>
                </a:solidFill>
                <a:latin typeface="UTM Avo" pitchFamily="18" charset="0"/>
              </a:rPr>
              <a:t>(.................)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khi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bị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UTM Avo" pitchFamily="18" charset="0"/>
              </a:rPr>
              <a:t>lạc</a:t>
            </a:r>
            <a:r>
              <a:rPr lang="en-US" sz="3333" b="1" dirty="0">
                <a:solidFill>
                  <a:srgbClr val="0070C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9981" y="1187245"/>
            <a:ext cx="2586572" cy="6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35465"/>
          <a:stretch/>
        </p:blipFill>
        <p:spPr bwMode="auto">
          <a:xfrm flipH="1">
            <a:off x="490021" y="2413001"/>
            <a:ext cx="11211951" cy="2935993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9DA44F-8F62-95FB-2A4D-8B0A4DAD7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70" y="2738217"/>
            <a:ext cx="980321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B3CCA7-2FE2-F622-3F02-5989395E8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69EAEF9E-944A-B712-1D61-22A316A9B9EB}"/>
              </a:ext>
            </a:extLst>
          </p:cNvPr>
          <p:cNvSpPr/>
          <p:nvPr/>
        </p:nvSpPr>
        <p:spPr>
          <a:xfrm>
            <a:off x="232474" y="101836"/>
            <a:ext cx="11867729" cy="6603861"/>
          </a:xfrm>
          <a:prstGeom prst="roundRect">
            <a:avLst>
              <a:gd name="adj" fmla="val 6507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472" y="73701"/>
            <a:ext cx="12172528" cy="1032708"/>
            <a:chOff x="355229" y="74399"/>
            <a:chExt cx="8502624" cy="774531"/>
          </a:xfrm>
        </p:grpSpPr>
        <p:sp>
          <p:nvSpPr>
            <p:cNvPr id="6" name="TextBox 5"/>
            <p:cNvSpPr txBox="1"/>
            <p:nvPr/>
          </p:nvSpPr>
          <p:spPr>
            <a:xfrm>
              <a:off x="852008" y="133350"/>
              <a:ext cx="800584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Quan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khung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tranh</a:t>
              </a:r>
              <a:endParaRPr lang="en-US" sz="2800" b="1" dirty="0">
                <a:solidFill>
                  <a:srgbClr val="002060"/>
                </a:solidFill>
                <a:latin typeface="UTM Avo" pitchFamily="18" charset="0"/>
              </a:endParaRPr>
            </a:p>
            <a:p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Nếu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chẳng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may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bị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lạc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làm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gì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55229" y="74399"/>
              <a:ext cx="496780" cy="533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0882" y="1131815"/>
            <a:ext cx="10750129" cy="914399"/>
            <a:chOff x="1069521" y="666750"/>
            <a:chExt cx="7007678" cy="685799"/>
          </a:xfrm>
        </p:grpSpPr>
        <p:grpSp>
          <p:nvGrpSpPr>
            <p:cNvPr id="8" name="Group 7"/>
            <p:cNvGrpSpPr/>
            <p:nvPr/>
          </p:nvGrpSpPr>
          <p:grpSpPr>
            <a:xfrm>
              <a:off x="1069521" y="666750"/>
              <a:ext cx="7007678" cy="685799"/>
              <a:chOff x="1069521" y="666750"/>
              <a:chExt cx="7007678" cy="76200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069521" y="666750"/>
                <a:ext cx="7007678" cy="762000"/>
              </a:xfrm>
              <a:prstGeom prst="roundRect">
                <a:avLst/>
              </a:prstGeom>
              <a:solidFill>
                <a:srgbClr val="CC0099"/>
              </a:solidFill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1265490" y="742950"/>
                <a:ext cx="1513318" cy="609599"/>
              </a:xfrm>
              <a:prstGeom prst="roundRect">
                <a:avLst/>
              </a:prstGeom>
              <a:solidFill>
                <a:srgbClr val="CC0099"/>
              </a:solidFill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gọi</a:t>
                </a:r>
                <a:r>
                  <a:rPr lang="en-US" sz="3467" b="1" dirty="0">
                    <a:solidFill>
                      <a:prstClr val="white"/>
                    </a:solidFill>
                    <a:latin typeface="UTM Avo" pitchFamily="18" charset="0"/>
                  </a:rPr>
                  <a:t> </a:t>
                </a:r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điện</a:t>
                </a:r>
                <a:endParaRPr lang="en-US" sz="3467" b="1" dirty="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048000" y="742949"/>
                <a:ext cx="2902565" cy="609599"/>
              </a:xfrm>
              <a:prstGeom prst="roundRect">
                <a:avLst/>
              </a:prstGeom>
              <a:solidFill>
                <a:srgbClr val="CC0099"/>
              </a:solidFill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nhân</a:t>
                </a:r>
                <a:r>
                  <a:rPr lang="en-US" sz="3467" b="1" dirty="0">
                    <a:solidFill>
                      <a:prstClr val="white"/>
                    </a:solidFill>
                    <a:latin typeface="UTM Avo" pitchFamily="18" charset="0"/>
                  </a:rPr>
                  <a:t> </a:t>
                </a:r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viên</a:t>
                </a:r>
                <a:r>
                  <a:rPr lang="en-US" sz="3467" b="1" dirty="0">
                    <a:solidFill>
                      <a:prstClr val="white"/>
                    </a:solidFill>
                    <a:latin typeface="UTM Avo" pitchFamily="18" charset="0"/>
                  </a:rPr>
                  <a:t> </a:t>
                </a:r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bảo</a:t>
                </a:r>
                <a:r>
                  <a:rPr lang="en-US" sz="3467" b="1" dirty="0">
                    <a:solidFill>
                      <a:prstClr val="white"/>
                    </a:solidFill>
                    <a:latin typeface="UTM Avo" pitchFamily="18" charset="0"/>
                  </a:rPr>
                  <a:t> </a:t>
                </a:r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vệ</a:t>
                </a:r>
                <a:endParaRPr lang="en-US" sz="3467" b="1" dirty="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6172200" y="742951"/>
              <a:ext cx="1752600" cy="535648"/>
            </a:xfrm>
            <a:prstGeom prst="roundRect">
              <a:avLst/>
            </a:prstGeom>
            <a:solidFill>
              <a:srgbClr val="CC0099"/>
            </a:solidFill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67" b="1" dirty="0" err="1">
                  <a:solidFill>
                    <a:prstClr val="white"/>
                  </a:solidFill>
                  <a:latin typeface="UTM Avo" pitchFamily="18" charset="0"/>
                </a:rPr>
                <a:t>người</a:t>
              </a:r>
              <a:r>
                <a:rPr lang="en-US" sz="3467" b="1" dirty="0">
                  <a:solidFill>
                    <a:prstClr val="white"/>
                  </a:solidFill>
                  <a:latin typeface="UTM Avo" pitchFamily="18" charset="0"/>
                </a:rPr>
                <a:t> </a:t>
              </a:r>
              <a:r>
                <a:rPr lang="en-US" sz="3467" b="1" dirty="0" err="1">
                  <a:solidFill>
                    <a:prstClr val="white"/>
                  </a:solidFill>
                  <a:latin typeface="UTM Avo" pitchFamily="18" charset="0"/>
                </a:rPr>
                <a:t>lạ</a:t>
              </a:r>
              <a:endParaRPr lang="en-US" sz="3467" b="1" dirty="0">
                <a:solidFill>
                  <a:prstClr val="white"/>
                </a:solidFill>
                <a:latin typeface="UTM Avo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4754B5D-44AA-3AD2-439A-4B110FFA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7746" r="6396" b="7616"/>
          <a:stretch>
            <a:fillRect/>
          </a:stretch>
        </p:blipFill>
        <p:spPr>
          <a:xfrm>
            <a:off x="6597296" y="2056373"/>
            <a:ext cx="4291098" cy="4496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EA767-CC4E-D602-DDAB-955C52F1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/>
          <a:stretch>
            <a:fillRect/>
          </a:stretch>
        </p:blipFill>
        <p:spPr>
          <a:xfrm>
            <a:off x="1744421" y="2137653"/>
            <a:ext cx="4051468" cy="44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4A5C74A-CF60-4C9E-F5D6-F981510E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B0A30C-857A-5167-A705-C83DE7FD7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4B533765-C1F4-BE4C-F972-19BADEDEAE15}"/>
              </a:ext>
            </a:extLst>
          </p:cNvPr>
          <p:cNvSpPr/>
          <p:nvPr/>
        </p:nvSpPr>
        <p:spPr>
          <a:xfrm>
            <a:off x="304800" y="226458"/>
            <a:ext cx="11582400" cy="6352143"/>
          </a:xfrm>
          <a:prstGeom prst="roundRect">
            <a:avLst>
              <a:gd name="adj" fmla="val 10269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361" y="533246"/>
            <a:ext cx="10769599" cy="812800"/>
            <a:chOff x="625503" y="285750"/>
            <a:chExt cx="7522664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695491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24165"/>
          <a:stretch/>
        </p:blipFill>
        <p:spPr bwMode="auto">
          <a:xfrm flipH="1">
            <a:off x="629987" y="1652834"/>
            <a:ext cx="11039039" cy="392382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561CA1-8C83-5C9E-1547-4F797F0C2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112" y="1968656"/>
            <a:ext cx="993734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F2D15-693C-EFE7-9877-813699699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924667"/>
            <a:ext cx="11363929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6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2609D-0E28-7B72-2DD2-DB37D440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9181429-29C1-65F4-B1B6-1AD2D94DE629}"/>
              </a:ext>
            </a:extLst>
          </p:cNvPr>
          <p:cNvSpPr/>
          <p:nvPr/>
        </p:nvSpPr>
        <p:spPr>
          <a:xfrm>
            <a:off x="304800" y="226458"/>
            <a:ext cx="11582400" cy="6352143"/>
          </a:xfrm>
          <a:prstGeom prst="roundRect">
            <a:avLst>
              <a:gd name="adj" fmla="val 10269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292100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599" y="514301"/>
            <a:ext cx="12141200" cy="1077219"/>
            <a:chOff x="152400" y="77703"/>
            <a:chExt cx="9105900" cy="807914"/>
          </a:xfrm>
        </p:grpSpPr>
        <p:sp>
          <p:nvSpPr>
            <p:cNvPr id="6" name="TextBox 5"/>
            <p:cNvSpPr txBox="1"/>
            <p:nvPr/>
          </p:nvSpPr>
          <p:spPr>
            <a:xfrm>
              <a:off x="688732" y="77703"/>
              <a:ext cx="856956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Tìm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trong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hoặc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ngoài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bài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đọc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Nếu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không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may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bị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lạc</a:t>
              </a:r>
              <a:endParaRPr lang="en-US" sz="3100" b="1" i="1" dirty="0">
                <a:solidFill>
                  <a:srgbClr val="FF0000"/>
                </a:solidFill>
                <a:latin typeface="UTM Avo" pitchFamily="18" charset="0"/>
              </a:endParaRPr>
            </a:p>
            <a:p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có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tiếng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chứa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im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iêm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ep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êp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2400" y="126087"/>
              <a:ext cx="60960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8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8799" y="1709005"/>
            <a:ext cx="1219200" cy="754459"/>
            <a:chOff x="152400" y="819150"/>
            <a:chExt cx="1143000" cy="565844"/>
          </a:xfrm>
        </p:grpSpPr>
        <p:sp>
          <p:nvSpPr>
            <p:cNvPr id="8" name="Rounded Rectangle 7"/>
            <p:cNvSpPr/>
            <p:nvPr/>
          </p:nvSpPr>
          <p:spPr>
            <a:xfrm>
              <a:off x="152400" y="861774"/>
              <a:ext cx="1143000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" y="819150"/>
              <a:ext cx="11430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solidFill>
                    <a:srgbClr val="FF0000"/>
                  </a:solidFill>
                  <a:latin typeface="UTM Avo" pitchFamily="18" charset="0"/>
                </a:rPr>
                <a:t>im</a:t>
              </a:r>
              <a:endParaRPr lang="en-US" sz="3733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8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65655-24CC-E6A3-0613-ACB58C5C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400" y="292100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613" y="177801"/>
            <a:ext cx="11684000" cy="609583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>
                <a:latin typeface="UTM Avo" pitchFamily="18" charset="0"/>
              </a:rPr>
              <a:t>       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cẩn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thận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to.”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      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ngoảnh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chạy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tìm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!”.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suýt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UTM Avo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24000"/>
              </a:lnSpc>
            </a:pPr>
            <a:endParaRPr lang="en-US" sz="267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48845-40B9-A899-9E5D-FB2789475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86"/>
            <a:ext cx="12191999" cy="6818829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A30A16AF-AB12-2F61-8772-E3CD21389989}"/>
              </a:ext>
            </a:extLst>
          </p:cNvPr>
          <p:cNvSpPr/>
          <p:nvPr/>
        </p:nvSpPr>
        <p:spPr>
          <a:xfrm>
            <a:off x="304800" y="226458"/>
            <a:ext cx="11582400" cy="6352143"/>
          </a:xfrm>
          <a:prstGeom prst="roundRect">
            <a:avLst>
              <a:gd name="adj" fmla="val 10269"/>
            </a:avLst>
          </a:prstGeom>
          <a:solidFill>
            <a:schemeClr val="bg1">
              <a:alpha val="7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5CEDE-3FBC-0078-7476-AD281A92D0BE}"/>
              </a:ext>
            </a:extLst>
          </p:cNvPr>
          <p:cNvGrpSpPr/>
          <p:nvPr/>
        </p:nvGrpSpPr>
        <p:grpSpPr>
          <a:xfrm>
            <a:off x="355599" y="514301"/>
            <a:ext cx="12141200" cy="1077219"/>
            <a:chOff x="152400" y="77703"/>
            <a:chExt cx="9105900" cy="80791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77481D-43A5-DECD-446C-5952D60F965C}"/>
                </a:ext>
              </a:extLst>
            </p:cNvPr>
            <p:cNvSpPr txBox="1"/>
            <p:nvPr/>
          </p:nvSpPr>
          <p:spPr>
            <a:xfrm>
              <a:off x="688732" y="77703"/>
              <a:ext cx="856956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Tìm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trong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hoặc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ngoài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bài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đọc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Nếu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không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may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bị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lạc</a:t>
              </a:r>
              <a:endParaRPr lang="en-US" sz="3100" b="1" i="1" dirty="0">
                <a:solidFill>
                  <a:srgbClr val="FF0000"/>
                </a:solidFill>
                <a:latin typeface="UTM Avo" pitchFamily="18" charset="0"/>
              </a:endParaRPr>
            </a:p>
            <a:p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có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tiếng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chứa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1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im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iêm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ep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100" b="1" i="1" dirty="0" err="1">
                  <a:solidFill>
                    <a:srgbClr val="FF0000"/>
                  </a:solidFill>
                  <a:latin typeface="UTM Avo" pitchFamily="18" charset="0"/>
                </a:rPr>
                <a:t>êp</a:t>
              </a:r>
              <a:r>
                <a:rPr lang="en-US" sz="3100" b="1" i="1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ADF9EE7-A66E-47C5-8DA6-03D485348DDA}"/>
                </a:ext>
              </a:extLst>
            </p:cNvPr>
            <p:cNvSpPr/>
            <p:nvPr/>
          </p:nvSpPr>
          <p:spPr>
            <a:xfrm>
              <a:off x="152400" y="126087"/>
              <a:ext cx="60960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8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40671" y="35694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7871" y="2000707"/>
            <a:ext cx="10363200" cy="69762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1924" y="1973670"/>
            <a:ext cx="276895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chạy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tìm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1871" y="1943875"/>
            <a:ext cx="1219200" cy="754459"/>
            <a:chOff x="152400" y="819150"/>
            <a:chExt cx="1143000" cy="565844"/>
          </a:xfrm>
        </p:grpSpPr>
        <p:sp>
          <p:nvSpPr>
            <p:cNvPr id="8" name="Rounded Rectangle 7"/>
            <p:cNvSpPr/>
            <p:nvPr/>
          </p:nvSpPr>
          <p:spPr>
            <a:xfrm>
              <a:off x="152400" y="861774"/>
              <a:ext cx="1143000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" y="819150"/>
              <a:ext cx="11430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solidFill>
                    <a:srgbClr val="FF0000"/>
                  </a:solidFill>
                  <a:latin typeface="UTM Avo" pitchFamily="18" charset="0"/>
                </a:rPr>
                <a:t>im</a:t>
              </a:r>
              <a:endParaRPr lang="en-US" sz="3733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68724" y="1987134"/>
            <a:ext cx="79255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nhím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màu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tím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mỉm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cười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7871" y="3075048"/>
            <a:ext cx="10363200" cy="69762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1924" y="3061476"/>
            <a:ext cx="98559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tìm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kiếm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tiêm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phòng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nghiêm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túc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...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11871" y="3018217"/>
            <a:ext cx="1219200" cy="754459"/>
            <a:chOff x="152400" y="819150"/>
            <a:chExt cx="1143000" cy="565844"/>
          </a:xfrm>
        </p:grpSpPr>
        <p:sp>
          <p:nvSpPr>
            <p:cNvPr id="16" name="Rounded Rectangle 15"/>
            <p:cNvSpPr/>
            <p:nvPr/>
          </p:nvSpPr>
          <p:spPr>
            <a:xfrm>
              <a:off x="152400" y="861774"/>
              <a:ext cx="1143000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2400" y="819150"/>
              <a:ext cx="11430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solidFill>
                    <a:srgbClr val="FF0000"/>
                  </a:solidFill>
                  <a:latin typeface="UTM Avo" pitchFamily="18" charset="0"/>
                </a:rPr>
                <a:t>iêm</a:t>
              </a:r>
              <a:endParaRPr lang="en-US" sz="3733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27871" y="4134307"/>
            <a:ext cx="10363200" cy="69762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1924" y="4107270"/>
            <a:ext cx="2439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đẹp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quá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8724" y="4120734"/>
            <a:ext cx="79255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bánh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kẹp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chép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khép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nép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...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1871" y="4077475"/>
            <a:ext cx="1219200" cy="754459"/>
            <a:chOff x="152400" y="819150"/>
            <a:chExt cx="1143000" cy="565844"/>
          </a:xfrm>
        </p:grpSpPr>
        <p:sp>
          <p:nvSpPr>
            <p:cNvPr id="22" name="Rounded Rectangle 21"/>
            <p:cNvSpPr/>
            <p:nvPr/>
          </p:nvSpPr>
          <p:spPr>
            <a:xfrm>
              <a:off x="152400" y="861774"/>
              <a:ext cx="1143000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2400" y="819150"/>
              <a:ext cx="11430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solidFill>
                    <a:srgbClr val="FF0000"/>
                  </a:solidFill>
                  <a:latin typeface="UTM Avo" pitchFamily="18" charset="0"/>
                </a:rPr>
                <a:t>ep</a:t>
              </a:r>
              <a:endParaRPr lang="en-US" sz="3733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27871" y="5208648"/>
            <a:ext cx="10363200" cy="69762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31924" y="5195075"/>
            <a:ext cx="98559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sắp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xếp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gạo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nếp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bếp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itchFamily="18" charset="0"/>
              </a:rPr>
              <a:t>lửa</a:t>
            </a:r>
            <a:r>
              <a:rPr lang="en-US" sz="3733" b="1" dirty="0">
                <a:solidFill>
                  <a:srgbClr val="FF0000"/>
                </a:solidFill>
                <a:latin typeface="UTM Avo" pitchFamily="18" charset="0"/>
              </a:rPr>
              <a:t>...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1871" y="5151816"/>
            <a:ext cx="1219200" cy="754459"/>
            <a:chOff x="152400" y="819150"/>
            <a:chExt cx="1143000" cy="565844"/>
          </a:xfrm>
        </p:grpSpPr>
        <p:sp>
          <p:nvSpPr>
            <p:cNvPr id="28" name="Rounded Rectangle 27"/>
            <p:cNvSpPr/>
            <p:nvPr/>
          </p:nvSpPr>
          <p:spPr>
            <a:xfrm>
              <a:off x="152400" y="861774"/>
              <a:ext cx="1143000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2400" y="819150"/>
              <a:ext cx="11430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solidFill>
                    <a:srgbClr val="FF0000"/>
                  </a:solidFill>
                  <a:latin typeface="UTM Avo" pitchFamily="18" charset="0"/>
                </a:rPr>
                <a:t>êp</a:t>
              </a:r>
              <a:endParaRPr lang="en-US" sz="3733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4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522</Words>
  <Application>Microsoft Office PowerPoint</Application>
  <PresentationFormat>Widescreen</PresentationFormat>
  <Paragraphs>70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DP180825</cp:lastModifiedBy>
  <cp:revision>7</cp:revision>
  <dcterms:created xsi:type="dcterms:W3CDTF">2026-01-25T15:02:01Z</dcterms:created>
  <dcterms:modified xsi:type="dcterms:W3CDTF">2026-03-11T00:59:22Z</dcterms:modified>
</cp:coreProperties>
</file>