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webp"/>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6" r:id="rId4"/>
    <p:sldId id="259" r:id="rId5"/>
    <p:sldId id="263" r:id="rId6"/>
    <p:sldId id="267" r:id="rId7"/>
    <p:sldId id="269" r:id="rId8"/>
    <p:sldId id="275" r:id="rId9"/>
    <p:sldId id="276" r:id="rId10"/>
    <p:sldId id="277" r:id="rId11"/>
    <p:sldId id="278" r:id="rId12"/>
    <p:sldId id="280" r:id="rId13"/>
    <p:sldId id="281" r:id="rId14"/>
    <p:sldId id="282" r:id="rId15"/>
    <p:sldId id="442" r:id="rId16"/>
    <p:sldId id="443" r:id="rId17"/>
    <p:sldId id="444" r:id="rId18"/>
    <p:sldId id="450" r:id="rId19"/>
    <p:sldId id="445" r:id="rId20"/>
    <p:sldId id="446" r:id="rId21"/>
    <p:sldId id="447" r:id="rId22"/>
    <p:sldId id="451" r:id="rId23"/>
    <p:sldId id="452" r:id="rId24"/>
    <p:sldId id="261" r:id="rId25"/>
    <p:sldId id="270" r:id="rId26"/>
    <p:sldId id="271" r:id="rId27"/>
    <p:sldId id="272" r:id="rId28"/>
    <p:sldId id="453" r:id="rId29"/>
    <p:sldId id="273" r:id="rId30"/>
    <p:sldId id="274" r:id="rId31"/>
    <p:sldId id="454" r:id="rId32"/>
    <p:sldId id="264"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62" d="100"/>
          <a:sy n="62" d="100"/>
        </p:scale>
        <p:origin x="696" y="4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F658-CCFA-2B26-A890-2239819DE0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1B33C7A-4366-A173-8D39-4158E8F2F4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2D4A7C15-9C5B-6A28-0AFD-D54E96759A8A}"/>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5" name="Footer Placeholder 4">
            <a:extLst>
              <a:ext uri="{FF2B5EF4-FFF2-40B4-BE49-F238E27FC236}">
                <a16:creationId xmlns:a16="http://schemas.microsoft.com/office/drawing/2014/main" id="{82764DC0-3AB4-1A96-B049-124508BC37E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8F06FB4-9881-2D61-079C-B97BB2552197}"/>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3043008633"/>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064F-82A7-5C66-C7A0-945A1A56F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D4B6264-7AE3-B0DF-5550-D0AD5346D36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9B07BFF-C55A-5779-CB98-484BB8CC8E88}"/>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5" name="Footer Placeholder 4">
            <a:extLst>
              <a:ext uri="{FF2B5EF4-FFF2-40B4-BE49-F238E27FC236}">
                <a16:creationId xmlns:a16="http://schemas.microsoft.com/office/drawing/2014/main" id="{6E1CF778-56DE-8D1A-0D0B-92D1F0E7638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1624E7A-A114-F840-9222-4AB46802576B}"/>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276426740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D2422-4684-64C0-D969-F8D0B1B23F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D3D27FD-5170-3617-AEB7-A3CB9CA74F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F009ECA-395D-39B6-C62D-A5A169574C44}"/>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5" name="Footer Placeholder 4">
            <a:extLst>
              <a:ext uri="{FF2B5EF4-FFF2-40B4-BE49-F238E27FC236}">
                <a16:creationId xmlns:a16="http://schemas.microsoft.com/office/drawing/2014/main" id="{C42CD8DD-73C4-2381-2E6F-46847E57409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D1F7F6E-79C0-FE0E-B4B7-937618924BA5}"/>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1804560974"/>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64332"/>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CE92-3682-A240-7115-D9F36A2DD8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7760AB74-7444-867A-9C2C-AF4A1424641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573A102-D59F-9865-ABE8-BAF6F94B24CF}"/>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5" name="Footer Placeholder 4">
            <a:extLst>
              <a:ext uri="{FF2B5EF4-FFF2-40B4-BE49-F238E27FC236}">
                <a16:creationId xmlns:a16="http://schemas.microsoft.com/office/drawing/2014/main" id="{A6484F00-E3B4-5532-7A80-E5415BA39FE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AAE108F-41D5-4F6F-0D46-24FA4ADC8A27}"/>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2789411456"/>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6543-FF1E-D15F-BF34-EC0D39B6CF0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199F2420-93C5-6E6E-6407-DAD086ADF6E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7D905A-03E5-DC52-9E7F-D2456A8C9EA9}"/>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5" name="Footer Placeholder 4">
            <a:extLst>
              <a:ext uri="{FF2B5EF4-FFF2-40B4-BE49-F238E27FC236}">
                <a16:creationId xmlns:a16="http://schemas.microsoft.com/office/drawing/2014/main" id="{0F10E539-358A-8CBB-5F19-524FD362FAD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0E721B7E-ACA5-DEC1-8A75-A3656DBE08DF}"/>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254009815"/>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0943-812E-3B4F-3E29-9C9D721009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768A9650-EE44-0305-973B-29B1E4CAC1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60F2C323-3E6E-7D46-89F3-267D35B00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198FEFCA-CC81-1CFE-D0B0-CCB79E7BAC68}"/>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6" name="Footer Placeholder 5">
            <a:extLst>
              <a:ext uri="{FF2B5EF4-FFF2-40B4-BE49-F238E27FC236}">
                <a16:creationId xmlns:a16="http://schemas.microsoft.com/office/drawing/2014/main" id="{79639F76-6DAC-BB75-D987-D76FF72B276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412BF280-772B-9C47-5ECF-01600483AF9F}"/>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1092310913"/>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2564-BAF0-969F-DC78-C0A077BC47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5E8425C-FACE-E872-54E9-B0B240D483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D345B2-BB6F-1584-1418-38AE477DEC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CA2A6F7-9DF0-0645-7C23-2A51BFC9E7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DB7066-2CE5-6E52-C840-3C4FC67805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23F83D7-B408-CACE-5EBC-F247E9538C2C}"/>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8" name="Footer Placeholder 7">
            <a:extLst>
              <a:ext uri="{FF2B5EF4-FFF2-40B4-BE49-F238E27FC236}">
                <a16:creationId xmlns:a16="http://schemas.microsoft.com/office/drawing/2014/main" id="{61C9AF58-EE15-CFED-1854-33D8E4973FC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CDF60F7F-928E-DE07-13F9-4A5CD73B9785}"/>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1337506860"/>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7564-0275-2475-FD00-9FBDCF8B79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2B58AD1-53AB-C5D9-AF1D-A805C4F33D65}"/>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4" name="Footer Placeholder 3">
            <a:extLst>
              <a:ext uri="{FF2B5EF4-FFF2-40B4-BE49-F238E27FC236}">
                <a16:creationId xmlns:a16="http://schemas.microsoft.com/office/drawing/2014/main" id="{1A613745-CA3E-8308-B8AD-8ED11965789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32C1D7B8-25BE-A0D9-CAB5-EBF47B94CA41}"/>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2073018110"/>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81DDE-5C17-5566-D06B-B8FE6EFBD3F3}"/>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3" name="Footer Placeholder 2">
            <a:extLst>
              <a:ext uri="{FF2B5EF4-FFF2-40B4-BE49-F238E27FC236}">
                <a16:creationId xmlns:a16="http://schemas.microsoft.com/office/drawing/2014/main" id="{36A2EA07-F303-50EC-A06F-DBEC4254C88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5F53AF4B-E41C-82A6-A93B-23C46A393DAB}"/>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35879870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E642-F9C1-57D4-8713-0237560B0D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67881B67-B255-79BE-94B4-4F49690BBC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F21BFF4-B0B7-CC5E-F799-66804827A5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20A4C-DDE4-E3C1-64FF-34416DEB7B16}"/>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6" name="Footer Placeholder 5">
            <a:extLst>
              <a:ext uri="{FF2B5EF4-FFF2-40B4-BE49-F238E27FC236}">
                <a16:creationId xmlns:a16="http://schemas.microsoft.com/office/drawing/2014/main" id="{3E519404-889F-5CEF-962D-ED6F0C46F39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7D62774-326D-26C4-24FE-1D4C49F2CF71}"/>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200300398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96154-B1C8-A7CA-9815-42BF82FFA8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BCD909B-B2F0-DC2B-5CAA-1857D7FF9B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1449689-EE91-80A0-77E4-FD549ED9C8B6}"/>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5" name="Footer Placeholder 4">
            <a:extLst>
              <a:ext uri="{FF2B5EF4-FFF2-40B4-BE49-F238E27FC236}">
                <a16:creationId xmlns:a16="http://schemas.microsoft.com/office/drawing/2014/main" id="{FEFC960B-D7DC-C48A-B9DA-9C6F0195475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556CC2B3-8ABB-43E6-D27D-8500BDC3BD42}"/>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1687354206"/>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45B2-6E54-EC99-7F57-43520C1695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A6F2737D-F3D0-8E2E-AD02-2DE4B6643E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164AB09B-568A-66BA-752C-A16C321684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7B315-96EF-1A9F-08FD-FB9F3A948608}"/>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6" name="Footer Placeholder 5">
            <a:extLst>
              <a:ext uri="{FF2B5EF4-FFF2-40B4-BE49-F238E27FC236}">
                <a16:creationId xmlns:a16="http://schemas.microsoft.com/office/drawing/2014/main" id="{C7E7BC2D-D9E8-CA8D-7790-315287E5607F}"/>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B6464108-66FE-2B0F-91A8-61377F0E8DFB}"/>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31844061"/>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A2A1-D98E-3664-78AC-BDBE653A1A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BD57C435-40E6-4AC0-7551-F3377A50BBB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DFB2B6-9A2E-779A-58DC-301C181BC2F7}"/>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5" name="Footer Placeholder 4">
            <a:extLst>
              <a:ext uri="{FF2B5EF4-FFF2-40B4-BE49-F238E27FC236}">
                <a16:creationId xmlns:a16="http://schemas.microsoft.com/office/drawing/2014/main" id="{0391FAAA-18B1-F334-6D0E-CFBFB929CFE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E9267FE-CCDF-7319-C6A6-55A5B78F46D1}"/>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364193458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CC8B3F-3A1D-F777-5D9B-C0BC8E268F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0EA1E15-A237-574C-A700-55DF912341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AC31B72-10C6-0BDD-983E-DD253FDDB366}"/>
              </a:ext>
            </a:extLst>
          </p:cNvPr>
          <p:cNvSpPr>
            <a:spLocks noGrp="1"/>
          </p:cNvSpPr>
          <p:nvPr>
            <p:ph type="dt" sz="half" idx="10"/>
          </p:nvPr>
        </p:nvSpPr>
        <p:spPr>
          <a:xfrm>
            <a:off x="838200" y="6356350"/>
            <a:ext cx="2743200" cy="365125"/>
          </a:xfrm>
          <a:prstGeom prst="rect">
            <a:avLst/>
          </a:prstGeom>
        </p:spPr>
        <p:txBody>
          <a:bodyPr/>
          <a:lstStyle/>
          <a:p>
            <a:fld id="{8DD7442C-8038-45B3-9E83-576B7A39500A}" type="datetimeFigureOut">
              <a:rPr lang="en-SG" smtClean="0"/>
              <a:t>10/2/2026</a:t>
            </a:fld>
            <a:endParaRPr lang="en-SG"/>
          </a:p>
        </p:txBody>
      </p:sp>
      <p:sp>
        <p:nvSpPr>
          <p:cNvPr id="5" name="Footer Placeholder 4">
            <a:extLst>
              <a:ext uri="{FF2B5EF4-FFF2-40B4-BE49-F238E27FC236}">
                <a16:creationId xmlns:a16="http://schemas.microsoft.com/office/drawing/2014/main" id="{2C21FCAB-F4F9-4D8A-7D95-5DFAD9FF837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AAE9FD0E-D045-47DA-6C40-047BE8B38AD8}"/>
              </a:ext>
            </a:extLst>
          </p:cNvPr>
          <p:cNvSpPr>
            <a:spLocks noGrp="1"/>
          </p:cNvSpPr>
          <p:nvPr>
            <p:ph type="sldNum" sz="quarter" idx="12"/>
          </p:nvPr>
        </p:nvSpPr>
        <p:spPr>
          <a:xfrm>
            <a:off x="8610600" y="6356350"/>
            <a:ext cx="2743200" cy="365125"/>
          </a:xfrm>
          <a:prstGeom prst="rect">
            <a:avLst/>
          </a:prstGeom>
        </p:spPr>
        <p:txBody>
          <a:bodyPr/>
          <a:lstStyle/>
          <a:p>
            <a:fld id="{F080BF15-C7D0-45D2-94C3-BCF5F5FB1835}" type="slidenum">
              <a:rPr lang="en-SG" smtClean="0"/>
              <a:t>‹#›</a:t>
            </a:fld>
            <a:endParaRPr lang="en-SG"/>
          </a:p>
        </p:txBody>
      </p:sp>
    </p:spTree>
    <p:extLst>
      <p:ext uri="{BB962C8B-B14F-4D97-AF65-F5344CB8AC3E}">
        <p14:creationId xmlns:p14="http://schemas.microsoft.com/office/powerpoint/2010/main" val="204944528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D63D-30AA-6945-C8D3-93A6A38620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C7FBAD9B-7AE3-D9D8-DAEB-B2A9B51758D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18B09-3D80-BF8D-7CD7-8A5030A95F5D}"/>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5" name="Footer Placeholder 4">
            <a:extLst>
              <a:ext uri="{FF2B5EF4-FFF2-40B4-BE49-F238E27FC236}">
                <a16:creationId xmlns:a16="http://schemas.microsoft.com/office/drawing/2014/main" id="{3FB95699-457A-AABE-0619-AC40460C338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C436CC8-873B-83B7-75D5-F81CBDECE6D7}"/>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246670803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6CC1-67DD-DBD9-023F-11672A189E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7DB5DE6-4E2D-DEF0-A363-DDF339CD34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AFE9AD78-31E6-BD6E-EBA5-00AF571B57F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36E4079C-32EA-AB52-A66C-DC7F8BC2E237}"/>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6" name="Footer Placeholder 5">
            <a:extLst>
              <a:ext uri="{FF2B5EF4-FFF2-40B4-BE49-F238E27FC236}">
                <a16:creationId xmlns:a16="http://schemas.microsoft.com/office/drawing/2014/main" id="{0680E3D0-BD18-1953-5164-14F5BF19124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5795261D-18C2-66F7-4AB7-448260C3FE1F}"/>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57552516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0C18-7E35-084D-35DE-1289E99E617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1C00573-2AA6-5C8F-3314-FF920F852D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539754-D738-8549-E7B8-42F13BBD42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969A4498-D23E-EEFD-E683-1EEDCB5322D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55FB4-117F-AA6C-4D68-149E4FC3B4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78D453BE-BA37-D277-BA7F-B75877214A9C}"/>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8" name="Footer Placeholder 7">
            <a:extLst>
              <a:ext uri="{FF2B5EF4-FFF2-40B4-BE49-F238E27FC236}">
                <a16:creationId xmlns:a16="http://schemas.microsoft.com/office/drawing/2014/main" id="{F89758D3-18A5-D764-50E6-213B1BA2658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6AAE593B-992B-F240-A46C-8DF96597FC53}"/>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449611528"/>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887D-187D-1E0E-0B40-18E22BFAC1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82C66937-B7E2-379A-C93D-93D1D3E437FD}"/>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4" name="Footer Placeholder 3">
            <a:extLst>
              <a:ext uri="{FF2B5EF4-FFF2-40B4-BE49-F238E27FC236}">
                <a16:creationId xmlns:a16="http://schemas.microsoft.com/office/drawing/2014/main" id="{86E559C6-E17F-3D37-A5BD-9ABE7F67DF5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72317D9B-D837-A280-1CA8-501C0CE542B2}"/>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3463885564"/>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CDDD9-1A93-FC9A-88FF-99C4631AD393}"/>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3" name="Footer Placeholder 2">
            <a:extLst>
              <a:ext uri="{FF2B5EF4-FFF2-40B4-BE49-F238E27FC236}">
                <a16:creationId xmlns:a16="http://schemas.microsoft.com/office/drawing/2014/main" id="{CB9A24F4-7934-91FF-571B-A3E14A6554B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17D22775-1B70-5B50-3F4D-E6123D6F383F}"/>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2560731099"/>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3F63-ED9A-0D10-7DD4-BA7ACE58F0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AC44EE9-DC50-2285-46A8-48A676C6FE1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061F7DDF-4D97-9EC0-FB97-2E314F0274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925FD-5554-3E4E-445F-730669DFA0E8}"/>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6" name="Footer Placeholder 5">
            <a:extLst>
              <a:ext uri="{FF2B5EF4-FFF2-40B4-BE49-F238E27FC236}">
                <a16:creationId xmlns:a16="http://schemas.microsoft.com/office/drawing/2014/main" id="{CEA06363-1EEA-1116-418C-546D86A73E8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299B87AB-5DFF-D8E7-0220-513D4F0687E1}"/>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226409074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6CC3-0B91-5BB4-A4A9-F0E838DAF23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BDF8E4D5-B4F1-4C9A-BAE3-1D6C8AA1D90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DBB33360-5F87-885A-1BD6-57B77E89F3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C5BFD-69E4-7AC4-5534-563DD4E52340}"/>
              </a:ext>
            </a:extLst>
          </p:cNvPr>
          <p:cNvSpPr>
            <a:spLocks noGrp="1"/>
          </p:cNvSpPr>
          <p:nvPr>
            <p:ph type="dt" sz="half" idx="10"/>
          </p:nvPr>
        </p:nvSpPr>
        <p:spPr>
          <a:xfrm>
            <a:off x="838200" y="6356350"/>
            <a:ext cx="2743200" cy="365125"/>
          </a:xfrm>
          <a:prstGeom prst="rect">
            <a:avLst/>
          </a:prstGeom>
        </p:spPr>
        <p:txBody>
          <a:bodyPr/>
          <a:lstStyle/>
          <a:p>
            <a:fld id="{57468621-617D-496D-9319-89DA325D5738}" type="datetimeFigureOut">
              <a:rPr lang="en-SG" smtClean="0"/>
              <a:t>10/2/2026</a:t>
            </a:fld>
            <a:endParaRPr lang="en-SG"/>
          </a:p>
        </p:txBody>
      </p:sp>
      <p:sp>
        <p:nvSpPr>
          <p:cNvPr id="6" name="Footer Placeholder 5">
            <a:extLst>
              <a:ext uri="{FF2B5EF4-FFF2-40B4-BE49-F238E27FC236}">
                <a16:creationId xmlns:a16="http://schemas.microsoft.com/office/drawing/2014/main" id="{E1C1488D-E200-A96A-C14C-00944DA416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0286323-9163-1CF7-41AC-3D2336FB92AB}"/>
              </a:ext>
            </a:extLst>
          </p:cNvPr>
          <p:cNvSpPr>
            <a:spLocks noGrp="1"/>
          </p:cNvSpPr>
          <p:nvPr>
            <p:ph type="sldNum" sz="quarter" idx="12"/>
          </p:nvPr>
        </p:nvSpPr>
        <p:spPr>
          <a:xfrm>
            <a:off x="8610600" y="6356350"/>
            <a:ext cx="2743200" cy="365125"/>
          </a:xfrm>
          <a:prstGeom prst="rect">
            <a:avLst/>
          </a:prstGeom>
        </p:spPr>
        <p:txBody>
          <a:bodyPr/>
          <a:lstStyle/>
          <a:p>
            <a:fld id="{4FB4F5D5-226A-4A24-A631-A79A608724E1}" type="slidenum">
              <a:rPr lang="en-SG" smtClean="0"/>
              <a:t>‹#›</a:t>
            </a:fld>
            <a:endParaRPr lang="en-SG"/>
          </a:p>
        </p:txBody>
      </p:sp>
    </p:spTree>
    <p:extLst>
      <p:ext uri="{BB962C8B-B14F-4D97-AF65-F5344CB8AC3E}">
        <p14:creationId xmlns:p14="http://schemas.microsoft.com/office/powerpoint/2010/main" val="1025261636"/>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family cooking in a kitchen&#10;&#10;AI-generated content may be incorrect.">
            <a:extLst>
              <a:ext uri="{FF2B5EF4-FFF2-40B4-BE49-F238E27FC236}">
                <a16:creationId xmlns:a16="http://schemas.microsoft.com/office/drawing/2014/main" id="{262B0EB6-84C6-B87B-586B-E0B1F4765A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3">
            <a:extLst>
              <a:ext uri="{FF2B5EF4-FFF2-40B4-BE49-F238E27FC236}">
                <a16:creationId xmlns:a16="http://schemas.microsoft.com/office/drawing/2014/main" id="{656ACFC2-99CD-BF16-B52B-8378DFDD0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10/02/2026</a:t>
            </a:fld>
            <a:endParaRPr lang="en-US"/>
          </a:p>
        </p:txBody>
      </p:sp>
      <p:sp>
        <p:nvSpPr>
          <p:cNvPr id="4" name="Footer Placeholder 4">
            <a:extLst>
              <a:ext uri="{FF2B5EF4-FFF2-40B4-BE49-F238E27FC236}">
                <a16:creationId xmlns:a16="http://schemas.microsoft.com/office/drawing/2014/main" id="{EFFEA509-EF25-CFE4-9D95-F4D355FEE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5" name="Slide Number Placeholder 5">
            <a:extLst>
              <a:ext uri="{FF2B5EF4-FFF2-40B4-BE49-F238E27FC236}">
                <a16:creationId xmlns:a16="http://schemas.microsoft.com/office/drawing/2014/main" id="{2C5D6A27-A14B-F767-CEDE-CD8DA8FF9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6" name="TextBox 3">
            <a:extLst>
              <a:ext uri="{FF2B5EF4-FFF2-40B4-BE49-F238E27FC236}">
                <a16:creationId xmlns:a16="http://schemas.microsoft.com/office/drawing/2014/main" id="{69E3065F-5A87-93EB-EF4D-30AA776CB092}"/>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6D4056E-3259-ED1D-C6D7-362D5A920FA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8" name="Picture 7">
            <a:extLst>
              <a:ext uri="{FF2B5EF4-FFF2-40B4-BE49-F238E27FC236}">
                <a16:creationId xmlns:a16="http://schemas.microsoft.com/office/drawing/2014/main" id="{378F5797-8183-4428-7840-C258565225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9" name="Picture 8">
            <a:extLst>
              <a:ext uri="{FF2B5EF4-FFF2-40B4-BE49-F238E27FC236}">
                <a16:creationId xmlns:a16="http://schemas.microsoft.com/office/drawing/2014/main" id="{AEB55B4F-092C-CAC2-7ECA-CFFF473D505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0" name="Picture 9">
            <a:extLst>
              <a:ext uri="{FF2B5EF4-FFF2-40B4-BE49-F238E27FC236}">
                <a16:creationId xmlns:a16="http://schemas.microsoft.com/office/drawing/2014/main" id="{68841864-337E-C3FC-9F27-0AA8AD4558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1" name="Picture 10">
            <a:extLst>
              <a:ext uri="{FF2B5EF4-FFF2-40B4-BE49-F238E27FC236}">
                <a16:creationId xmlns:a16="http://schemas.microsoft.com/office/drawing/2014/main" id="{98F4C0A0-4A48-9C37-8C3B-01B8FA8A4CE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3" name="Hình ảnh 31">
            <a:extLst>
              <a:ext uri="{FF2B5EF4-FFF2-40B4-BE49-F238E27FC236}">
                <a16:creationId xmlns:a16="http://schemas.microsoft.com/office/drawing/2014/main" id="{7E35A947-BFE4-87F7-3F18-A85213627CFF}"/>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14" name="Picture 13">
            <a:extLst>
              <a:ext uri="{FF2B5EF4-FFF2-40B4-BE49-F238E27FC236}">
                <a16:creationId xmlns:a16="http://schemas.microsoft.com/office/drawing/2014/main" id="{D125DD9B-A506-82F9-2CA9-59FD22B23841}"/>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15" name="Title 1">
            <a:extLst>
              <a:ext uri="{FF2B5EF4-FFF2-40B4-BE49-F238E27FC236}">
                <a16:creationId xmlns:a16="http://schemas.microsoft.com/office/drawing/2014/main" id="{4B9B5892-BA46-C139-816B-0B503171DF3D}"/>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6" name="TextBox 15">
            <a:extLst>
              <a:ext uri="{FF2B5EF4-FFF2-40B4-BE49-F238E27FC236}">
                <a16:creationId xmlns:a16="http://schemas.microsoft.com/office/drawing/2014/main" id="{83CC307D-1D3B-51A3-6103-0211193F984A}"/>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027074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366DD9-113A-487E-3811-5A05DDCF32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10/02/2026</a:t>
            </a:fld>
            <a:endParaRPr lang="en-US"/>
          </a:p>
        </p:txBody>
      </p:sp>
      <p:sp>
        <p:nvSpPr>
          <p:cNvPr id="3" name="Footer Placeholder 4">
            <a:extLst>
              <a:ext uri="{FF2B5EF4-FFF2-40B4-BE49-F238E27FC236}">
                <a16:creationId xmlns:a16="http://schemas.microsoft.com/office/drawing/2014/main" id="{E08D02BC-BC35-6BB9-54B6-91002B7301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4" name="Slide Number Placeholder 5">
            <a:extLst>
              <a:ext uri="{FF2B5EF4-FFF2-40B4-BE49-F238E27FC236}">
                <a16:creationId xmlns:a16="http://schemas.microsoft.com/office/drawing/2014/main" id="{F225BC5A-F66F-143A-0535-69F79F4F9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5" name="TextBox 3">
            <a:extLst>
              <a:ext uri="{FF2B5EF4-FFF2-40B4-BE49-F238E27FC236}">
                <a16:creationId xmlns:a16="http://schemas.microsoft.com/office/drawing/2014/main" id="{231F61A6-A373-0401-385B-B9CDAAE5327A}"/>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92308B12-432C-7157-1EE3-B6F16D5D1A6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8" name="Picture 7">
            <a:extLst>
              <a:ext uri="{FF2B5EF4-FFF2-40B4-BE49-F238E27FC236}">
                <a16:creationId xmlns:a16="http://schemas.microsoft.com/office/drawing/2014/main" id="{2C50E281-094B-C07D-5FD2-BD70F1C594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9" name="Picture 8">
            <a:extLst>
              <a:ext uri="{FF2B5EF4-FFF2-40B4-BE49-F238E27FC236}">
                <a16:creationId xmlns:a16="http://schemas.microsoft.com/office/drawing/2014/main" id="{51011F81-4BB9-8AC0-EDC7-6BEB647744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0" name="Picture 9">
            <a:extLst>
              <a:ext uri="{FF2B5EF4-FFF2-40B4-BE49-F238E27FC236}">
                <a16:creationId xmlns:a16="http://schemas.microsoft.com/office/drawing/2014/main" id="{1C567B7F-6F2F-8914-463F-27612ECF7F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1" name="Picture 10">
            <a:extLst>
              <a:ext uri="{FF2B5EF4-FFF2-40B4-BE49-F238E27FC236}">
                <a16:creationId xmlns:a16="http://schemas.microsoft.com/office/drawing/2014/main" id="{6A5B516A-EBAB-BE4A-5143-4FF0EE5722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3" name="Hình ảnh 31">
            <a:extLst>
              <a:ext uri="{FF2B5EF4-FFF2-40B4-BE49-F238E27FC236}">
                <a16:creationId xmlns:a16="http://schemas.microsoft.com/office/drawing/2014/main" id="{FCB57F38-A1B5-EE11-816C-652D3C9A7C8A}"/>
              </a:ext>
            </a:extLst>
          </p:cNvPr>
          <p:cNvPicPr>
            <a:picLocks noChangeAspect="1"/>
          </p:cNvPicPr>
          <p:nvPr userDrawn="1"/>
        </p:nvPicPr>
        <p:blipFill>
          <a:blip r:embed="rId15"/>
          <a:srcRect r="12560" b="22493"/>
          <a:stretch>
            <a:fillRect/>
          </a:stretch>
        </p:blipFill>
        <p:spPr>
          <a:xfrm>
            <a:off x="-2009726" y="-243220"/>
            <a:ext cx="1577926" cy="1970420"/>
          </a:xfrm>
          <a:prstGeom prst="rect">
            <a:avLst/>
          </a:prstGeom>
        </p:spPr>
      </p:pic>
      <p:pic>
        <p:nvPicPr>
          <p:cNvPr id="14" name="Picture 13">
            <a:extLst>
              <a:ext uri="{FF2B5EF4-FFF2-40B4-BE49-F238E27FC236}">
                <a16:creationId xmlns:a16="http://schemas.microsoft.com/office/drawing/2014/main" id="{F798C735-F441-5F9F-ADBD-27F99592FE45}"/>
              </a:ext>
            </a:extLst>
          </p:cNvPr>
          <p:cNvPicPr>
            <a:picLocks noChangeAspect="1"/>
          </p:cNvPicPr>
          <p:nvPr userDrawn="1"/>
        </p:nvPicPr>
        <p:blipFill>
          <a:blip r:embed="rId16"/>
          <a:stretch>
            <a:fillRect/>
          </a:stretch>
        </p:blipFill>
        <p:spPr>
          <a:xfrm>
            <a:off x="10347095" y="-1148843"/>
            <a:ext cx="1926503" cy="816935"/>
          </a:xfrm>
          <a:prstGeom prst="rect">
            <a:avLst/>
          </a:prstGeom>
        </p:spPr>
      </p:pic>
      <p:sp>
        <p:nvSpPr>
          <p:cNvPr id="15" name="Title 1">
            <a:extLst>
              <a:ext uri="{FF2B5EF4-FFF2-40B4-BE49-F238E27FC236}">
                <a16:creationId xmlns:a16="http://schemas.microsoft.com/office/drawing/2014/main" id="{3A22DB82-C4B4-7256-FABD-B24A4344A0BB}"/>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6" name="TextBox 15">
            <a:extLst>
              <a:ext uri="{FF2B5EF4-FFF2-40B4-BE49-F238E27FC236}">
                <a16:creationId xmlns:a16="http://schemas.microsoft.com/office/drawing/2014/main" id="{6893C8BF-A5D7-F9A7-D0B4-519228917025}"/>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pic>
        <p:nvPicPr>
          <p:cNvPr id="12" name="Picture 11" descr="A family cooking in a kitchen&#10;&#10;AI-generated content may be incorrect.">
            <a:extLst>
              <a:ext uri="{FF2B5EF4-FFF2-40B4-BE49-F238E27FC236}">
                <a16:creationId xmlns:a16="http://schemas.microsoft.com/office/drawing/2014/main" id="{062B9E8C-183B-247F-A42A-9F2D4777C3E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3636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ebp"/><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D3FC4D-D9BE-9723-B49B-FA72399DEF7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8170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124C-CCD6-C519-92B2-873E2E59A5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4DF31D-F448-71B9-1078-EBBB2006DF53}"/>
              </a:ext>
            </a:extLst>
          </p:cNvPr>
          <p:cNvSpPr/>
          <p:nvPr/>
        </p:nvSpPr>
        <p:spPr>
          <a:xfrm>
            <a:off x="413657" y="229688"/>
            <a:ext cx="11364685" cy="6398623"/>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4360E38-B3F1-7FCA-81D6-99B288FD906E}"/>
              </a:ext>
            </a:extLst>
          </p:cNvPr>
          <p:cNvSpPr txBox="1"/>
          <p:nvPr/>
        </p:nvSpPr>
        <p:spPr>
          <a:xfrm>
            <a:off x="1611086" y="1375954"/>
            <a:ext cx="6723017" cy="395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8FC98EA-1694-39D3-DD14-EFC5F4258102}"/>
              </a:ext>
            </a:extLst>
          </p:cNvPr>
          <p:cNvSpPr/>
          <p:nvPr/>
        </p:nvSpPr>
        <p:spPr>
          <a:xfrm>
            <a:off x="398417" y="163284"/>
            <a:ext cx="11669485" cy="653142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3CD89809-8045-8B1A-AD7B-F745E0E8E93B}"/>
              </a:ext>
            </a:extLst>
          </p:cNvPr>
          <p:cNvSpPr txBox="1"/>
          <p:nvPr/>
        </p:nvSpPr>
        <p:spPr>
          <a:xfrm>
            <a:off x="820782" y="759474"/>
            <a:ext cx="10824753"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Thấy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mẹ</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chợ</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Sao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mẹ</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mua</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nhiều</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ăn</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thế</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ạ?</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Đố</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con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hôm</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nay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Chi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chạy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xem</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lịch</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28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6,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Gia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đình</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Việt Nam.</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Đúng</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Vì</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thế</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hôm</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nay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nhà</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mình</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liên</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hoan</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con ạ.</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Chi vui lắm. Em nhặt rau giúp mẹ. Bố dọn nhà, rửa xoong nồi, cốc chén. Ông bà trông em bé để mẹ nấu ăn. Cả nhà quây quần bên nhau. Bữa cơm thật tuyệt. Chi thích ngày nào cũng là ngày Gia đình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(Châu Anh)</a:t>
            </a:r>
            <a:endPar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AE1F77C9-280A-CB44-FE81-5C08218E2BB8}"/>
              </a:ext>
            </a:extLst>
          </p:cNvPr>
          <p:cNvSpPr txBox="1"/>
          <p:nvPr/>
        </p:nvSpPr>
        <p:spPr>
          <a:xfrm>
            <a:off x="2734492" y="198119"/>
            <a:ext cx="55125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97132">
                    <a:lumMod val="50000"/>
                  </a:srgbClr>
                </a:solidFill>
                <a:effectLst/>
                <a:uLnTx/>
                <a:uFillTx/>
                <a:latin typeface="UTM Avo" panose="02040603050506020204" pitchFamily="18" charset="0"/>
                <a:ea typeface="+mn-ea"/>
                <a:cs typeface="+mn-cs"/>
              </a:rPr>
              <a:t>Bữa cơm gia đình</a:t>
            </a:r>
            <a:endParaRPr kumimoji="0" lang="en-SG" sz="4000" b="1" i="0" u="none" strike="noStrike" kern="1200" cap="none" spc="0" normalizeH="0" baseline="0" noProof="0" dirty="0">
              <a:ln>
                <a:noFill/>
              </a:ln>
              <a:solidFill>
                <a:srgbClr val="E97132">
                  <a:lumMod val="50000"/>
                </a:srgbClr>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6F58D16-CC52-0139-7EA7-54C66C7CAA4F}"/>
              </a:ext>
            </a:extLst>
          </p:cNvPr>
          <p:cNvSpPr txBox="1"/>
          <p:nvPr/>
        </p:nvSpPr>
        <p:spPr>
          <a:xfrm>
            <a:off x="7444222" y="1245486"/>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8" name="TextBox 7">
            <a:extLst>
              <a:ext uri="{FF2B5EF4-FFF2-40B4-BE49-F238E27FC236}">
                <a16:creationId xmlns:a16="http://schemas.microsoft.com/office/drawing/2014/main" id="{699CEF0B-D6DA-5B77-AACF-666CB06C8833}"/>
              </a:ext>
            </a:extLst>
          </p:cNvPr>
          <p:cNvSpPr txBox="1"/>
          <p:nvPr/>
        </p:nvSpPr>
        <p:spPr>
          <a:xfrm>
            <a:off x="596420" y="660575"/>
            <a:ext cx="981777"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1</a:t>
            </a:r>
            <a:endParaRPr lang="en-SG" sz="3000" dirty="0">
              <a:solidFill>
                <a:srgbClr val="FF0000"/>
              </a:solidFill>
            </a:endParaRPr>
          </a:p>
        </p:txBody>
      </p:sp>
      <p:sp>
        <p:nvSpPr>
          <p:cNvPr id="9" name="TextBox 8">
            <a:extLst>
              <a:ext uri="{FF2B5EF4-FFF2-40B4-BE49-F238E27FC236}">
                <a16:creationId xmlns:a16="http://schemas.microsoft.com/office/drawing/2014/main" id="{C3CFA162-3803-DEED-4F21-4C1DA8EB1687}"/>
              </a:ext>
            </a:extLst>
          </p:cNvPr>
          <p:cNvSpPr txBox="1"/>
          <p:nvPr/>
        </p:nvSpPr>
        <p:spPr>
          <a:xfrm>
            <a:off x="6750740" y="1782066"/>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10" name="TextBox 9">
            <a:extLst>
              <a:ext uri="{FF2B5EF4-FFF2-40B4-BE49-F238E27FC236}">
                <a16:creationId xmlns:a16="http://schemas.microsoft.com/office/drawing/2014/main" id="{6C330158-1813-D819-F7FC-49B5AFF091E4}"/>
              </a:ext>
            </a:extLst>
          </p:cNvPr>
          <p:cNvSpPr txBox="1"/>
          <p:nvPr/>
        </p:nvSpPr>
        <p:spPr>
          <a:xfrm>
            <a:off x="594356" y="1744359"/>
            <a:ext cx="981777"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2</a:t>
            </a:r>
            <a:endParaRPr lang="en-SG" sz="3000" dirty="0">
              <a:solidFill>
                <a:srgbClr val="FF0000"/>
              </a:solidFill>
            </a:endParaRPr>
          </a:p>
        </p:txBody>
      </p:sp>
      <p:sp>
        <p:nvSpPr>
          <p:cNvPr id="11" name="TextBox 10">
            <a:extLst>
              <a:ext uri="{FF2B5EF4-FFF2-40B4-BE49-F238E27FC236}">
                <a16:creationId xmlns:a16="http://schemas.microsoft.com/office/drawing/2014/main" id="{52780725-E7D0-3E59-3B2C-C79C48B49578}"/>
              </a:ext>
            </a:extLst>
          </p:cNvPr>
          <p:cNvSpPr txBox="1"/>
          <p:nvPr/>
        </p:nvSpPr>
        <p:spPr>
          <a:xfrm>
            <a:off x="9882788" y="2721155"/>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12" name="TextBox 11">
            <a:extLst>
              <a:ext uri="{FF2B5EF4-FFF2-40B4-BE49-F238E27FC236}">
                <a16:creationId xmlns:a16="http://schemas.microsoft.com/office/drawing/2014/main" id="{4CC9A332-A761-D610-4276-BA6AD0D20A53}"/>
              </a:ext>
            </a:extLst>
          </p:cNvPr>
          <p:cNvSpPr txBox="1"/>
          <p:nvPr/>
        </p:nvSpPr>
        <p:spPr>
          <a:xfrm>
            <a:off x="594356" y="2274145"/>
            <a:ext cx="981777"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3</a:t>
            </a:r>
            <a:endParaRPr lang="en-SG" sz="3000" dirty="0">
              <a:solidFill>
                <a:srgbClr val="FF0000"/>
              </a:solidFill>
            </a:endParaRPr>
          </a:p>
        </p:txBody>
      </p:sp>
      <p:sp>
        <p:nvSpPr>
          <p:cNvPr id="13" name="TextBox 12">
            <a:extLst>
              <a:ext uri="{FF2B5EF4-FFF2-40B4-BE49-F238E27FC236}">
                <a16:creationId xmlns:a16="http://schemas.microsoft.com/office/drawing/2014/main" id="{0579334A-2FA2-1726-F70F-38ACA7905A66}"/>
              </a:ext>
            </a:extLst>
          </p:cNvPr>
          <p:cNvSpPr txBox="1"/>
          <p:nvPr/>
        </p:nvSpPr>
        <p:spPr>
          <a:xfrm>
            <a:off x="2809869" y="3275153"/>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14" name="TextBox 13">
            <a:extLst>
              <a:ext uri="{FF2B5EF4-FFF2-40B4-BE49-F238E27FC236}">
                <a16:creationId xmlns:a16="http://schemas.microsoft.com/office/drawing/2014/main" id="{52AB1DA2-869C-0950-A5A1-F8551BEAC297}"/>
              </a:ext>
            </a:extLst>
          </p:cNvPr>
          <p:cNvSpPr txBox="1"/>
          <p:nvPr/>
        </p:nvSpPr>
        <p:spPr>
          <a:xfrm>
            <a:off x="548915" y="3226715"/>
            <a:ext cx="981777"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4</a:t>
            </a:r>
            <a:endParaRPr lang="en-SG" sz="3000" dirty="0">
              <a:solidFill>
                <a:srgbClr val="FF0000"/>
              </a:solidFill>
            </a:endParaRPr>
          </a:p>
        </p:txBody>
      </p:sp>
      <p:sp>
        <p:nvSpPr>
          <p:cNvPr id="15" name="TextBox 14">
            <a:extLst>
              <a:ext uri="{FF2B5EF4-FFF2-40B4-BE49-F238E27FC236}">
                <a16:creationId xmlns:a16="http://schemas.microsoft.com/office/drawing/2014/main" id="{DA405C65-1287-9E8B-FA3C-8B79256E230D}"/>
              </a:ext>
            </a:extLst>
          </p:cNvPr>
          <p:cNvSpPr txBox="1"/>
          <p:nvPr/>
        </p:nvSpPr>
        <p:spPr>
          <a:xfrm>
            <a:off x="11307677" y="3305822"/>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16" name="TextBox 15">
            <a:extLst>
              <a:ext uri="{FF2B5EF4-FFF2-40B4-BE49-F238E27FC236}">
                <a16:creationId xmlns:a16="http://schemas.microsoft.com/office/drawing/2014/main" id="{739D023B-C4FF-49F1-8C82-82A0B2869FC6}"/>
              </a:ext>
            </a:extLst>
          </p:cNvPr>
          <p:cNvSpPr txBox="1"/>
          <p:nvPr/>
        </p:nvSpPr>
        <p:spPr>
          <a:xfrm>
            <a:off x="2860355" y="3031228"/>
            <a:ext cx="981777" cy="1015663"/>
          </a:xfrm>
          <a:prstGeom prst="rect">
            <a:avLst/>
          </a:prstGeom>
          <a:noFill/>
        </p:spPr>
        <p:txBody>
          <a:bodyPr wrap="square" rtlCol="0">
            <a:spAutoFit/>
          </a:bodyPr>
          <a:lstStyle/>
          <a:p>
            <a:r>
              <a:rPr lang="vi-VN" sz="3000" dirty="0">
                <a:solidFill>
                  <a:srgbClr val="FF0000"/>
                </a:solidFill>
                <a:latin typeface="UTM Avo" panose="02040603050506020204" pitchFamily="18" charset="0"/>
              </a:rPr>
              <a:t>5</a:t>
            </a:r>
            <a:endParaRPr lang="en-SG" sz="3000" dirty="0">
              <a:solidFill>
                <a:srgbClr val="FF0000"/>
              </a:solidFill>
            </a:endParaRPr>
          </a:p>
          <a:p>
            <a:endParaRPr lang="en-SG" sz="3000" dirty="0">
              <a:solidFill>
                <a:srgbClr val="FF0000"/>
              </a:solidFill>
            </a:endParaRPr>
          </a:p>
        </p:txBody>
      </p:sp>
      <p:sp>
        <p:nvSpPr>
          <p:cNvPr id="17" name="TextBox 16">
            <a:extLst>
              <a:ext uri="{FF2B5EF4-FFF2-40B4-BE49-F238E27FC236}">
                <a16:creationId xmlns:a16="http://schemas.microsoft.com/office/drawing/2014/main" id="{1B877867-9A4E-4B80-EC31-D53BDBF6B80C}"/>
              </a:ext>
            </a:extLst>
          </p:cNvPr>
          <p:cNvSpPr txBox="1"/>
          <p:nvPr/>
        </p:nvSpPr>
        <p:spPr>
          <a:xfrm>
            <a:off x="3216994" y="3681265"/>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18" name="TextBox 17">
            <a:extLst>
              <a:ext uri="{FF2B5EF4-FFF2-40B4-BE49-F238E27FC236}">
                <a16:creationId xmlns:a16="http://schemas.microsoft.com/office/drawing/2014/main" id="{9BDD90D0-E919-D3AE-0089-7DB40A22FF67}"/>
              </a:ext>
            </a:extLst>
          </p:cNvPr>
          <p:cNvSpPr txBox="1"/>
          <p:nvPr/>
        </p:nvSpPr>
        <p:spPr>
          <a:xfrm>
            <a:off x="546465" y="3681265"/>
            <a:ext cx="981777" cy="1015663"/>
          </a:xfrm>
          <a:prstGeom prst="rect">
            <a:avLst/>
          </a:prstGeom>
          <a:noFill/>
        </p:spPr>
        <p:txBody>
          <a:bodyPr wrap="square" rtlCol="0">
            <a:spAutoFit/>
          </a:bodyPr>
          <a:lstStyle/>
          <a:p>
            <a:r>
              <a:rPr lang="vi-VN" sz="3000" dirty="0">
                <a:solidFill>
                  <a:srgbClr val="FF0000"/>
                </a:solidFill>
                <a:latin typeface="UTM Avo" panose="02040603050506020204" pitchFamily="18" charset="0"/>
              </a:rPr>
              <a:t>6</a:t>
            </a:r>
            <a:endParaRPr lang="en-SG" sz="3000" dirty="0">
              <a:solidFill>
                <a:srgbClr val="FF0000"/>
              </a:solidFill>
            </a:endParaRPr>
          </a:p>
          <a:p>
            <a:endParaRPr lang="en-SG" sz="3000" dirty="0">
              <a:solidFill>
                <a:srgbClr val="FF0000"/>
              </a:solidFill>
            </a:endParaRPr>
          </a:p>
        </p:txBody>
      </p:sp>
      <p:sp>
        <p:nvSpPr>
          <p:cNvPr id="19" name="TextBox 18">
            <a:extLst>
              <a:ext uri="{FF2B5EF4-FFF2-40B4-BE49-F238E27FC236}">
                <a16:creationId xmlns:a16="http://schemas.microsoft.com/office/drawing/2014/main" id="{3E9C2AB6-FA5E-9173-A051-5A15180E4A4F}"/>
              </a:ext>
            </a:extLst>
          </p:cNvPr>
          <p:cNvSpPr txBox="1"/>
          <p:nvPr/>
        </p:nvSpPr>
        <p:spPr>
          <a:xfrm>
            <a:off x="7868885" y="3708781"/>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20" name="TextBox 19">
            <a:extLst>
              <a:ext uri="{FF2B5EF4-FFF2-40B4-BE49-F238E27FC236}">
                <a16:creationId xmlns:a16="http://schemas.microsoft.com/office/drawing/2014/main" id="{E1C4BFA6-0C7E-E746-6A46-1D2C374CF507}"/>
              </a:ext>
            </a:extLst>
          </p:cNvPr>
          <p:cNvSpPr txBox="1"/>
          <p:nvPr/>
        </p:nvSpPr>
        <p:spPr>
          <a:xfrm>
            <a:off x="3491476" y="3477949"/>
            <a:ext cx="981777" cy="1015663"/>
          </a:xfrm>
          <a:prstGeom prst="rect">
            <a:avLst/>
          </a:prstGeom>
          <a:noFill/>
        </p:spPr>
        <p:txBody>
          <a:bodyPr wrap="square" rtlCol="0">
            <a:spAutoFit/>
          </a:bodyPr>
          <a:lstStyle/>
          <a:p>
            <a:r>
              <a:rPr lang="vi-VN" sz="3000" dirty="0">
                <a:solidFill>
                  <a:srgbClr val="FF0000"/>
                </a:solidFill>
                <a:latin typeface="UTM Avo" panose="02040603050506020204" pitchFamily="18" charset="0"/>
              </a:rPr>
              <a:t>7</a:t>
            </a:r>
            <a:endParaRPr lang="en-SG" sz="3000" dirty="0">
              <a:solidFill>
                <a:srgbClr val="FF0000"/>
              </a:solidFill>
            </a:endParaRPr>
          </a:p>
          <a:p>
            <a:endParaRPr lang="en-SG" sz="3000" dirty="0">
              <a:solidFill>
                <a:srgbClr val="FF0000"/>
              </a:solidFill>
            </a:endParaRPr>
          </a:p>
        </p:txBody>
      </p:sp>
      <p:sp>
        <p:nvSpPr>
          <p:cNvPr id="21" name="TextBox 20">
            <a:extLst>
              <a:ext uri="{FF2B5EF4-FFF2-40B4-BE49-F238E27FC236}">
                <a16:creationId xmlns:a16="http://schemas.microsoft.com/office/drawing/2014/main" id="{0BDBF26D-C09B-A608-AEA6-143EABBB3BE4}"/>
              </a:ext>
            </a:extLst>
          </p:cNvPr>
          <p:cNvSpPr txBox="1"/>
          <p:nvPr/>
        </p:nvSpPr>
        <p:spPr>
          <a:xfrm>
            <a:off x="5317184" y="4189096"/>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22" name="TextBox 21">
            <a:extLst>
              <a:ext uri="{FF2B5EF4-FFF2-40B4-BE49-F238E27FC236}">
                <a16:creationId xmlns:a16="http://schemas.microsoft.com/office/drawing/2014/main" id="{B44F2C9A-85DD-5E84-C30C-17B9E1EE64E6}"/>
              </a:ext>
            </a:extLst>
          </p:cNvPr>
          <p:cNvSpPr txBox="1"/>
          <p:nvPr/>
        </p:nvSpPr>
        <p:spPr>
          <a:xfrm>
            <a:off x="8074221" y="3575817"/>
            <a:ext cx="1670670"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8</a:t>
            </a:r>
            <a:endParaRPr lang="en-SG" sz="3000" dirty="0">
              <a:solidFill>
                <a:srgbClr val="FF0000"/>
              </a:solidFill>
            </a:endParaRPr>
          </a:p>
        </p:txBody>
      </p:sp>
      <p:sp>
        <p:nvSpPr>
          <p:cNvPr id="23" name="TextBox 22">
            <a:extLst>
              <a:ext uri="{FF2B5EF4-FFF2-40B4-BE49-F238E27FC236}">
                <a16:creationId xmlns:a16="http://schemas.microsoft.com/office/drawing/2014/main" id="{51C65F43-2131-F499-8A71-46421C3C2FDE}"/>
              </a:ext>
            </a:extLst>
          </p:cNvPr>
          <p:cNvSpPr txBox="1"/>
          <p:nvPr/>
        </p:nvSpPr>
        <p:spPr>
          <a:xfrm>
            <a:off x="2404021" y="4693851"/>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24" name="TextBox 23">
            <a:extLst>
              <a:ext uri="{FF2B5EF4-FFF2-40B4-BE49-F238E27FC236}">
                <a16:creationId xmlns:a16="http://schemas.microsoft.com/office/drawing/2014/main" id="{D3179166-22CD-12D1-4606-71B70BC17680}"/>
              </a:ext>
            </a:extLst>
          </p:cNvPr>
          <p:cNvSpPr txBox="1"/>
          <p:nvPr/>
        </p:nvSpPr>
        <p:spPr>
          <a:xfrm>
            <a:off x="5432152" y="3963398"/>
            <a:ext cx="1670670"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9</a:t>
            </a:r>
            <a:endParaRPr lang="en-SG" sz="3000" dirty="0">
              <a:solidFill>
                <a:srgbClr val="FF0000"/>
              </a:solidFill>
            </a:endParaRPr>
          </a:p>
        </p:txBody>
      </p:sp>
      <p:sp>
        <p:nvSpPr>
          <p:cNvPr id="25" name="TextBox 24">
            <a:extLst>
              <a:ext uri="{FF2B5EF4-FFF2-40B4-BE49-F238E27FC236}">
                <a16:creationId xmlns:a16="http://schemas.microsoft.com/office/drawing/2014/main" id="{B01FF9EF-0ED3-9D7B-86FD-5455C18F4350}"/>
              </a:ext>
            </a:extLst>
          </p:cNvPr>
          <p:cNvSpPr txBox="1"/>
          <p:nvPr/>
        </p:nvSpPr>
        <p:spPr>
          <a:xfrm>
            <a:off x="8558465" y="4693851"/>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26" name="TextBox 25">
            <a:extLst>
              <a:ext uri="{FF2B5EF4-FFF2-40B4-BE49-F238E27FC236}">
                <a16:creationId xmlns:a16="http://schemas.microsoft.com/office/drawing/2014/main" id="{245004B7-FCAF-774A-AD71-9FC78D59F42D}"/>
              </a:ext>
            </a:extLst>
          </p:cNvPr>
          <p:cNvSpPr txBox="1"/>
          <p:nvPr/>
        </p:nvSpPr>
        <p:spPr>
          <a:xfrm>
            <a:off x="2558006" y="4539548"/>
            <a:ext cx="1670670"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10</a:t>
            </a:r>
            <a:endParaRPr lang="en-SG" sz="3000" dirty="0">
              <a:solidFill>
                <a:srgbClr val="FF0000"/>
              </a:solidFill>
            </a:endParaRPr>
          </a:p>
        </p:txBody>
      </p:sp>
      <p:sp>
        <p:nvSpPr>
          <p:cNvPr id="27" name="TextBox 26">
            <a:extLst>
              <a:ext uri="{FF2B5EF4-FFF2-40B4-BE49-F238E27FC236}">
                <a16:creationId xmlns:a16="http://schemas.microsoft.com/office/drawing/2014/main" id="{E05F6EE6-30AA-6ECF-21DD-8CE34DA2B31D}"/>
              </a:ext>
            </a:extLst>
          </p:cNvPr>
          <p:cNvSpPr txBox="1"/>
          <p:nvPr/>
        </p:nvSpPr>
        <p:spPr>
          <a:xfrm>
            <a:off x="1967135" y="5205047"/>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28" name="TextBox 27">
            <a:extLst>
              <a:ext uri="{FF2B5EF4-FFF2-40B4-BE49-F238E27FC236}">
                <a16:creationId xmlns:a16="http://schemas.microsoft.com/office/drawing/2014/main" id="{05956531-708A-53CF-598D-4F3AFFD8681E}"/>
              </a:ext>
            </a:extLst>
          </p:cNvPr>
          <p:cNvSpPr txBox="1"/>
          <p:nvPr/>
        </p:nvSpPr>
        <p:spPr>
          <a:xfrm>
            <a:off x="8558465" y="4493612"/>
            <a:ext cx="1670670"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11</a:t>
            </a:r>
            <a:endParaRPr lang="en-SG" sz="3000" dirty="0">
              <a:solidFill>
                <a:srgbClr val="FF0000"/>
              </a:solidFill>
            </a:endParaRPr>
          </a:p>
        </p:txBody>
      </p:sp>
      <p:sp>
        <p:nvSpPr>
          <p:cNvPr id="29" name="TextBox 28">
            <a:extLst>
              <a:ext uri="{FF2B5EF4-FFF2-40B4-BE49-F238E27FC236}">
                <a16:creationId xmlns:a16="http://schemas.microsoft.com/office/drawing/2014/main" id="{70D6423C-5120-84D1-A3F5-5CC91CEA6A86}"/>
              </a:ext>
            </a:extLst>
          </p:cNvPr>
          <p:cNvSpPr txBox="1"/>
          <p:nvPr/>
        </p:nvSpPr>
        <p:spPr>
          <a:xfrm>
            <a:off x="1967135" y="5701979"/>
            <a:ext cx="269508" cy="553998"/>
          </a:xfrm>
          <a:prstGeom prst="rect">
            <a:avLst/>
          </a:prstGeom>
          <a:noFill/>
        </p:spPr>
        <p:txBody>
          <a:bodyPr wrap="square" rtlCol="0">
            <a:spAutoFit/>
          </a:bodyPr>
          <a:lstStyle/>
          <a:p>
            <a:r>
              <a:rPr lang="vi-VN" sz="3000" dirty="0">
                <a:solidFill>
                  <a:srgbClr val="FF0000"/>
                </a:solidFill>
                <a:latin typeface="UTM Avo" panose="02040603050506020204" pitchFamily="18" charset="0"/>
              </a:rPr>
              <a:t>/</a:t>
            </a:r>
            <a:endParaRPr lang="en-SG" sz="3000" dirty="0">
              <a:solidFill>
                <a:srgbClr val="FF0000"/>
              </a:solidFill>
            </a:endParaRPr>
          </a:p>
        </p:txBody>
      </p:sp>
      <p:sp>
        <p:nvSpPr>
          <p:cNvPr id="30" name="TextBox 29">
            <a:extLst>
              <a:ext uri="{FF2B5EF4-FFF2-40B4-BE49-F238E27FC236}">
                <a16:creationId xmlns:a16="http://schemas.microsoft.com/office/drawing/2014/main" id="{E7CB2361-A6B7-26E9-7489-8C47CB88E348}"/>
              </a:ext>
            </a:extLst>
          </p:cNvPr>
          <p:cNvSpPr txBox="1"/>
          <p:nvPr/>
        </p:nvSpPr>
        <p:spPr>
          <a:xfrm>
            <a:off x="1838194" y="4970850"/>
            <a:ext cx="1670670" cy="553998"/>
          </a:xfrm>
          <a:prstGeom prst="rect">
            <a:avLst/>
          </a:prstGeom>
          <a:noFill/>
        </p:spPr>
        <p:txBody>
          <a:bodyPr wrap="square" rtlCol="0">
            <a:spAutoFit/>
          </a:bodyPr>
          <a:lstStyle/>
          <a:p>
            <a:r>
              <a:rPr lang="vi-VN" sz="3000">
                <a:solidFill>
                  <a:srgbClr val="FF0000"/>
                </a:solidFill>
                <a:latin typeface="UTM Avo" panose="02040603050506020204" pitchFamily="18" charset="0"/>
              </a:rPr>
              <a:t>12</a:t>
            </a:r>
            <a:endParaRPr lang="en-SG" sz="3000" dirty="0">
              <a:solidFill>
                <a:srgbClr val="FF0000"/>
              </a:solidFill>
            </a:endParaRPr>
          </a:p>
        </p:txBody>
      </p:sp>
    </p:spTree>
    <p:extLst>
      <p:ext uri="{BB962C8B-B14F-4D97-AF65-F5344CB8AC3E}">
        <p14:creationId xmlns:p14="http://schemas.microsoft.com/office/powerpoint/2010/main" val="1616354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barn(inVertical)">
                                      <p:cBhvr>
                                        <p:cTn id="87" dur="500"/>
                                        <p:tgtEl>
                                          <p:spTgt spid="28"/>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barn(inVertical)">
                                      <p:cBhvr>
                                        <p:cTn id="95" dur="500"/>
                                        <p:tgtEl>
                                          <p:spTgt spid="3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41B8D-4053-C197-BCEF-DF6576EA245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83CF3A7-9872-9C6A-9CEA-B3F85C0700CC}"/>
              </a:ext>
            </a:extLst>
          </p:cNvPr>
          <p:cNvSpPr/>
          <p:nvPr/>
        </p:nvSpPr>
        <p:spPr>
          <a:xfrm>
            <a:off x="400594" y="417624"/>
            <a:ext cx="11355976" cy="623045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1492051-49B2-B38B-54CF-51834C3B15CC}"/>
              </a:ext>
            </a:extLst>
          </p:cNvPr>
          <p:cNvSpPr txBox="1"/>
          <p:nvPr/>
        </p:nvSpPr>
        <p:spPr>
          <a:xfrm>
            <a:off x="979343" y="689712"/>
            <a:ext cx="1023331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196B24">
                    <a:lumMod val="75000"/>
                  </a:srgbClr>
                </a:solidFill>
                <a:effectLst/>
                <a:uLnTx/>
                <a:uFillTx/>
                <a:latin typeface="UTM Avo" panose="02040603050506020204" pitchFamily="18" charset="0"/>
                <a:ea typeface="+mn-ea"/>
                <a:cs typeface="+mn-cs"/>
              </a:rPr>
              <a:t>TỪ NGỮ</a:t>
            </a:r>
            <a:endParaRPr kumimoji="0" lang="en-SG" sz="42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DDC52AD8-B106-C5B4-30A0-84B197B5A800}"/>
              </a:ext>
            </a:extLst>
          </p:cNvPr>
          <p:cNvPicPr>
            <a:picLocks noChangeAspect="1"/>
          </p:cNvPicPr>
          <p:nvPr/>
        </p:nvPicPr>
        <p:blipFill>
          <a:blip r:embed="rId2"/>
          <a:srcRect r="46702" b="-961"/>
          <a:stretch>
            <a:fillRect/>
          </a:stretch>
        </p:blipFill>
        <p:spPr>
          <a:xfrm>
            <a:off x="6096000" y="3317777"/>
            <a:ext cx="5914232" cy="3540223"/>
          </a:xfrm>
          <a:prstGeom prst="rect">
            <a:avLst/>
          </a:prstGeom>
        </p:spPr>
      </p:pic>
      <p:sp>
        <p:nvSpPr>
          <p:cNvPr id="2" name="Rectangle 1">
            <a:extLst>
              <a:ext uri="{FF2B5EF4-FFF2-40B4-BE49-F238E27FC236}">
                <a16:creationId xmlns:a16="http://schemas.microsoft.com/office/drawing/2014/main" id="{F0D1F9F5-D84F-895F-6340-CA2E7EE0270A}"/>
              </a:ext>
            </a:extLst>
          </p:cNvPr>
          <p:cNvSpPr/>
          <p:nvPr/>
        </p:nvSpPr>
        <p:spPr>
          <a:xfrm>
            <a:off x="1028504" y="1752406"/>
            <a:ext cx="3944089" cy="1015663"/>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8C59427-5FBA-606D-E085-A23DC3BCFABC}"/>
              </a:ext>
            </a:extLst>
          </p:cNvPr>
          <p:cNvSpPr txBox="1"/>
          <p:nvPr/>
        </p:nvSpPr>
        <p:spPr>
          <a:xfrm>
            <a:off x="979343" y="1762127"/>
            <a:ext cx="417386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UTM Avo" panose="02040603050506020204" pitchFamily="18" charset="0"/>
              </a:rPr>
              <a:t>liên hoan</a:t>
            </a:r>
            <a:endParaRPr kumimoji="0" lang="en-SG" sz="6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7A73DA86-1F58-DE70-933F-B746FB8925F9}"/>
              </a:ext>
            </a:extLst>
          </p:cNvPr>
          <p:cNvSpPr/>
          <p:nvPr/>
        </p:nvSpPr>
        <p:spPr>
          <a:xfrm>
            <a:off x="964628" y="3055013"/>
            <a:ext cx="4304058" cy="1015663"/>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A87C34B-FE53-33E7-F996-C8C36FCF690A}"/>
              </a:ext>
            </a:extLst>
          </p:cNvPr>
          <p:cNvSpPr txBox="1"/>
          <p:nvPr/>
        </p:nvSpPr>
        <p:spPr>
          <a:xfrm>
            <a:off x="1028504" y="3119357"/>
            <a:ext cx="496514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UTM Avo" panose="02040603050506020204" pitchFamily="18" charset="0"/>
              </a:rPr>
              <a:t>q</a:t>
            </a:r>
            <a:r>
              <a:rPr kumimoji="0" lang="vi-VN" sz="6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uây quần</a:t>
            </a:r>
            <a:endParaRPr kumimoji="0" lang="en-SG" sz="6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F042A83C-4090-1EAF-AE9A-534E6CEA16BC}"/>
              </a:ext>
            </a:extLst>
          </p:cNvPr>
          <p:cNvSpPr/>
          <p:nvPr/>
        </p:nvSpPr>
        <p:spPr>
          <a:xfrm>
            <a:off x="2008131" y="4412396"/>
            <a:ext cx="2101234" cy="107203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DDF8821F-837E-3B4F-7C99-16438F9CADD8}"/>
              </a:ext>
            </a:extLst>
          </p:cNvPr>
          <p:cNvSpPr txBox="1"/>
          <p:nvPr/>
        </p:nvSpPr>
        <p:spPr>
          <a:xfrm>
            <a:off x="2008131" y="4468771"/>
            <a:ext cx="21894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UTM Avo" panose="02040603050506020204" pitchFamily="18" charset="0"/>
              </a:rPr>
              <a:t>t</a:t>
            </a:r>
            <a:r>
              <a:rPr lang="vi-VN" sz="6000" noProof="0" dirty="0">
                <a:solidFill>
                  <a:prstClr val="black"/>
                </a:solidFill>
                <a:latin typeface="UTM Avo" panose="02040603050506020204" pitchFamily="18" charset="0"/>
              </a:rPr>
              <a:t>uyệt</a:t>
            </a:r>
            <a:r>
              <a:rPr kumimoji="0" lang="vi-VN" sz="6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6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5D8F121-06B4-4B9F-5399-0D4AB2EB5E65}"/>
              </a:ext>
            </a:extLst>
          </p:cNvPr>
          <p:cNvSpPr/>
          <p:nvPr/>
        </p:nvSpPr>
        <p:spPr>
          <a:xfrm>
            <a:off x="6400801" y="1726435"/>
            <a:ext cx="4635134" cy="1015663"/>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638DB951-2C1A-A5F0-632C-135E7477E012}"/>
              </a:ext>
            </a:extLst>
          </p:cNvPr>
          <p:cNvSpPr txBox="1"/>
          <p:nvPr/>
        </p:nvSpPr>
        <p:spPr>
          <a:xfrm>
            <a:off x="6663178" y="1755919"/>
            <a:ext cx="494279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UTM Avo" panose="02040603050506020204" pitchFamily="18" charset="0"/>
              </a:rPr>
              <a:t>c</a:t>
            </a:r>
            <a:r>
              <a:rPr lang="vi-VN" sz="6000" noProof="0" dirty="0">
                <a:solidFill>
                  <a:prstClr val="black"/>
                </a:solidFill>
                <a:latin typeface="UTM Avo" panose="02040603050506020204" pitchFamily="18" charset="0"/>
              </a:rPr>
              <a:t>ốc chén</a:t>
            </a:r>
            <a:endParaRPr kumimoji="0" lang="en-SG" sz="6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74620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animBg="1"/>
      <p:bldP spid="6" grpId="0"/>
      <p:bldP spid="8" grpId="0" animBg="1"/>
      <p:bldP spid="9"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F2A3A-ECEE-C82A-6A23-13806F870C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E5F981-ACF7-D9B6-5694-15739A212BCB}"/>
              </a:ext>
            </a:extLst>
          </p:cNvPr>
          <p:cNvSpPr/>
          <p:nvPr/>
        </p:nvSpPr>
        <p:spPr>
          <a:xfrm>
            <a:off x="413657" y="229688"/>
            <a:ext cx="11364685" cy="6398623"/>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D37C2981-1ABA-51A0-2E6A-26E451E989B0}"/>
              </a:ext>
            </a:extLst>
          </p:cNvPr>
          <p:cNvSpPr txBox="1"/>
          <p:nvPr/>
        </p:nvSpPr>
        <p:spPr>
          <a:xfrm>
            <a:off x="1611086" y="1375954"/>
            <a:ext cx="6723017" cy="395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9A463747-AA53-DDB7-9269-219C0CD7BA28}"/>
              </a:ext>
            </a:extLst>
          </p:cNvPr>
          <p:cNvSpPr/>
          <p:nvPr/>
        </p:nvSpPr>
        <p:spPr>
          <a:xfrm>
            <a:off x="398417" y="163284"/>
            <a:ext cx="11669485" cy="653142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381820F-0CC7-78D1-3BBF-2BE27B19E5DD}"/>
              </a:ext>
            </a:extLst>
          </p:cNvPr>
          <p:cNvSpPr txBox="1"/>
          <p:nvPr/>
        </p:nvSpPr>
        <p:spPr>
          <a:xfrm>
            <a:off x="820782" y="759474"/>
            <a:ext cx="10824753"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Thấy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mẹ</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chợ</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hỏi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Sao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mẹ</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mua</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nhiều</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đồ</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ăn</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thế</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ạ?</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Đố</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con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hôm</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nay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Chi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chạy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xem</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lịch</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28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tháng</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6,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Gia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đình</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Việt Nam.</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Đúng</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rồi</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Vì</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thế</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hôm</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nay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nhà</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mình</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liên</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hoan</a:t>
            </a:r>
            <a:r>
              <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con ạ.</a:t>
            </a:r>
            <a:endPar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Chi vui lắm. Em nhặt rau giúp mẹ. Bố dọn nhà, rửa xoong nồi, cốc chén. Ông bà trông em bé để mẹ nấu ăn. Cả nhà quây quần bên nhau. Bữa cơm thật tuyệt. Chi thích ngày nào cũng là ngày Gia đình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(Châu Anh)</a:t>
            </a:r>
            <a:endPar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DEEDC3CA-0698-DA39-8F33-E451B9440070}"/>
              </a:ext>
            </a:extLst>
          </p:cNvPr>
          <p:cNvSpPr txBox="1"/>
          <p:nvPr/>
        </p:nvSpPr>
        <p:spPr>
          <a:xfrm>
            <a:off x="2734492" y="198119"/>
            <a:ext cx="55125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97132">
                    <a:lumMod val="50000"/>
                  </a:srgbClr>
                </a:solidFill>
                <a:effectLst/>
                <a:uLnTx/>
                <a:uFillTx/>
                <a:latin typeface="UTM Avo" panose="02040603050506020204" pitchFamily="18" charset="0"/>
                <a:ea typeface="+mn-ea"/>
                <a:cs typeface="+mn-cs"/>
              </a:rPr>
              <a:t>Bữa cơm gia đình</a:t>
            </a:r>
            <a:endParaRPr kumimoji="0" lang="en-SG" sz="4000" b="1" i="0" u="none" strike="noStrike" kern="1200" cap="none" spc="0" normalizeH="0" baseline="0" noProof="0" dirty="0">
              <a:ln>
                <a:noFill/>
              </a:ln>
              <a:solidFill>
                <a:srgbClr val="E97132">
                  <a:lumMod val="50000"/>
                </a:srgbClr>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26079DB-8EB7-0E72-E839-D3DAB4CBA131}"/>
              </a:ext>
            </a:extLst>
          </p:cNvPr>
          <p:cNvSpPr txBox="1"/>
          <p:nvPr/>
        </p:nvSpPr>
        <p:spPr>
          <a:xfrm>
            <a:off x="7444222" y="1245486"/>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913CED03-55F4-2A97-DFBD-28F72F46DB08}"/>
              </a:ext>
            </a:extLst>
          </p:cNvPr>
          <p:cNvSpPr txBox="1"/>
          <p:nvPr/>
        </p:nvSpPr>
        <p:spPr>
          <a:xfrm>
            <a:off x="596420" y="660575"/>
            <a:ext cx="981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A62D728-58C5-73C5-6112-042DFEF0C058}"/>
              </a:ext>
            </a:extLst>
          </p:cNvPr>
          <p:cNvSpPr txBox="1"/>
          <p:nvPr/>
        </p:nvSpPr>
        <p:spPr>
          <a:xfrm>
            <a:off x="6750740" y="1782066"/>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0D88CF0-294E-454E-F537-16CF2023215F}"/>
              </a:ext>
            </a:extLst>
          </p:cNvPr>
          <p:cNvSpPr txBox="1"/>
          <p:nvPr/>
        </p:nvSpPr>
        <p:spPr>
          <a:xfrm>
            <a:off x="594356" y="1744359"/>
            <a:ext cx="981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2</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CF291C1F-DB9D-A1D1-B00A-B84C29D80CAA}"/>
              </a:ext>
            </a:extLst>
          </p:cNvPr>
          <p:cNvSpPr txBox="1"/>
          <p:nvPr/>
        </p:nvSpPr>
        <p:spPr>
          <a:xfrm>
            <a:off x="9882788" y="2721155"/>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93195B8-C137-E6C6-73DB-A20AFEFCBC23}"/>
              </a:ext>
            </a:extLst>
          </p:cNvPr>
          <p:cNvSpPr txBox="1"/>
          <p:nvPr/>
        </p:nvSpPr>
        <p:spPr>
          <a:xfrm>
            <a:off x="594356" y="2274145"/>
            <a:ext cx="981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3</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9D75DAF-4D31-4097-17BE-529D992E2047}"/>
              </a:ext>
            </a:extLst>
          </p:cNvPr>
          <p:cNvSpPr txBox="1"/>
          <p:nvPr/>
        </p:nvSpPr>
        <p:spPr>
          <a:xfrm>
            <a:off x="2809869" y="3275153"/>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A242FB5F-9CA9-1AE9-0BDA-BA90EEC2A99D}"/>
              </a:ext>
            </a:extLst>
          </p:cNvPr>
          <p:cNvSpPr txBox="1"/>
          <p:nvPr/>
        </p:nvSpPr>
        <p:spPr>
          <a:xfrm>
            <a:off x="548915" y="3226715"/>
            <a:ext cx="981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4</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D4C4DD4C-8D2F-F21E-D13A-93784FF0B039}"/>
              </a:ext>
            </a:extLst>
          </p:cNvPr>
          <p:cNvSpPr txBox="1"/>
          <p:nvPr/>
        </p:nvSpPr>
        <p:spPr>
          <a:xfrm>
            <a:off x="11307677" y="3305822"/>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59ABFB99-5C15-60D8-7F1B-5BA6042BBC9E}"/>
              </a:ext>
            </a:extLst>
          </p:cNvPr>
          <p:cNvSpPr txBox="1"/>
          <p:nvPr/>
        </p:nvSpPr>
        <p:spPr>
          <a:xfrm>
            <a:off x="2860355" y="3031228"/>
            <a:ext cx="9817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5</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6239590B-4CBB-F488-DCB4-328EBF71CFD4}"/>
              </a:ext>
            </a:extLst>
          </p:cNvPr>
          <p:cNvSpPr txBox="1"/>
          <p:nvPr/>
        </p:nvSpPr>
        <p:spPr>
          <a:xfrm>
            <a:off x="3216994" y="3681265"/>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05048C0D-EA0D-C51C-BF5A-DEFBC0AAA04A}"/>
              </a:ext>
            </a:extLst>
          </p:cNvPr>
          <p:cNvSpPr txBox="1"/>
          <p:nvPr/>
        </p:nvSpPr>
        <p:spPr>
          <a:xfrm>
            <a:off x="546465" y="3681265"/>
            <a:ext cx="9817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6</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4B54BC21-1B48-D6C1-3716-49CE68508862}"/>
              </a:ext>
            </a:extLst>
          </p:cNvPr>
          <p:cNvSpPr txBox="1"/>
          <p:nvPr/>
        </p:nvSpPr>
        <p:spPr>
          <a:xfrm>
            <a:off x="7868885" y="3708781"/>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4E5EDC77-3753-479F-7A87-8BC73AE9ABFD}"/>
              </a:ext>
            </a:extLst>
          </p:cNvPr>
          <p:cNvSpPr txBox="1"/>
          <p:nvPr/>
        </p:nvSpPr>
        <p:spPr>
          <a:xfrm>
            <a:off x="3491476" y="3477949"/>
            <a:ext cx="9817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7</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76CCD5BA-D7DA-B925-6941-B67A115CB742}"/>
              </a:ext>
            </a:extLst>
          </p:cNvPr>
          <p:cNvSpPr txBox="1"/>
          <p:nvPr/>
        </p:nvSpPr>
        <p:spPr>
          <a:xfrm>
            <a:off x="5317184" y="4189096"/>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EE3B2596-D9B8-4F12-11B1-231FFFDC9A38}"/>
              </a:ext>
            </a:extLst>
          </p:cNvPr>
          <p:cNvSpPr txBox="1"/>
          <p:nvPr/>
        </p:nvSpPr>
        <p:spPr>
          <a:xfrm>
            <a:off x="8074221" y="3575817"/>
            <a:ext cx="16706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8</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5D3DB77B-3B91-2910-A609-926ED419982B}"/>
              </a:ext>
            </a:extLst>
          </p:cNvPr>
          <p:cNvSpPr txBox="1"/>
          <p:nvPr/>
        </p:nvSpPr>
        <p:spPr>
          <a:xfrm>
            <a:off x="2404021" y="4693851"/>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1FB0339F-616F-C9CF-2C93-5A68DEA94466}"/>
              </a:ext>
            </a:extLst>
          </p:cNvPr>
          <p:cNvSpPr txBox="1"/>
          <p:nvPr/>
        </p:nvSpPr>
        <p:spPr>
          <a:xfrm>
            <a:off x="5432152" y="3963398"/>
            <a:ext cx="16706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9</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4CFA48F7-329A-819A-3590-2140792572A5}"/>
              </a:ext>
            </a:extLst>
          </p:cNvPr>
          <p:cNvSpPr txBox="1"/>
          <p:nvPr/>
        </p:nvSpPr>
        <p:spPr>
          <a:xfrm>
            <a:off x="8558465" y="4693851"/>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D499DB9D-6D74-2D0A-82D5-BE415C791D12}"/>
              </a:ext>
            </a:extLst>
          </p:cNvPr>
          <p:cNvSpPr txBox="1"/>
          <p:nvPr/>
        </p:nvSpPr>
        <p:spPr>
          <a:xfrm>
            <a:off x="2558006" y="4539548"/>
            <a:ext cx="16706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10</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F43F1FF5-AF62-1866-4371-856EC2959DD7}"/>
              </a:ext>
            </a:extLst>
          </p:cNvPr>
          <p:cNvSpPr txBox="1"/>
          <p:nvPr/>
        </p:nvSpPr>
        <p:spPr>
          <a:xfrm>
            <a:off x="1967135" y="5205047"/>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F620E7DD-9A15-4468-A89E-C4749E3F3FC9}"/>
              </a:ext>
            </a:extLst>
          </p:cNvPr>
          <p:cNvSpPr txBox="1"/>
          <p:nvPr/>
        </p:nvSpPr>
        <p:spPr>
          <a:xfrm>
            <a:off x="8558465" y="4493612"/>
            <a:ext cx="16706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11</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E26589FC-FC97-643F-9BA7-CA9612E5C8AC}"/>
              </a:ext>
            </a:extLst>
          </p:cNvPr>
          <p:cNvSpPr txBox="1"/>
          <p:nvPr/>
        </p:nvSpPr>
        <p:spPr>
          <a:xfrm>
            <a:off x="1967135" y="5701979"/>
            <a:ext cx="2695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7C0F1BFC-77A7-0933-BBDB-7336387F70B7}"/>
              </a:ext>
            </a:extLst>
          </p:cNvPr>
          <p:cNvSpPr txBox="1"/>
          <p:nvPr/>
        </p:nvSpPr>
        <p:spPr>
          <a:xfrm>
            <a:off x="1838194" y="4970850"/>
            <a:ext cx="16706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srgbClr val="FF0000"/>
                </a:solidFill>
                <a:effectLst/>
                <a:uLnTx/>
                <a:uFillTx/>
                <a:latin typeface="UTM Avo" panose="02040603050506020204" pitchFamily="18" charset="0"/>
                <a:ea typeface="+mn-ea"/>
                <a:cs typeface="+mn-cs"/>
              </a:rPr>
              <a:t>12</a:t>
            </a:r>
            <a:endParaRPr kumimoji="0" lang="en-SG" sz="3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9499004"/>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6985B7-798C-3415-ACCF-A62AB6EBFCEF}"/>
              </a:ext>
            </a:extLst>
          </p:cNvPr>
          <p:cNvSpPr/>
          <p:nvPr/>
        </p:nvSpPr>
        <p:spPr>
          <a:xfrm>
            <a:off x="500742" y="1272743"/>
            <a:ext cx="7750629" cy="481778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8700246-2E21-43CA-AEF0-E2DA8703A29E}"/>
              </a:ext>
            </a:extLst>
          </p:cNvPr>
          <p:cNvSpPr txBox="1"/>
          <p:nvPr/>
        </p:nvSpPr>
        <p:spPr>
          <a:xfrm>
            <a:off x="1045028" y="1664629"/>
            <a:ext cx="698427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Đọc câu dài</a:t>
            </a:r>
            <a:endParaRPr kumimoji="0" lang="en-SG" sz="60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2D93CF1-0042-FCAE-40DA-72C5220D953B}"/>
              </a:ext>
            </a:extLst>
          </p:cNvPr>
          <p:cNvSpPr txBox="1"/>
          <p:nvPr/>
        </p:nvSpPr>
        <p:spPr>
          <a:xfrm>
            <a:off x="757646" y="2751909"/>
            <a:ext cx="7271657" cy="2400657"/>
          </a:xfrm>
          <a:prstGeom prst="rect">
            <a:avLst/>
          </a:prstGeom>
          <a:noFill/>
        </p:spPr>
        <p:txBody>
          <a:bodyPr wrap="square" rtlCol="0">
            <a:spAutoFit/>
          </a:bodyPr>
          <a:lstStyle/>
          <a:p>
            <a:r>
              <a:rPr lang="vi-VN" sz="5000" dirty="0">
                <a:solidFill>
                  <a:prstClr val="black"/>
                </a:solidFill>
                <a:latin typeface="UTM Avo" panose="02040603050506020204" pitchFamily="18" charset="0"/>
              </a:rPr>
              <a:t>	Chi thích ngày nào cũng là ngày Gia đình Việt Nam.</a:t>
            </a:r>
            <a:endParaRPr lang="en-SG" sz="5000" dirty="0"/>
          </a:p>
        </p:txBody>
      </p:sp>
      <p:sp>
        <p:nvSpPr>
          <p:cNvPr id="7" name="TextBox 6">
            <a:extLst>
              <a:ext uri="{FF2B5EF4-FFF2-40B4-BE49-F238E27FC236}">
                <a16:creationId xmlns:a16="http://schemas.microsoft.com/office/drawing/2014/main" id="{4C78B94C-0E14-85D8-164D-F8179FB1F9EB}"/>
              </a:ext>
            </a:extLst>
          </p:cNvPr>
          <p:cNvSpPr txBox="1"/>
          <p:nvPr/>
        </p:nvSpPr>
        <p:spPr>
          <a:xfrm>
            <a:off x="4402411" y="2882697"/>
            <a:ext cx="269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4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0D3A03C-A65A-2548-E1A8-26A963C35BBA}"/>
              </a:ext>
            </a:extLst>
          </p:cNvPr>
          <p:cNvSpPr txBox="1"/>
          <p:nvPr/>
        </p:nvSpPr>
        <p:spPr>
          <a:xfrm>
            <a:off x="3048229" y="3681637"/>
            <a:ext cx="269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4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B76BC040-FFA9-A23F-220F-EA1710EE954E}"/>
              </a:ext>
            </a:extLst>
          </p:cNvPr>
          <p:cNvSpPr txBox="1"/>
          <p:nvPr/>
        </p:nvSpPr>
        <p:spPr>
          <a:xfrm>
            <a:off x="3958275" y="4304299"/>
            <a:ext cx="901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a:t>
            </a:r>
            <a:endParaRPr kumimoji="0" lang="en-SG" sz="4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0398760"/>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62A4F-1C26-1AA0-D050-48604FA6B3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E25DB3-80FE-437B-FBAB-96E4FF1EB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8"/>
            <a:ext cx="12192000" cy="6855231"/>
          </a:xfrm>
          <a:prstGeom prst="rect">
            <a:avLst/>
          </a:prstGeom>
        </p:spPr>
      </p:pic>
      <p:pic>
        <p:nvPicPr>
          <p:cNvPr id="3" name="Picture 2">
            <a:extLst>
              <a:ext uri="{FF2B5EF4-FFF2-40B4-BE49-F238E27FC236}">
                <a16:creationId xmlns:a16="http://schemas.microsoft.com/office/drawing/2014/main" id="{A41337CF-9220-75C5-31E6-BF9691A33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0752"/>
            <a:ext cx="12208256" cy="4397248"/>
          </a:xfrm>
          <a:prstGeom prst="rect">
            <a:avLst/>
          </a:prstGeom>
        </p:spPr>
      </p:pic>
      <p:pic>
        <p:nvPicPr>
          <p:cNvPr id="4" name="Picture 3">
            <a:extLst>
              <a:ext uri="{FF2B5EF4-FFF2-40B4-BE49-F238E27FC236}">
                <a16:creationId xmlns:a16="http://schemas.microsoft.com/office/drawing/2014/main" id="{17D4EE90-AD4B-72F3-3284-3C4073A0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2" y="1244600"/>
            <a:ext cx="4623463" cy="6858000"/>
          </a:xfrm>
          <a:prstGeom prst="rect">
            <a:avLst/>
          </a:prstGeom>
        </p:spPr>
      </p:pic>
      <p:pic>
        <p:nvPicPr>
          <p:cNvPr id="5" name="Picture 4">
            <a:extLst>
              <a:ext uri="{FF2B5EF4-FFF2-40B4-BE49-F238E27FC236}">
                <a16:creationId xmlns:a16="http://schemas.microsoft.com/office/drawing/2014/main" id="{163B8DB6-ECF8-D76A-E244-B2FE1B819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705" y="1378932"/>
            <a:ext cx="3567897" cy="4933288"/>
          </a:xfrm>
          <a:prstGeom prst="rect">
            <a:avLst/>
          </a:prstGeom>
        </p:spPr>
      </p:pic>
      <p:pic>
        <p:nvPicPr>
          <p:cNvPr id="6" name="Picture 5">
            <a:extLst>
              <a:ext uri="{FF2B5EF4-FFF2-40B4-BE49-F238E27FC236}">
                <a16:creationId xmlns:a16="http://schemas.microsoft.com/office/drawing/2014/main" id="{1D2F5467-679E-8296-4E7F-4B39FB046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601" y="1244601"/>
            <a:ext cx="3234677" cy="5453437"/>
          </a:xfrm>
          <a:prstGeom prst="rect">
            <a:avLst/>
          </a:prstGeom>
        </p:spPr>
      </p:pic>
      <p:pic>
        <p:nvPicPr>
          <p:cNvPr id="7" name="Picture 6">
            <a:extLst>
              <a:ext uri="{FF2B5EF4-FFF2-40B4-BE49-F238E27FC236}">
                <a16:creationId xmlns:a16="http://schemas.microsoft.com/office/drawing/2014/main" id="{3CC5D2DB-8F84-A6CD-D12D-0C292400F0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 y="5790033"/>
            <a:ext cx="12187639" cy="1120141"/>
          </a:xfrm>
          <a:prstGeom prst="rect">
            <a:avLst/>
          </a:prstGeom>
        </p:spPr>
      </p:pic>
      <p:pic>
        <p:nvPicPr>
          <p:cNvPr id="8" name="Picture 2">
            <a:extLst>
              <a:ext uri="{FF2B5EF4-FFF2-40B4-BE49-F238E27FC236}">
                <a16:creationId xmlns:a16="http://schemas.microsoft.com/office/drawing/2014/main" id="{C4302425-252F-D75B-3E27-2CBE721A17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717" y="-127000"/>
            <a:ext cx="11072284" cy="22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2833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14DC7177-4C26-5A7E-B9AF-BF0E576BA6CB}"/>
              </a:ext>
            </a:extLst>
          </p:cNvPr>
          <p:cNvSpPr/>
          <p:nvPr/>
        </p:nvSpPr>
        <p:spPr>
          <a:xfrm>
            <a:off x="3852853" y="821588"/>
            <a:ext cx="8086598" cy="4943485"/>
          </a:xfrm>
          <a:custGeom>
            <a:avLst/>
            <a:gdLst/>
            <a:ahLst/>
            <a:cxnLst/>
            <a:rect l="l" t="t" r="r" b="b"/>
            <a:pathLst>
              <a:path w="11013499" h="7145007">
                <a:moveTo>
                  <a:pt x="0" y="0"/>
                </a:moveTo>
                <a:lnTo>
                  <a:pt x="11013499" y="0"/>
                </a:lnTo>
                <a:lnTo>
                  <a:pt x="11013499" y="7145007"/>
                </a:lnTo>
                <a:lnTo>
                  <a:pt x="0" y="71450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5F46A2A-DD3B-D8D5-B775-106C00D74BC8}"/>
              </a:ext>
            </a:extLst>
          </p:cNvPr>
          <p:cNvSpPr txBox="1"/>
          <p:nvPr/>
        </p:nvSpPr>
        <p:spPr>
          <a:xfrm>
            <a:off x="4536978" y="2802161"/>
            <a:ext cx="698427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Đọc đoạn</a:t>
            </a:r>
            <a:endParaRPr kumimoji="0" lang="en-SG" sz="6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1771780"/>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4BA07C-8979-5F41-1049-AC70A3DF4782}"/>
              </a:ext>
            </a:extLst>
          </p:cNvPr>
          <p:cNvSpPr/>
          <p:nvPr/>
        </p:nvSpPr>
        <p:spPr>
          <a:xfrm>
            <a:off x="1668998" y="781400"/>
            <a:ext cx="9247196" cy="543453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D9FF38EB-040B-AE84-33D1-128DF2A97A00}"/>
              </a:ext>
            </a:extLst>
          </p:cNvPr>
          <p:cNvSpPr txBox="1"/>
          <p:nvPr/>
        </p:nvSpPr>
        <p:spPr>
          <a:xfrm>
            <a:off x="1081214" y="991894"/>
            <a:ext cx="1023331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196B24">
                    <a:lumMod val="75000"/>
                  </a:srgbClr>
                </a:solidFill>
                <a:effectLst/>
                <a:uLnTx/>
                <a:uFillTx/>
                <a:latin typeface="UTM Avo" panose="02040603050506020204" pitchFamily="18" charset="0"/>
                <a:ea typeface="+mn-ea"/>
                <a:cs typeface="+mn-cs"/>
              </a:rPr>
              <a:t>Bài đọc chia làm 2 đoạn</a:t>
            </a:r>
            <a:endParaRPr kumimoji="0" lang="en-SG" sz="42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A67A75D-7EE7-30CF-1C40-904DCDDA4C81}"/>
              </a:ext>
            </a:extLst>
          </p:cNvPr>
          <p:cNvSpPr txBox="1"/>
          <p:nvPr/>
        </p:nvSpPr>
        <p:spPr>
          <a:xfrm>
            <a:off x="1986861" y="2199264"/>
            <a:ext cx="924719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Đoạn 1: Từ đầu ... </a:t>
            </a:r>
            <a:r>
              <a:rPr lang="vi-VN" sz="4800" dirty="0">
                <a:solidFill>
                  <a:prstClr val="black"/>
                </a:solidFill>
                <a:latin typeface="UTM Avo" panose="02040603050506020204" pitchFamily="18" charset="0"/>
              </a:rPr>
              <a:t>l</a:t>
            </a:r>
            <a:r>
              <a:rPr kumimoji="0" lang="vi-VN" sz="4800" b="0" i="0" u="none" strike="noStrike" kern="1200" cap="none" spc="0" normalizeH="0" noProof="0" dirty="0">
                <a:ln>
                  <a:noFill/>
                </a:ln>
                <a:solidFill>
                  <a:prstClr val="black"/>
                </a:solidFill>
                <a:effectLst/>
                <a:uLnTx/>
                <a:uFillTx/>
                <a:latin typeface="UTM Avo" panose="02040603050506020204" pitchFamily="18" charset="0"/>
                <a:ea typeface="+mn-ea"/>
                <a:cs typeface="+mn-cs"/>
              </a:rPr>
              <a:t>iên hoan con ạ</a:t>
            </a:r>
            <a:endParaRPr kumimoji="0" lang="en-SG"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9E24034A-B9EA-0210-FD4D-803877EB8B72}"/>
              </a:ext>
            </a:extLst>
          </p:cNvPr>
          <p:cNvSpPr txBox="1"/>
          <p:nvPr/>
        </p:nvSpPr>
        <p:spPr>
          <a:xfrm>
            <a:off x="1986861" y="3905149"/>
            <a:ext cx="97958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Đoạn 2:</a:t>
            </a:r>
            <a:r>
              <a:rPr kumimoji="0" lang="vi-VN" sz="4800" b="0" i="0" u="none" strike="noStrike" kern="1200" cap="none" spc="0" normalizeH="0" noProof="0" dirty="0">
                <a:ln>
                  <a:noFill/>
                </a:ln>
                <a:solidFill>
                  <a:prstClr val="black"/>
                </a:solidFill>
                <a:effectLst/>
                <a:uLnTx/>
                <a:uFillTx/>
                <a:latin typeface="UTM Avo" panose="02040603050506020204" pitchFamily="18" charset="0"/>
                <a:ea typeface="+mn-ea"/>
                <a:cs typeface="+mn-cs"/>
              </a:rPr>
              <a:t> Đoạn còn lại</a:t>
            </a:r>
            <a:endParaRPr kumimoji="0" lang="en-SG" sz="4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30899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F85E9-2368-33A7-90A8-B9DC46683A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C63574-0240-6A92-8282-1B5EAE000FF0}"/>
              </a:ext>
            </a:extLst>
          </p:cNvPr>
          <p:cNvSpPr/>
          <p:nvPr/>
        </p:nvSpPr>
        <p:spPr>
          <a:xfrm>
            <a:off x="413657" y="229688"/>
            <a:ext cx="11364685" cy="6398623"/>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0C8F6C2C-D8F9-C9EE-D602-710C2E6C3DE8}"/>
              </a:ext>
            </a:extLst>
          </p:cNvPr>
          <p:cNvSpPr txBox="1"/>
          <p:nvPr/>
        </p:nvSpPr>
        <p:spPr>
          <a:xfrm>
            <a:off x="1611086" y="1375954"/>
            <a:ext cx="6723017" cy="395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2CB00A0-52E6-3DE7-FA7C-20F163DDDC81}"/>
              </a:ext>
            </a:extLst>
          </p:cNvPr>
          <p:cNvSpPr/>
          <p:nvPr/>
        </p:nvSpPr>
        <p:spPr>
          <a:xfrm>
            <a:off x="398417" y="163284"/>
            <a:ext cx="11669485" cy="653142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E38F26A-5459-C3D3-145A-7A6BB79DC593}"/>
              </a:ext>
            </a:extLst>
          </p:cNvPr>
          <p:cNvSpPr txBox="1"/>
          <p:nvPr/>
        </p:nvSpPr>
        <p:spPr>
          <a:xfrm>
            <a:off x="660400" y="759474"/>
            <a:ext cx="11287760"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Thấy</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mẹ</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đi</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chợ</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về</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Chi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hỏi</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Sao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mẹ</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mua</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nhiều</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đồ</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ăn</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thế</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ạ?</a:t>
            </a:r>
            <a:endPar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Đố</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con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hôm</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nay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là</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gì</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Chi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chạy</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lại</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xem</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lịch</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A,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28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tháng</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6,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ngày</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Gia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đình</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Việt Nam.</a:t>
            </a:r>
            <a:endPar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Đúng</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rồi</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Vì</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thế</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hôm</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nay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nhà</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mình</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liên</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SG" sz="3200" b="0" i="0" u="none" strike="noStrike" kern="1200" cap="none" spc="0" normalizeH="0" baseline="0" noProof="0" dirty="0" err="1">
                <a:ln>
                  <a:noFill/>
                </a:ln>
                <a:solidFill>
                  <a:srgbClr val="00B050"/>
                </a:solidFill>
                <a:effectLst/>
                <a:uLnTx/>
                <a:uFillTx/>
                <a:latin typeface="UTM Avo" panose="02040603050506020204" pitchFamily="18" charset="0"/>
                <a:ea typeface="+mn-ea"/>
                <a:cs typeface="+mn-cs"/>
              </a:rPr>
              <a:t>hoan</a:t>
            </a:r>
            <a:r>
              <a:rPr kumimoji="0" lang="en-SG"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rPr>
              <a:t> con ạ.</a:t>
            </a:r>
            <a:endParaRPr kumimoji="0" lang="vi-VN"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2"/>
                </a:solidFill>
                <a:effectLst/>
                <a:uLnTx/>
                <a:uFillTx/>
                <a:latin typeface="UTM Avo" panose="02040603050506020204" pitchFamily="18" charset="0"/>
                <a:ea typeface="+mn-ea"/>
                <a:cs typeface="+mn-cs"/>
              </a:rPr>
              <a:t>     </a:t>
            </a:r>
            <a:r>
              <a:rPr kumimoji="0" lang="vi-VN" sz="3200" b="0" i="0" u="none" strike="noStrike" kern="1200" cap="none" spc="0" normalizeH="0" baseline="0" noProof="0" dirty="0">
                <a:ln>
                  <a:noFill/>
                </a:ln>
                <a:solidFill>
                  <a:schemeClr val="accent2"/>
                </a:solidFill>
                <a:effectLst/>
                <a:uLnTx/>
                <a:uFillTx/>
                <a:latin typeface="UTM Avo" panose="02040603050506020204" pitchFamily="18" charset="0"/>
                <a:ea typeface="+mn-ea"/>
                <a:cs typeface="+mn-cs"/>
              </a:rPr>
              <a:t>Chi vui lắm. Em nhặt rau giúp mẹ. Bố dọn nhà, rửa xoong nồi, cốc chén. Ông bà trông em bé để mẹ nấu ăn. Cả nhà quây quần bên nhau. Bữa cơm thật tuyệt. Chi thích ngày nào cũng là ngày Gia đình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(Châu Anh)</a:t>
            </a:r>
            <a:r>
              <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a:extLst>
              <a:ext uri="{FF2B5EF4-FFF2-40B4-BE49-F238E27FC236}">
                <a16:creationId xmlns:a16="http://schemas.microsoft.com/office/drawing/2014/main" id="{8E643053-F996-22DA-285E-DCBF78D45906}"/>
              </a:ext>
            </a:extLst>
          </p:cNvPr>
          <p:cNvSpPr txBox="1"/>
          <p:nvPr/>
        </p:nvSpPr>
        <p:spPr>
          <a:xfrm>
            <a:off x="2734492" y="198119"/>
            <a:ext cx="55125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97132">
                    <a:lumMod val="50000"/>
                  </a:srgbClr>
                </a:solidFill>
                <a:effectLst/>
                <a:uLnTx/>
                <a:uFillTx/>
                <a:latin typeface="UTM Avo" panose="02040603050506020204" pitchFamily="18" charset="0"/>
                <a:ea typeface="+mn-ea"/>
                <a:cs typeface="+mn-cs"/>
              </a:rPr>
              <a:t>Bữa cơm gia đình</a:t>
            </a:r>
            <a:endParaRPr kumimoji="0" lang="en-SG" sz="4000" b="1" i="0" u="none" strike="noStrike" kern="1200" cap="none" spc="0" normalizeH="0" baseline="0" noProof="0" dirty="0">
              <a:ln>
                <a:noFill/>
              </a:ln>
              <a:solidFill>
                <a:srgbClr val="E97132">
                  <a:lumMod val="5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5222641"/>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6F165DAE-76DE-78D8-A8A1-732BE3D02B3A}"/>
              </a:ext>
            </a:extLst>
          </p:cNvPr>
          <p:cNvSpPr/>
          <p:nvPr/>
        </p:nvSpPr>
        <p:spPr>
          <a:xfrm>
            <a:off x="4000899" y="957257"/>
            <a:ext cx="8086598" cy="4943485"/>
          </a:xfrm>
          <a:custGeom>
            <a:avLst/>
            <a:gdLst/>
            <a:ahLst/>
            <a:cxnLst/>
            <a:rect l="l" t="t" r="r" b="b"/>
            <a:pathLst>
              <a:path w="11013499" h="7145007">
                <a:moveTo>
                  <a:pt x="0" y="0"/>
                </a:moveTo>
                <a:lnTo>
                  <a:pt x="11013499" y="0"/>
                </a:lnTo>
                <a:lnTo>
                  <a:pt x="11013499" y="7145007"/>
                </a:lnTo>
                <a:lnTo>
                  <a:pt x="0" y="71450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A0E45CA-CCF7-4C9D-6B76-BAE4251602C0}"/>
              </a:ext>
            </a:extLst>
          </p:cNvPr>
          <p:cNvSpPr txBox="1"/>
          <p:nvPr/>
        </p:nvSpPr>
        <p:spPr>
          <a:xfrm>
            <a:off x="4685024" y="2937830"/>
            <a:ext cx="698427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Giải nghĩa từ</a:t>
            </a:r>
            <a:endParaRPr kumimoji="0" lang="en-SG" sz="6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7838826"/>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5A1EB9-5CFB-34E5-370A-00C7AE2FBA3A}"/>
              </a:ext>
            </a:extLst>
          </p:cNvPr>
          <p:cNvSpPr/>
          <p:nvPr/>
        </p:nvSpPr>
        <p:spPr>
          <a:xfrm>
            <a:off x="454838" y="520337"/>
            <a:ext cx="11353428" cy="5817326"/>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143C59FD-7386-E82A-3C1D-2CE407458CE2}"/>
              </a:ext>
            </a:extLst>
          </p:cNvPr>
          <p:cNvSpPr/>
          <p:nvPr/>
        </p:nvSpPr>
        <p:spPr>
          <a:xfrm>
            <a:off x="1402974" y="1225201"/>
            <a:ext cx="4431769" cy="1015663"/>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B5398E3-A89D-8D22-9D90-8A42825B3B64}"/>
              </a:ext>
            </a:extLst>
          </p:cNvPr>
          <p:cNvSpPr txBox="1"/>
          <p:nvPr/>
        </p:nvSpPr>
        <p:spPr>
          <a:xfrm>
            <a:off x="1188350" y="1148256"/>
            <a:ext cx="490765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000" dirty="0">
                <a:solidFill>
                  <a:srgbClr val="C00000"/>
                </a:solidFill>
                <a:latin typeface="UTM Avo" panose="02040603050506020204" pitchFamily="18" charset="0"/>
              </a:rPr>
              <a:t>liên hoan</a:t>
            </a:r>
            <a:endParaRPr kumimoji="0" lang="en-SG" sz="7000" b="0" i="0" u="none" strike="noStrike" kern="1200" cap="none" spc="0" normalizeH="0" baseline="0" noProof="0" dirty="0">
              <a:ln>
                <a:noFill/>
              </a:ln>
              <a:solidFill>
                <a:srgbClr val="C00000"/>
              </a:solidFill>
              <a:effectLst/>
              <a:uLnTx/>
              <a:uFillTx/>
              <a:latin typeface="Aptos" panose="02110004020202020204"/>
            </a:endParaRPr>
          </a:p>
        </p:txBody>
      </p:sp>
      <p:sp>
        <p:nvSpPr>
          <p:cNvPr id="6" name="TextBox 5">
            <a:extLst>
              <a:ext uri="{FF2B5EF4-FFF2-40B4-BE49-F238E27FC236}">
                <a16:creationId xmlns:a16="http://schemas.microsoft.com/office/drawing/2014/main" id="{E00D8C54-EEC6-7824-7F0C-E36A9BDB59DD}"/>
              </a:ext>
            </a:extLst>
          </p:cNvPr>
          <p:cNvSpPr txBox="1"/>
          <p:nvPr/>
        </p:nvSpPr>
        <p:spPr>
          <a:xfrm>
            <a:off x="454838" y="2866601"/>
            <a:ext cx="6374674" cy="21698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dirty="0">
                <a:latin typeface="UTM Avo" panose="02040603050506020204" pitchFamily="18" charset="0"/>
              </a:rPr>
              <a:t>cuộc vui chung có nhiều người tham gia nhân một dịp gì đó. </a:t>
            </a:r>
            <a:endParaRPr kumimoji="0" lang="en-SG" sz="4500" b="0" i="0" u="none" strike="noStrike" kern="1200" cap="none" spc="0" normalizeH="0" baseline="0" noProof="0" dirty="0">
              <a:ln>
                <a:noFill/>
              </a:ln>
              <a:effectLst/>
              <a:uLnTx/>
              <a:uFillTx/>
              <a:latin typeface="Aptos" panose="02110004020202020204"/>
            </a:endParaRPr>
          </a:p>
        </p:txBody>
      </p:sp>
      <p:pic>
        <p:nvPicPr>
          <p:cNvPr id="7" name="Picture 6">
            <a:extLst>
              <a:ext uri="{FF2B5EF4-FFF2-40B4-BE49-F238E27FC236}">
                <a16:creationId xmlns:a16="http://schemas.microsoft.com/office/drawing/2014/main" id="{93BE92E2-004A-2C37-A6FD-24BF413B2D28}"/>
              </a:ext>
            </a:extLst>
          </p:cNvPr>
          <p:cNvPicPr>
            <a:picLocks noChangeAspect="1"/>
          </p:cNvPicPr>
          <p:nvPr/>
        </p:nvPicPr>
        <p:blipFill>
          <a:blip r:embed="rId2"/>
          <a:stretch>
            <a:fillRect/>
          </a:stretch>
        </p:blipFill>
        <p:spPr>
          <a:xfrm>
            <a:off x="6923499" y="1478278"/>
            <a:ext cx="4813663" cy="4813663"/>
          </a:xfrm>
          <a:prstGeom prst="rect">
            <a:avLst/>
          </a:prstGeom>
        </p:spPr>
      </p:pic>
    </p:spTree>
    <p:extLst>
      <p:ext uri="{BB962C8B-B14F-4D97-AF65-F5344CB8AC3E}">
        <p14:creationId xmlns:p14="http://schemas.microsoft.com/office/powerpoint/2010/main" val="15496107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5FA4D9-5ABC-F907-CEF4-3DB7BA60079D}"/>
              </a:ext>
            </a:extLst>
          </p:cNvPr>
          <p:cNvSpPr/>
          <p:nvPr/>
        </p:nvSpPr>
        <p:spPr>
          <a:xfrm>
            <a:off x="-723900" y="-317500"/>
            <a:ext cx="14071600" cy="7531100"/>
          </a:xfrm>
          <a:custGeom>
            <a:avLst/>
            <a:gdLst>
              <a:gd name="connsiteX0" fmla="*/ 0 w 14071600"/>
              <a:gd name="connsiteY0" fmla="*/ 1255208 h 7531100"/>
              <a:gd name="connsiteX1" fmla="*/ 1255208 w 14071600"/>
              <a:gd name="connsiteY1" fmla="*/ 0 h 7531100"/>
              <a:gd name="connsiteX2" fmla="*/ 1948879 w 14071600"/>
              <a:gd name="connsiteY2" fmla="*/ 0 h 7531100"/>
              <a:gd name="connsiteX3" fmla="*/ 2295715 w 14071600"/>
              <a:gd name="connsiteY3" fmla="*/ 0 h 7531100"/>
              <a:gd name="connsiteX4" fmla="*/ 2642550 w 14071600"/>
              <a:gd name="connsiteY4" fmla="*/ 0 h 7531100"/>
              <a:gd name="connsiteX5" fmla="*/ 3220609 w 14071600"/>
              <a:gd name="connsiteY5" fmla="*/ 0 h 7531100"/>
              <a:gd name="connsiteX6" fmla="*/ 3798668 w 14071600"/>
              <a:gd name="connsiteY6" fmla="*/ 0 h 7531100"/>
              <a:gd name="connsiteX7" fmla="*/ 4261116 w 14071600"/>
              <a:gd name="connsiteY7" fmla="*/ 0 h 7531100"/>
              <a:gd name="connsiteX8" fmla="*/ 5070399 w 14071600"/>
              <a:gd name="connsiteY8" fmla="*/ 0 h 7531100"/>
              <a:gd name="connsiteX9" fmla="*/ 5417234 w 14071600"/>
              <a:gd name="connsiteY9" fmla="*/ 0 h 7531100"/>
              <a:gd name="connsiteX10" fmla="*/ 6226517 w 14071600"/>
              <a:gd name="connsiteY10" fmla="*/ 0 h 7531100"/>
              <a:gd name="connsiteX11" fmla="*/ 6573353 w 14071600"/>
              <a:gd name="connsiteY11" fmla="*/ 0 h 7531100"/>
              <a:gd name="connsiteX12" fmla="*/ 7267024 w 14071600"/>
              <a:gd name="connsiteY12" fmla="*/ 0 h 7531100"/>
              <a:gd name="connsiteX13" fmla="*/ 8076307 w 14071600"/>
              <a:gd name="connsiteY13" fmla="*/ 0 h 7531100"/>
              <a:gd name="connsiteX14" fmla="*/ 8307530 w 14071600"/>
              <a:gd name="connsiteY14" fmla="*/ 0 h 7531100"/>
              <a:gd name="connsiteX15" fmla="*/ 9116813 w 14071600"/>
              <a:gd name="connsiteY15" fmla="*/ 0 h 7531100"/>
              <a:gd name="connsiteX16" fmla="*/ 9926096 w 14071600"/>
              <a:gd name="connsiteY16" fmla="*/ 0 h 7531100"/>
              <a:gd name="connsiteX17" fmla="*/ 10157320 w 14071600"/>
              <a:gd name="connsiteY17" fmla="*/ 0 h 7531100"/>
              <a:gd name="connsiteX18" fmla="*/ 10735379 w 14071600"/>
              <a:gd name="connsiteY18" fmla="*/ 0 h 7531100"/>
              <a:gd name="connsiteX19" fmla="*/ 11197826 w 14071600"/>
              <a:gd name="connsiteY19" fmla="*/ 0 h 7531100"/>
              <a:gd name="connsiteX20" fmla="*/ 11660274 w 14071600"/>
              <a:gd name="connsiteY20" fmla="*/ 0 h 7531100"/>
              <a:gd name="connsiteX21" fmla="*/ 12122721 w 14071600"/>
              <a:gd name="connsiteY21" fmla="*/ 0 h 7531100"/>
              <a:gd name="connsiteX22" fmla="*/ 12816392 w 14071600"/>
              <a:gd name="connsiteY22" fmla="*/ 0 h 7531100"/>
              <a:gd name="connsiteX23" fmla="*/ 14071600 w 14071600"/>
              <a:gd name="connsiteY23" fmla="*/ 1255208 h 7531100"/>
              <a:gd name="connsiteX24" fmla="*/ 14071600 w 14071600"/>
              <a:gd name="connsiteY24" fmla="*/ 1813062 h 7531100"/>
              <a:gd name="connsiteX25" fmla="*/ 14071600 w 14071600"/>
              <a:gd name="connsiteY25" fmla="*/ 2270502 h 7531100"/>
              <a:gd name="connsiteX26" fmla="*/ 14071600 w 14071600"/>
              <a:gd name="connsiteY26" fmla="*/ 2828356 h 7531100"/>
              <a:gd name="connsiteX27" fmla="*/ 14071600 w 14071600"/>
              <a:gd name="connsiteY27" fmla="*/ 3436416 h 7531100"/>
              <a:gd name="connsiteX28" fmla="*/ 14071600 w 14071600"/>
              <a:gd name="connsiteY28" fmla="*/ 3944063 h 7531100"/>
              <a:gd name="connsiteX29" fmla="*/ 14071600 w 14071600"/>
              <a:gd name="connsiteY29" fmla="*/ 4401503 h 7531100"/>
              <a:gd name="connsiteX30" fmla="*/ 14071600 w 14071600"/>
              <a:gd name="connsiteY30" fmla="*/ 4858943 h 7531100"/>
              <a:gd name="connsiteX31" fmla="*/ 14071600 w 14071600"/>
              <a:gd name="connsiteY31" fmla="*/ 5467004 h 7531100"/>
              <a:gd name="connsiteX32" fmla="*/ 14071600 w 14071600"/>
              <a:gd name="connsiteY32" fmla="*/ 6275892 h 7531100"/>
              <a:gd name="connsiteX33" fmla="*/ 12816392 w 14071600"/>
              <a:gd name="connsiteY33" fmla="*/ 7531100 h 7531100"/>
              <a:gd name="connsiteX34" fmla="*/ 12007109 w 14071600"/>
              <a:gd name="connsiteY34" fmla="*/ 7531100 h 7531100"/>
              <a:gd name="connsiteX35" fmla="*/ 11197826 w 14071600"/>
              <a:gd name="connsiteY35" fmla="*/ 7531100 h 7531100"/>
              <a:gd name="connsiteX36" fmla="*/ 10966603 w 14071600"/>
              <a:gd name="connsiteY36" fmla="*/ 7531100 h 7531100"/>
              <a:gd name="connsiteX37" fmla="*/ 10735379 w 14071600"/>
              <a:gd name="connsiteY37" fmla="*/ 7531100 h 7531100"/>
              <a:gd name="connsiteX38" fmla="*/ 10272932 w 14071600"/>
              <a:gd name="connsiteY38" fmla="*/ 7531100 h 7531100"/>
              <a:gd name="connsiteX39" fmla="*/ 9694872 w 14071600"/>
              <a:gd name="connsiteY39" fmla="*/ 7531100 h 7531100"/>
              <a:gd name="connsiteX40" fmla="*/ 9001201 w 14071600"/>
              <a:gd name="connsiteY40" fmla="*/ 7531100 h 7531100"/>
              <a:gd name="connsiteX41" fmla="*/ 8307530 w 14071600"/>
              <a:gd name="connsiteY41" fmla="*/ 7531100 h 7531100"/>
              <a:gd name="connsiteX42" fmla="*/ 7498247 w 14071600"/>
              <a:gd name="connsiteY42" fmla="*/ 7531100 h 7531100"/>
              <a:gd name="connsiteX43" fmla="*/ 6920188 w 14071600"/>
              <a:gd name="connsiteY43" fmla="*/ 7531100 h 7531100"/>
              <a:gd name="connsiteX44" fmla="*/ 6688964 w 14071600"/>
              <a:gd name="connsiteY44" fmla="*/ 7531100 h 7531100"/>
              <a:gd name="connsiteX45" fmla="*/ 5879682 w 14071600"/>
              <a:gd name="connsiteY45" fmla="*/ 7531100 h 7531100"/>
              <a:gd name="connsiteX46" fmla="*/ 5301622 w 14071600"/>
              <a:gd name="connsiteY46" fmla="*/ 7531100 h 7531100"/>
              <a:gd name="connsiteX47" fmla="*/ 4723563 w 14071600"/>
              <a:gd name="connsiteY47" fmla="*/ 7531100 h 7531100"/>
              <a:gd name="connsiteX48" fmla="*/ 4376728 w 14071600"/>
              <a:gd name="connsiteY48" fmla="*/ 7531100 h 7531100"/>
              <a:gd name="connsiteX49" fmla="*/ 3567445 w 14071600"/>
              <a:gd name="connsiteY49" fmla="*/ 7531100 h 7531100"/>
              <a:gd name="connsiteX50" fmla="*/ 3220609 w 14071600"/>
              <a:gd name="connsiteY50" fmla="*/ 7531100 h 7531100"/>
              <a:gd name="connsiteX51" fmla="*/ 2411326 w 14071600"/>
              <a:gd name="connsiteY51" fmla="*/ 7531100 h 7531100"/>
              <a:gd name="connsiteX52" fmla="*/ 2180103 w 14071600"/>
              <a:gd name="connsiteY52" fmla="*/ 7531100 h 7531100"/>
              <a:gd name="connsiteX53" fmla="*/ 1255208 w 14071600"/>
              <a:gd name="connsiteY53" fmla="*/ 7531100 h 7531100"/>
              <a:gd name="connsiteX54" fmla="*/ 0 w 14071600"/>
              <a:gd name="connsiteY54" fmla="*/ 6275892 h 7531100"/>
              <a:gd name="connsiteX55" fmla="*/ 0 w 14071600"/>
              <a:gd name="connsiteY55" fmla="*/ 5667831 h 7531100"/>
              <a:gd name="connsiteX56" fmla="*/ 0 w 14071600"/>
              <a:gd name="connsiteY56" fmla="*/ 5109978 h 7531100"/>
              <a:gd name="connsiteX57" fmla="*/ 0 w 14071600"/>
              <a:gd name="connsiteY57" fmla="*/ 4652538 h 7531100"/>
              <a:gd name="connsiteX58" fmla="*/ 0 w 14071600"/>
              <a:gd name="connsiteY58" fmla="*/ 4144891 h 7531100"/>
              <a:gd name="connsiteX59" fmla="*/ 0 w 14071600"/>
              <a:gd name="connsiteY59" fmla="*/ 3486623 h 7531100"/>
              <a:gd name="connsiteX60" fmla="*/ 0 w 14071600"/>
              <a:gd name="connsiteY60" fmla="*/ 2878562 h 7531100"/>
              <a:gd name="connsiteX61" fmla="*/ 0 w 14071600"/>
              <a:gd name="connsiteY61" fmla="*/ 2471329 h 7531100"/>
              <a:gd name="connsiteX62" fmla="*/ 0 w 14071600"/>
              <a:gd name="connsiteY62" fmla="*/ 2064096 h 7531100"/>
              <a:gd name="connsiteX63" fmla="*/ 0 w 14071600"/>
              <a:gd name="connsiteY63" fmla="*/ 1255208 h 753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071600" h="7531100" fill="none" extrusionOk="0">
                <a:moveTo>
                  <a:pt x="0" y="1255208"/>
                </a:moveTo>
                <a:cubicBezTo>
                  <a:pt x="176849" y="589219"/>
                  <a:pt x="643005" y="124316"/>
                  <a:pt x="1255208" y="0"/>
                </a:cubicBezTo>
                <a:cubicBezTo>
                  <a:pt x="1450181" y="-82114"/>
                  <a:pt x="1693791" y="68386"/>
                  <a:pt x="1948879" y="0"/>
                </a:cubicBezTo>
                <a:cubicBezTo>
                  <a:pt x="2203967" y="-68386"/>
                  <a:pt x="2219002" y="17794"/>
                  <a:pt x="2295715" y="0"/>
                </a:cubicBezTo>
                <a:cubicBezTo>
                  <a:pt x="2372428" y="-17794"/>
                  <a:pt x="2484362" y="38955"/>
                  <a:pt x="2642550" y="0"/>
                </a:cubicBezTo>
                <a:cubicBezTo>
                  <a:pt x="2800738" y="-38955"/>
                  <a:pt x="3036111" y="13279"/>
                  <a:pt x="3220609" y="0"/>
                </a:cubicBezTo>
                <a:cubicBezTo>
                  <a:pt x="3405107" y="-13279"/>
                  <a:pt x="3601497" y="167"/>
                  <a:pt x="3798668" y="0"/>
                </a:cubicBezTo>
                <a:cubicBezTo>
                  <a:pt x="3995839" y="-167"/>
                  <a:pt x="4036468" y="28713"/>
                  <a:pt x="4261116" y="0"/>
                </a:cubicBezTo>
                <a:cubicBezTo>
                  <a:pt x="4485764" y="-28713"/>
                  <a:pt x="4801536" y="58432"/>
                  <a:pt x="5070399" y="0"/>
                </a:cubicBezTo>
                <a:cubicBezTo>
                  <a:pt x="5339262" y="-58432"/>
                  <a:pt x="5333255" y="35686"/>
                  <a:pt x="5417234" y="0"/>
                </a:cubicBezTo>
                <a:cubicBezTo>
                  <a:pt x="5501213" y="-35686"/>
                  <a:pt x="5846456" y="20438"/>
                  <a:pt x="6226517" y="0"/>
                </a:cubicBezTo>
                <a:cubicBezTo>
                  <a:pt x="6606578" y="-20438"/>
                  <a:pt x="6477378" y="38158"/>
                  <a:pt x="6573353" y="0"/>
                </a:cubicBezTo>
                <a:cubicBezTo>
                  <a:pt x="6669328" y="-38158"/>
                  <a:pt x="7106666" y="20107"/>
                  <a:pt x="7267024" y="0"/>
                </a:cubicBezTo>
                <a:cubicBezTo>
                  <a:pt x="7427382" y="-20107"/>
                  <a:pt x="7881490" y="17384"/>
                  <a:pt x="8076307" y="0"/>
                </a:cubicBezTo>
                <a:cubicBezTo>
                  <a:pt x="8271124" y="-17384"/>
                  <a:pt x="8238167" y="7146"/>
                  <a:pt x="8307530" y="0"/>
                </a:cubicBezTo>
                <a:cubicBezTo>
                  <a:pt x="8376893" y="-7146"/>
                  <a:pt x="8743714" y="64609"/>
                  <a:pt x="9116813" y="0"/>
                </a:cubicBezTo>
                <a:cubicBezTo>
                  <a:pt x="9489912" y="-64609"/>
                  <a:pt x="9523460" y="50383"/>
                  <a:pt x="9926096" y="0"/>
                </a:cubicBezTo>
                <a:cubicBezTo>
                  <a:pt x="10328732" y="-50383"/>
                  <a:pt x="10104757" y="22619"/>
                  <a:pt x="10157320" y="0"/>
                </a:cubicBezTo>
                <a:cubicBezTo>
                  <a:pt x="10209883" y="-22619"/>
                  <a:pt x="10515145" y="5349"/>
                  <a:pt x="10735379" y="0"/>
                </a:cubicBezTo>
                <a:cubicBezTo>
                  <a:pt x="10955613" y="-5349"/>
                  <a:pt x="11097991" y="12416"/>
                  <a:pt x="11197826" y="0"/>
                </a:cubicBezTo>
                <a:cubicBezTo>
                  <a:pt x="11297661" y="-12416"/>
                  <a:pt x="11479091" y="4979"/>
                  <a:pt x="11660274" y="0"/>
                </a:cubicBezTo>
                <a:cubicBezTo>
                  <a:pt x="11841457" y="-4979"/>
                  <a:pt x="11895861" y="10824"/>
                  <a:pt x="12122721" y="0"/>
                </a:cubicBezTo>
                <a:cubicBezTo>
                  <a:pt x="12349581" y="-10824"/>
                  <a:pt x="12648722" y="31645"/>
                  <a:pt x="12816392" y="0"/>
                </a:cubicBezTo>
                <a:cubicBezTo>
                  <a:pt x="13534419" y="-147248"/>
                  <a:pt x="14014898" y="436794"/>
                  <a:pt x="14071600" y="1255208"/>
                </a:cubicBezTo>
                <a:cubicBezTo>
                  <a:pt x="14113868" y="1380611"/>
                  <a:pt x="14070045" y="1566847"/>
                  <a:pt x="14071600" y="1813062"/>
                </a:cubicBezTo>
                <a:cubicBezTo>
                  <a:pt x="14073155" y="2059277"/>
                  <a:pt x="14048989" y="2090717"/>
                  <a:pt x="14071600" y="2270502"/>
                </a:cubicBezTo>
                <a:cubicBezTo>
                  <a:pt x="14094211" y="2450287"/>
                  <a:pt x="14066669" y="2704871"/>
                  <a:pt x="14071600" y="2828356"/>
                </a:cubicBezTo>
                <a:cubicBezTo>
                  <a:pt x="14076531" y="2951841"/>
                  <a:pt x="14034231" y="3263610"/>
                  <a:pt x="14071600" y="3436416"/>
                </a:cubicBezTo>
                <a:cubicBezTo>
                  <a:pt x="14108969" y="3609222"/>
                  <a:pt x="14058500" y="3837436"/>
                  <a:pt x="14071600" y="3944063"/>
                </a:cubicBezTo>
                <a:cubicBezTo>
                  <a:pt x="14084700" y="4050690"/>
                  <a:pt x="14031596" y="4199897"/>
                  <a:pt x="14071600" y="4401503"/>
                </a:cubicBezTo>
                <a:cubicBezTo>
                  <a:pt x="14111604" y="4603109"/>
                  <a:pt x="14020521" y="4725752"/>
                  <a:pt x="14071600" y="4858943"/>
                </a:cubicBezTo>
                <a:cubicBezTo>
                  <a:pt x="14122679" y="4992134"/>
                  <a:pt x="14034358" y="5227391"/>
                  <a:pt x="14071600" y="5467004"/>
                </a:cubicBezTo>
                <a:cubicBezTo>
                  <a:pt x="14108842" y="5706617"/>
                  <a:pt x="14050083" y="6064585"/>
                  <a:pt x="14071600" y="6275892"/>
                </a:cubicBezTo>
                <a:cubicBezTo>
                  <a:pt x="14178582" y="6842308"/>
                  <a:pt x="13509052" y="7569627"/>
                  <a:pt x="12816392" y="7531100"/>
                </a:cubicBezTo>
                <a:cubicBezTo>
                  <a:pt x="12641077" y="7583622"/>
                  <a:pt x="12323971" y="7466122"/>
                  <a:pt x="12007109" y="7531100"/>
                </a:cubicBezTo>
                <a:cubicBezTo>
                  <a:pt x="11690247" y="7596078"/>
                  <a:pt x="11474190" y="7498078"/>
                  <a:pt x="11197826" y="7531100"/>
                </a:cubicBezTo>
                <a:cubicBezTo>
                  <a:pt x="10921462" y="7564122"/>
                  <a:pt x="11046323" y="7527665"/>
                  <a:pt x="10966603" y="7531100"/>
                </a:cubicBezTo>
                <a:cubicBezTo>
                  <a:pt x="10886883" y="7534535"/>
                  <a:pt x="10790962" y="7504592"/>
                  <a:pt x="10735379" y="7531100"/>
                </a:cubicBezTo>
                <a:cubicBezTo>
                  <a:pt x="10679796" y="7557608"/>
                  <a:pt x="10439819" y="7517620"/>
                  <a:pt x="10272932" y="7531100"/>
                </a:cubicBezTo>
                <a:cubicBezTo>
                  <a:pt x="10106045" y="7544580"/>
                  <a:pt x="9830600" y="7521974"/>
                  <a:pt x="9694872" y="7531100"/>
                </a:cubicBezTo>
                <a:cubicBezTo>
                  <a:pt x="9559144" y="7540226"/>
                  <a:pt x="9212379" y="7524231"/>
                  <a:pt x="9001201" y="7531100"/>
                </a:cubicBezTo>
                <a:cubicBezTo>
                  <a:pt x="8790023" y="7537969"/>
                  <a:pt x="8532866" y="7480656"/>
                  <a:pt x="8307530" y="7531100"/>
                </a:cubicBezTo>
                <a:cubicBezTo>
                  <a:pt x="8082194" y="7581544"/>
                  <a:pt x="7856400" y="7436169"/>
                  <a:pt x="7498247" y="7531100"/>
                </a:cubicBezTo>
                <a:cubicBezTo>
                  <a:pt x="7140094" y="7626031"/>
                  <a:pt x="7135000" y="7465149"/>
                  <a:pt x="6920188" y="7531100"/>
                </a:cubicBezTo>
                <a:cubicBezTo>
                  <a:pt x="6705376" y="7597051"/>
                  <a:pt x="6772640" y="7504510"/>
                  <a:pt x="6688964" y="7531100"/>
                </a:cubicBezTo>
                <a:cubicBezTo>
                  <a:pt x="6605288" y="7557690"/>
                  <a:pt x="6276433" y="7454952"/>
                  <a:pt x="5879682" y="7531100"/>
                </a:cubicBezTo>
                <a:cubicBezTo>
                  <a:pt x="5482931" y="7607248"/>
                  <a:pt x="5489607" y="7478210"/>
                  <a:pt x="5301622" y="7531100"/>
                </a:cubicBezTo>
                <a:cubicBezTo>
                  <a:pt x="5113637" y="7583990"/>
                  <a:pt x="4862853" y="7522547"/>
                  <a:pt x="4723563" y="7531100"/>
                </a:cubicBezTo>
                <a:cubicBezTo>
                  <a:pt x="4584273" y="7539653"/>
                  <a:pt x="4505806" y="7527434"/>
                  <a:pt x="4376728" y="7531100"/>
                </a:cubicBezTo>
                <a:cubicBezTo>
                  <a:pt x="4247651" y="7534766"/>
                  <a:pt x="3863761" y="7482805"/>
                  <a:pt x="3567445" y="7531100"/>
                </a:cubicBezTo>
                <a:cubicBezTo>
                  <a:pt x="3271129" y="7579395"/>
                  <a:pt x="3381764" y="7516020"/>
                  <a:pt x="3220609" y="7531100"/>
                </a:cubicBezTo>
                <a:cubicBezTo>
                  <a:pt x="3059454" y="7546180"/>
                  <a:pt x="2734926" y="7515377"/>
                  <a:pt x="2411326" y="7531100"/>
                </a:cubicBezTo>
                <a:cubicBezTo>
                  <a:pt x="2087726" y="7546823"/>
                  <a:pt x="2246198" y="7504005"/>
                  <a:pt x="2180103" y="7531100"/>
                </a:cubicBezTo>
                <a:cubicBezTo>
                  <a:pt x="2114008" y="7558195"/>
                  <a:pt x="1696160" y="7460046"/>
                  <a:pt x="1255208" y="7531100"/>
                </a:cubicBezTo>
                <a:cubicBezTo>
                  <a:pt x="541600" y="7498514"/>
                  <a:pt x="-117701" y="7110136"/>
                  <a:pt x="0" y="6275892"/>
                </a:cubicBezTo>
                <a:cubicBezTo>
                  <a:pt x="-25468" y="6038403"/>
                  <a:pt x="31923" y="5860414"/>
                  <a:pt x="0" y="5667831"/>
                </a:cubicBezTo>
                <a:cubicBezTo>
                  <a:pt x="-31923" y="5475248"/>
                  <a:pt x="53728" y="5302470"/>
                  <a:pt x="0" y="5109978"/>
                </a:cubicBezTo>
                <a:cubicBezTo>
                  <a:pt x="-53728" y="4917486"/>
                  <a:pt x="25568" y="4751608"/>
                  <a:pt x="0" y="4652538"/>
                </a:cubicBezTo>
                <a:cubicBezTo>
                  <a:pt x="-25568" y="4553468"/>
                  <a:pt x="513" y="4251974"/>
                  <a:pt x="0" y="4144891"/>
                </a:cubicBezTo>
                <a:cubicBezTo>
                  <a:pt x="-513" y="4037808"/>
                  <a:pt x="21737" y="3809529"/>
                  <a:pt x="0" y="3486623"/>
                </a:cubicBezTo>
                <a:cubicBezTo>
                  <a:pt x="-21737" y="3163717"/>
                  <a:pt x="13887" y="3162947"/>
                  <a:pt x="0" y="2878562"/>
                </a:cubicBezTo>
                <a:cubicBezTo>
                  <a:pt x="-13887" y="2594177"/>
                  <a:pt x="30436" y="2602576"/>
                  <a:pt x="0" y="2471329"/>
                </a:cubicBezTo>
                <a:cubicBezTo>
                  <a:pt x="-30436" y="2340082"/>
                  <a:pt x="21688" y="2205622"/>
                  <a:pt x="0" y="2064096"/>
                </a:cubicBezTo>
                <a:cubicBezTo>
                  <a:pt x="-21688" y="1922570"/>
                  <a:pt x="67247" y="1602876"/>
                  <a:pt x="0" y="1255208"/>
                </a:cubicBezTo>
                <a:close/>
              </a:path>
              <a:path w="14071600" h="7531100" stroke="0" extrusionOk="0">
                <a:moveTo>
                  <a:pt x="0" y="1255208"/>
                </a:moveTo>
                <a:cubicBezTo>
                  <a:pt x="-30366" y="543246"/>
                  <a:pt x="514638" y="17767"/>
                  <a:pt x="1255208" y="0"/>
                </a:cubicBezTo>
                <a:cubicBezTo>
                  <a:pt x="1651900" y="-12579"/>
                  <a:pt x="1820461" y="33991"/>
                  <a:pt x="2064491" y="0"/>
                </a:cubicBezTo>
                <a:cubicBezTo>
                  <a:pt x="2308521" y="-33991"/>
                  <a:pt x="2408239" y="26279"/>
                  <a:pt x="2526938" y="0"/>
                </a:cubicBezTo>
                <a:cubicBezTo>
                  <a:pt x="2645637" y="-26279"/>
                  <a:pt x="2776885" y="28681"/>
                  <a:pt x="2873774" y="0"/>
                </a:cubicBezTo>
                <a:cubicBezTo>
                  <a:pt x="2970663" y="-28681"/>
                  <a:pt x="3254812" y="9857"/>
                  <a:pt x="3567445" y="0"/>
                </a:cubicBezTo>
                <a:cubicBezTo>
                  <a:pt x="3880078" y="-9857"/>
                  <a:pt x="3904514" y="52008"/>
                  <a:pt x="4029892" y="0"/>
                </a:cubicBezTo>
                <a:cubicBezTo>
                  <a:pt x="4155270" y="-52008"/>
                  <a:pt x="4549236" y="4472"/>
                  <a:pt x="4839175" y="0"/>
                </a:cubicBezTo>
                <a:cubicBezTo>
                  <a:pt x="5129114" y="-4472"/>
                  <a:pt x="5040280" y="16099"/>
                  <a:pt x="5186011" y="0"/>
                </a:cubicBezTo>
                <a:cubicBezTo>
                  <a:pt x="5331742" y="-16099"/>
                  <a:pt x="5622895" y="82580"/>
                  <a:pt x="5995293" y="0"/>
                </a:cubicBezTo>
                <a:cubicBezTo>
                  <a:pt x="6367691" y="-82580"/>
                  <a:pt x="6142751" y="25599"/>
                  <a:pt x="6226517" y="0"/>
                </a:cubicBezTo>
                <a:cubicBezTo>
                  <a:pt x="6310283" y="-25599"/>
                  <a:pt x="6650748" y="56939"/>
                  <a:pt x="6804576" y="0"/>
                </a:cubicBezTo>
                <a:cubicBezTo>
                  <a:pt x="6958404" y="-56939"/>
                  <a:pt x="7162810" y="64632"/>
                  <a:pt x="7382636" y="0"/>
                </a:cubicBezTo>
                <a:cubicBezTo>
                  <a:pt x="7602462" y="-64632"/>
                  <a:pt x="7645794" y="49574"/>
                  <a:pt x="7845083" y="0"/>
                </a:cubicBezTo>
                <a:cubicBezTo>
                  <a:pt x="8044372" y="-49574"/>
                  <a:pt x="8470263" y="56022"/>
                  <a:pt x="8654366" y="0"/>
                </a:cubicBezTo>
                <a:cubicBezTo>
                  <a:pt x="8838469" y="-56022"/>
                  <a:pt x="9296761" y="13780"/>
                  <a:pt x="9463649" y="0"/>
                </a:cubicBezTo>
                <a:cubicBezTo>
                  <a:pt x="9630537" y="-13780"/>
                  <a:pt x="9641797" y="19930"/>
                  <a:pt x="9810484" y="0"/>
                </a:cubicBezTo>
                <a:cubicBezTo>
                  <a:pt x="9979172" y="-19930"/>
                  <a:pt x="10182567" y="23894"/>
                  <a:pt x="10388543" y="0"/>
                </a:cubicBezTo>
                <a:cubicBezTo>
                  <a:pt x="10594519" y="-23894"/>
                  <a:pt x="10805764" y="19466"/>
                  <a:pt x="11197826" y="0"/>
                </a:cubicBezTo>
                <a:cubicBezTo>
                  <a:pt x="11589888" y="-19466"/>
                  <a:pt x="11569221" y="16465"/>
                  <a:pt x="11775885" y="0"/>
                </a:cubicBezTo>
                <a:cubicBezTo>
                  <a:pt x="11982549" y="-16465"/>
                  <a:pt x="11955690" y="8755"/>
                  <a:pt x="12007109" y="0"/>
                </a:cubicBezTo>
                <a:cubicBezTo>
                  <a:pt x="12058528" y="-8755"/>
                  <a:pt x="12602359" y="26345"/>
                  <a:pt x="12816392" y="0"/>
                </a:cubicBezTo>
                <a:cubicBezTo>
                  <a:pt x="13578607" y="-40919"/>
                  <a:pt x="14022561" y="639827"/>
                  <a:pt x="14071600" y="1255208"/>
                </a:cubicBezTo>
                <a:cubicBezTo>
                  <a:pt x="14126691" y="1387742"/>
                  <a:pt x="14017042" y="1645485"/>
                  <a:pt x="14071600" y="1762855"/>
                </a:cubicBezTo>
                <a:cubicBezTo>
                  <a:pt x="14126158" y="1880225"/>
                  <a:pt x="14038022" y="2109113"/>
                  <a:pt x="14071600" y="2320709"/>
                </a:cubicBezTo>
                <a:cubicBezTo>
                  <a:pt x="14105178" y="2532305"/>
                  <a:pt x="14034701" y="2614973"/>
                  <a:pt x="14071600" y="2727942"/>
                </a:cubicBezTo>
                <a:cubicBezTo>
                  <a:pt x="14108499" y="2840911"/>
                  <a:pt x="14050384" y="3026456"/>
                  <a:pt x="14071600" y="3135175"/>
                </a:cubicBezTo>
                <a:cubicBezTo>
                  <a:pt x="14092816" y="3243894"/>
                  <a:pt x="14028371" y="3558845"/>
                  <a:pt x="14071600" y="3693029"/>
                </a:cubicBezTo>
                <a:cubicBezTo>
                  <a:pt x="14114829" y="3827213"/>
                  <a:pt x="14020198" y="3972646"/>
                  <a:pt x="14071600" y="4150469"/>
                </a:cubicBezTo>
                <a:cubicBezTo>
                  <a:pt x="14123002" y="4328292"/>
                  <a:pt x="14064302" y="4542293"/>
                  <a:pt x="14071600" y="4758530"/>
                </a:cubicBezTo>
                <a:cubicBezTo>
                  <a:pt x="14078898" y="4974767"/>
                  <a:pt x="14029558" y="5015400"/>
                  <a:pt x="14071600" y="5215970"/>
                </a:cubicBezTo>
                <a:cubicBezTo>
                  <a:pt x="14113642" y="5416540"/>
                  <a:pt x="14055754" y="6058412"/>
                  <a:pt x="14071600" y="6275892"/>
                </a:cubicBezTo>
                <a:cubicBezTo>
                  <a:pt x="14060445" y="6980416"/>
                  <a:pt x="13496047" y="7560156"/>
                  <a:pt x="12816392" y="7531100"/>
                </a:cubicBezTo>
                <a:cubicBezTo>
                  <a:pt x="12577189" y="7603036"/>
                  <a:pt x="12328681" y="7509155"/>
                  <a:pt x="12122721" y="7531100"/>
                </a:cubicBezTo>
                <a:cubicBezTo>
                  <a:pt x="11916761" y="7553045"/>
                  <a:pt x="11965301" y="7527656"/>
                  <a:pt x="11891497" y="7531100"/>
                </a:cubicBezTo>
                <a:cubicBezTo>
                  <a:pt x="11817693" y="7534544"/>
                  <a:pt x="11685764" y="7508864"/>
                  <a:pt x="11544662" y="7531100"/>
                </a:cubicBezTo>
                <a:cubicBezTo>
                  <a:pt x="11403561" y="7553336"/>
                  <a:pt x="11003342" y="7520849"/>
                  <a:pt x="10850991" y="7531100"/>
                </a:cubicBezTo>
                <a:cubicBezTo>
                  <a:pt x="10698640" y="7541351"/>
                  <a:pt x="10647024" y="7499289"/>
                  <a:pt x="10504155" y="7531100"/>
                </a:cubicBezTo>
                <a:cubicBezTo>
                  <a:pt x="10361286" y="7562911"/>
                  <a:pt x="10365567" y="7524515"/>
                  <a:pt x="10272932" y="7531100"/>
                </a:cubicBezTo>
                <a:cubicBezTo>
                  <a:pt x="10180297" y="7537685"/>
                  <a:pt x="10085132" y="7514922"/>
                  <a:pt x="9926096" y="7531100"/>
                </a:cubicBezTo>
                <a:cubicBezTo>
                  <a:pt x="9767060" y="7547278"/>
                  <a:pt x="9588559" y="7520760"/>
                  <a:pt x="9463649" y="7531100"/>
                </a:cubicBezTo>
                <a:cubicBezTo>
                  <a:pt x="9338739" y="7541440"/>
                  <a:pt x="9113097" y="7480462"/>
                  <a:pt x="8885589" y="7531100"/>
                </a:cubicBezTo>
                <a:cubicBezTo>
                  <a:pt x="8658081" y="7581738"/>
                  <a:pt x="8679480" y="7509388"/>
                  <a:pt x="8538754" y="7531100"/>
                </a:cubicBezTo>
                <a:cubicBezTo>
                  <a:pt x="8398028" y="7552812"/>
                  <a:pt x="8115238" y="7446874"/>
                  <a:pt x="7729471" y="7531100"/>
                </a:cubicBezTo>
                <a:cubicBezTo>
                  <a:pt x="7343704" y="7615326"/>
                  <a:pt x="7386629" y="7490052"/>
                  <a:pt x="7151412" y="7531100"/>
                </a:cubicBezTo>
                <a:cubicBezTo>
                  <a:pt x="6916195" y="7572148"/>
                  <a:pt x="6722208" y="7527399"/>
                  <a:pt x="6342129" y="7531100"/>
                </a:cubicBezTo>
                <a:cubicBezTo>
                  <a:pt x="5962050" y="7534801"/>
                  <a:pt x="5889383" y="7519537"/>
                  <a:pt x="5648458" y="7531100"/>
                </a:cubicBezTo>
                <a:cubicBezTo>
                  <a:pt x="5407533" y="7542663"/>
                  <a:pt x="5289616" y="7506183"/>
                  <a:pt x="5186011" y="7531100"/>
                </a:cubicBezTo>
                <a:cubicBezTo>
                  <a:pt x="5082406" y="7556017"/>
                  <a:pt x="4789338" y="7484029"/>
                  <a:pt x="4492340" y="7531100"/>
                </a:cubicBezTo>
                <a:cubicBezTo>
                  <a:pt x="4195342" y="7578171"/>
                  <a:pt x="4237280" y="7524069"/>
                  <a:pt x="4145504" y="7531100"/>
                </a:cubicBezTo>
                <a:cubicBezTo>
                  <a:pt x="4053728" y="7538131"/>
                  <a:pt x="3837592" y="7494276"/>
                  <a:pt x="3567445" y="7531100"/>
                </a:cubicBezTo>
                <a:cubicBezTo>
                  <a:pt x="3297298" y="7567924"/>
                  <a:pt x="3414775" y="7523271"/>
                  <a:pt x="3336221" y="7531100"/>
                </a:cubicBezTo>
                <a:cubicBezTo>
                  <a:pt x="3257667" y="7538929"/>
                  <a:pt x="2736551" y="7476250"/>
                  <a:pt x="2526938" y="7531100"/>
                </a:cubicBezTo>
                <a:cubicBezTo>
                  <a:pt x="2317325" y="7585950"/>
                  <a:pt x="2213799" y="7502867"/>
                  <a:pt x="1948879" y="7531100"/>
                </a:cubicBezTo>
                <a:cubicBezTo>
                  <a:pt x="1683959" y="7559333"/>
                  <a:pt x="1500728" y="7455301"/>
                  <a:pt x="1255208" y="7531100"/>
                </a:cubicBezTo>
                <a:cubicBezTo>
                  <a:pt x="575721" y="7560429"/>
                  <a:pt x="-20008" y="7050954"/>
                  <a:pt x="0" y="6275892"/>
                </a:cubicBezTo>
                <a:cubicBezTo>
                  <a:pt x="-27206" y="6123572"/>
                  <a:pt x="28786" y="5970791"/>
                  <a:pt x="0" y="5667831"/>
                </a:cubicBezTo>
                <a:cubicBezTo>
                  <a:pt x="-28786" y="5364871"/>
                  <a:pt x="20354" y="5215252"/>
                  <a:pt x="0" y="5059771"/>
                </a:cubicBezTo>
                <a:cubicBezTo>
                  <a:pt x="-20354" y="4904290"/>
                  <a:pt x="72058" y="4699645"/>
                  <a:pt x="0" y="4401503"/>
                </a:cubicBezTo>
                <a:cubicBezTo>
                  <a:pt x="-72058" y="4103361"/>
                  <a:pt x="70547" y="4033557"/>
                  <a:pt x="0" y="3793443"/>
                </a:cubicBezTo>
                <a:cubicBezTo>
                  <a:pt x="-70547" y="3553329"/>
                  <a:pt x="24074" y="3323525"/>
                  <a:pt x="0" y="3135175"/>
                </a:cubicBezTo>
                <a:cubicBezTo>
                  <a:pt x="-24074" y="2946825"/>
                  <a:pt x="23905" y="2802302"/>
                  <a:pt x="0" y="2527115"/>
                </a:cubicBezTo>
                <a:cubicBezTo>
                  <a:pt x="-23905" y="2251928"/>
                  <a:pt x="20154" y="2295898"/>
                  <a:pt x="0" y="2069675"/>
                </a:cubicBezTo>
                <a:cubicBezTo>
                  <a:pt x="-20154" y="1843452"/>
                  <a:pt x="4785" y="1486609"/>
                  <a:pt x="0" y="1255208"/>
                </a:cubicBezTo>
                <a:close/>
              </a:path>
            </a:pathLst>
          </a:custGeom>
          <a:solidFill>
            <a:schemeClr val="bg1">
              <a:alpha val="97000"/>
            </a:schemeClr>
          </a:solidFill>
          <a:ln w="34925">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family in a kitchen&#10;&#10;AI-generated content may be incorrect.">
            <a:extLst>
              <a:ext uri="{FF2B5EF4-FFF2-40B4-BE49-F238E27FC236}">
                <a16:creationId xmlns:a16="http://schemas.microsoft.com/office/drawing/2014/main" id="{6448DA65-53DF-9EC5-E0F9-30F4FCB1F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100" y="131232"/>
            <a:ext cx="8013700" cy="5342467"/>
          </a:xfrm>
          <a:prstGeom prst="rect">
            <a:avLst/>
          </a:prstGeom>
        </p:spPr>
      </p:pic>
      <p:sp>
        <p:nvSpPr>
          <p:cNvPr id="9" name="Google Shape;179;p5">
            <a:extLst>
              <a:ext uri="{FF2B5EF4-FFF2-40B4-BE49-F238E27FC236}">
                <a16:creationId xmlns:a16="http://schemas.microsoft.com/office/drawing/2014/main" id="{9340691C-ED4F-F937-8569-81C754F2FC11}"/>
              </a:ext>
            </a:extLst>
          </p:cNvPr>
          <p:cNvSpPr/>
          <p:nvPr/>
        </p:nvSpPr>
        <p:spPr>
          <a:xfrm>
            <a:off x="1355196" y="5649687"/>
            <a:ext cx="9927095" cy="903514"/>
          </a:xfrm>
          <a:prstGeom prst="roundRect">
            <a:avLst>
              <a:gd name="adj" fmla="val 50000"/>
            </a:avLst>
          </a:prstGeom>
          <a:solidFill>
            <a:srgbClr val="E9562B"/>
          </a:solidFill>
          <a:ln w="12700" cap="flat" cmpd="sng">
            <a:solidFill>
              <a:schemeClr val="lt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0" name="TextBox 9">
            <a:extLst>
              <a:ext uri="{FF2B5EF4-FFF2-40B4-BE49-F238E27FC236}">
                <a16:creationId xmlns:a16="http://schemas.microsoft.com/office/drawing/2014/main" id="{7007C024-A466-5DCF-67E6-AAD179BEBBFB}"/>
              </a:ext>
            </a:extLst>
          </p:cNvPr>
          <p:cNvSpPr txBox="1"/>
          <p:nvPr/>
        </p:nvSpPr>
        <p:spPr>
          <a:xfrm>
            <a:off x="1611329" y="5809056"/>
            <a:ext cx="10057375" cy="584775"/>
          </a:xfrm>
          <a:prstGeom prst="rect">
            <a:avLst/>
          </a:prstGeom>
          <a:noFill/>
        </p:spPr>
        <p:txBody>
          <a:bodyPr wrap="square" rtlCol="0">
            <a:spAutoFit/>
          </a:bodyPr>
          <a:lstStyle/>
          <a:p>
            <a:r>
              <a:rPr lang="vi-VN" sz="3200" b="1" dirty="0">
                <a:solidFill>
                  <a:schemeClr val="bg1"/>
                </a:solidFill>
                <a:latin typeface="UTM Avo" panose="02040603050506020204" pitchFamily="18" charset="0"/>
                <a:cs typeface="Times New Roman" panose="02020603050405020304" pitchFamily="18" charset="0"/>
              </a:rPr>
              <a:t>Nói những gì em quan sát được trong tranh</a:t>
            </a:r>
            <a:r>
              <a:rPr lang="en-GB" sz="3200" b="1" dirty="0">
                <a:solidFill>
                  <a:schemeClr val="bg1"/>
                </a:solidFill>
                <a:latin typeface="UTM Avo" panose="02040603050506020204" pitchFamily="18" charset="0"/>
                <a:cs typeface="Times New Roman" panose="02020603050405020304" pitchFamily="18" charset="0"/>
              </a:rPr>
              <a:t>? </a:t>
            </a:r>
          </a:p>
        </p:txBody>
      </p:sp>
      <p:sp>
        <p:nvSpPr>
          <p:cNvPr id="2" name="Oval 1">
            <a:extLst>
              <a:ext uri="{FF2B5EF4-FFF2-40B4-BE49-F238E27FC236}">
                <a16:creationId xmlns:a16="http://schemas.microsoft.com/office/drawing/2014/main" id="{52D95B08-7A63-3ED4-C37D-23058F786577}"/>
              </a:ext>
            </a:extLst>
          </p:cNvPr>
          <p:cNvSpPr/>
          <p:nvPr/>
        </p:nvSpPr>
        <p:spPr>
          <a:xfrm>
            <a:off x="523296" y="5649687"/>
            <a:ext cx="990600" cy="990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bg1"/>
                </a:solidFill>
                <a:latin typeface="UTM Avo" panose="02040603050506020204" pitchFamily="18" charset="0"/>
              </a:rPr>
              <a:t>1</a:t>
            </a:r>
            <a:endParaRPr lang="en-US" sz="48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1430136126"/>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5A401-6AFC-A8A4-4FFA-5462D08173BA}"/>
              </a:ext>
            </a:extLst>
          </p:cNvPr>
          <p:cNvSpPr/>
          <p:nvPr/>
        </p:nvSpPr>
        <p:spPr>
          <a:xfrm>
            <a:off x="733511" y="731520"/>
            <a:ext cx="11014352" cy="5468984"/>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EE05FAFE-04B7-6434-65A8-108A4B9F6364}"/>
              </a:ext>
            </a:extLst>
          </p:cNvPr>
          <p:cNvSpPr/>
          <p:nvPr/>
        </p:nvSpPr>
        <p:spPr>
          <a:xfrm>
            <a:off x="2732467" y="1191378"/>
            <a:ext cx="4304058" cy="1015663"/>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92BAB42-56D8-C172-25FE-A85BCA819A8B}"/>
              </a:ext>
            </a:extLst>
          </p:cNvPr>
          <p:cNvSpPr txBox="1"/>
          <p:nvPr/>
        </p:nvSpPr>
        <p:spPr>
          <a:xfrm>
            <a:off x="2796343" y="1255722"/>
            <a:ext cx="496514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srgbClr val="C00000"/>
                </a:solidFill>
                <a:latin typeface="UTM Avo" panose="02040603050506020204" pitchFamily="18" charset="0"/>
              </a:rPr>
              <a:t>q</a:t>
            </a:r>
            <a:r>
              <a:rPr kumimoji="0" lang="vi-VN" sz="60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uây quần</a:t>
            </a:r>
            <a:endParaRPr kumimoji="0" lang="en-SG" sz="60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4CEC39D-3464-9A8E-A9F7-6F5B0B1294DF}"/>
              </a:ext>
            </a:extLst>
          </p:cNvPr>
          <p:cNvSpPr txBox="1"/>
          <p:nvPr/>
        </p:nvSpPr>
        <p:spPr>
          <a:xfrm>
            <a:off x="733512" y="2878082"/>
            <a:ext cx="6374674" cy="24006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dirty="0">
                <a:latin typeface="UTM Avo" panose="02040603050506020204" pitchFamily="18" charset="0"/>
              </a:rPr>
              <a:t>tụ tập lại trong một không khí đầm ấm, thân mật. </a:t>
            </a:r>
            <a:endParaRPr kumimoji="0" lang="en-SG" sz="5000" b="0" i="0" u="none" strike="noStrike" kern="1200" cap="none" spc="0" normalizeH="0" baseline="0" noProof="0" dirty="0">
              <a:ln>
                <a:noFill/>
              </a:ln>
              <a:effectLst/>
              <a:uLnTx/>
              <a:uFillTx/>
              <a:latin typeface="Aptos" panose="02110004020202020204"/>
            </a:endParaRPr>
          </a:p>
        </p:txBody>
      </p:sp>
      <p:pic>
        <p:nvPicPr>
          <p:cNvPr id="9" name="Picture 8" descr="A group of people around a table&#10;&#10;AI-generated content may be incorrect.">
            <a:extLst>
              <a:ext uri="{FF2B5EF4-FFF2-40B4-BE49-F238E27FC236}">
                <a16:creationId xmlns:a16="http://schemas.microsoft.com/office/drawing/2014/main" id="{B686D85F-EDF0-623E-A44C-D69EF38305C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82715" y="1161332"/>
            <a:ext cx="4965148" cy="4965148"/>
          </a:xfrm>
          <a:prstGeom prst="rect">
            <a:avLst/>
          </a:prstGeom>
        </p:spPr>
      </p:pic>
    </p:spTree>
    <p:extLst>
      <p:ext uri="{BB962C8B-B14F-4D97-AF65-F5344CB8AC3E}">
        <p14:creationId xmlns:p14="http://schemas.microsoft.com/office/powerpoint/2010/main" val="3673932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732D1-8126-EE5E-2BB3-B69BB065B5E9}"/>
              </a:ext>
            </a:extLst>
          </p:cNvPr>
          <p:cNvSpPr/>
          <p:nvPr/>
        </p:nvSpPr>
        <p:spPr>
          <a:xfrm>
            <a:off x="733511" y="731520"/>
            <a:ext cx="11014352" cy="5468984"/>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6C8CAF9B-D2B7-6DD2-EC82-D5CAF3967A70}"/>
              </a:ext>
            </a:extLst>
          </p:cNvPr>
          <p:cNvPicPr>
            <a:picLocks noChangeAspect="1"/>
          </p:cNvPicPr>
          <p:nvPr/>
        </p:nvPicPr>
        <p:blipFill>
          <a:blip r:embed="rId2"/>
          <a:stretch>
            <a:fillRect/>
          </a:stretch>
        </p:blipFill>
        <p:spPr>
          <a:xfrm>
            <a:off x="763048" y="778919"/>
            <a:ext cx="10290940" cy="1450974"/>
          </a:xfrm>
          <a:prstGeom prst="rect">
            <a:avLst/>
          </a:prstGeom>
        </p:spPr>
      </p:pic>
      <p:pic>
        <p:nvPicPr>
          <p:cNvPr id="10" name="Picture 9">
            <a:extLst>
              <a:ext uri="{FF2B5EF4-FFF2-40B4-BE49-F238E27FC236}">
                <a16:creationId xmlns:a16="http://schemas.microsoft.com/office/drawing/2014/main" id="{ED4D68ED-A0E0-A326-05CE-E95497FF5F50}"/>
              </a:ext>
            </a:extLst>
          </p:cNvPr>
          <p:cNvPicPr>
            <a:picLocks noChangeAspect="1"/>
          </p:cNvPicPr>
          <p:nvPr/>
        </p:nvPicPr>
        <p:blipFill>
          <a:blip r:embed="rId3"/>
          <a:srcRect t="1" r="48899" b="-1099"/>
          <a:stretch>
            <a:fillRect/>
          </a:stretch>
        </p:blipFill>
        <p:spPr>
          <a:xfrm>
            <a:off x="2555025" y="2351288"/>
            <a:ext cx="6554141" cy="4097932"/>
          </a:xfrm>
          <a:prstGeom prst="rect">
            <a:avLst/>
          </a:prstGeom>
        </p:spPr>
      </p:pic>
    </p:spTree>
    <p:extLst>
      <p:ext uri="{BB962C8B-B14F-4D97-AF65-F5344CB8AC3E}">
        <p14:creationId xmlns:p14="http://schemas.microsoft.com/office/powerpoint/2010/main" val="2594204497"/>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19E487-4964-0124-9448-0C0A8F1588BA}"/>
              </a:ext>
            </a:extLst>
          </p:cNvPr>
          <p:cNvSpPr/>
          <p:nvPr/>
        </p:nvSpPr>
        <p:spPr>
          <a:xfrm>
            <a:off x="444137" y="292767"/>
            <a:ext cx="11014352" cy="5864193"/>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2FD72F2-D441-4A70-0A37-09211893178D}"/>
              </a:ext>
            </a:extLst>
          </p:cNvPr>
          <p:cNvPicPr>
            <a:picLocks noChangeAspect="1"/>
          </p:cNvPicPr>
          <p:nvPr/>
        </p:nvPicPr>
        <p:blipFill>
          <a:blip r:embed="rId2"/>
          <a:srcRect t="1" r="48899" b="-1099"/>
          <a:stretch>
            <a:fillRect/>
          </a:stretch>
        </p:blipFill>
        <p:spPr>
          <a:xfrm>
            <a:off x="3405051" y="3161422"/>
            <a:ext cx="5103223" cy="3190755"/>
          </a:xfrm>
          <a:prstGeom prst="rect">
            <a:avLst/>
          </a:prstGeom>
        </p:spPr>
      </p:pic>
      <p:pic>
        <p:nvPicPr>
          <p:cNvPr id="7" name="Picture 6">
            <a:extLst>
              <a:ext uri="{FF2B5EF4-FFF2-40B4-BE49-F238E27FC236}">
                <a16:creationId xmlns:a16="http://schemas.microsoft.com/office/drawing/2014/main" id="{6644051A-C8DB-27E9-C800-3309F9CF0682}"/>
              </a:ext>
            </a:extLst>
          </p:cNvPr>
          <p:cNvPicPr>
            <a:picLocks noChangeAspect="1"/>
          </p:cNvPicPr>
          <p:nvPr/>
        </p:nvPicPr>
        <p:blipFill>
          <a:blip r:embed="rId3"/>
          <a:stretch>
            <a:fillRect/>
          </a:stretch>
        </p:blipFill>
        <p:spPr>
          <a:xfrm>
            <a:off x="1351340" y="467575"/>
            <a:ext cx="8889940" cy="2961425"/>
          </a:xfrm>
          <a:prstGeom prst="rect">
            <a:avLst/>
          </a:prstGeom>
        </p:spPr>
      </p:pic>
    </p:spTree>
    <p:extLst>
      <p:ext uri="{BB962C8B-B14F-4D97-AF65-F5344CB8AC3E}">
        <p14:creationId xmlns:p14="http://schemas.microsoft.com/office/powerpoint/2010/main" val="3341944223"/>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252C4-0A43-5AC9-3CCC-EDF586F6148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AF7FF44-C68D-7916-2BC5-E0B2C8CB6F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631258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30C0-607A-94B1-B385-235C530BA86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75DA08F-A638-8004-9893-EB7CC943FF67}"/>
              </a:ext>
            </a:extLst>
          </p:cNvPr>
          <p:cNvPicPr>
            <a:picLocks noChangeAspect="1"/>
          </p:cNvPicPr>
          <p:nvPr/>
        </p:nvPicPr>
        <p:blipFill>
          <a:blip r:embed="rId2"/>
          <a:stretch>
            <a:fillRect/>
          </a:stretch>
        </p:blipFill>
        <p:spPr>
          <a:xfrm>
            <a:off x="1310225" y="262422"/>
            <a:ext cx="9571550" cy="3267739"/>
          </a:xfrm>
          <a:prstGeom prst="rect">
            <a:avLst/>
          </a:prstGeom>
        </p:spPr>
      </p:pic>
      <p:sp>
        <p:nvSpPr>
          <p:cNvPr id="3" name="Oval 2">
            <a:extLst>
              <a:ext uri="{FF2B5EF4-FFF2-40B4-BE49-F238E27FC236}">
                <a16:creationId xmlns:a16="http://schemas.microsoft.com/office/drawing/2014/main" id="{F8D9A661-7C67-C818-8DA9-DA3691FA8DED}"/>
              </a:ext>
            </a:extLst>
          </p:cNvPr>
          <p:cNvSpPr/>
          <p:nvPr/>
        </p:nvSpPr>
        <p:spPr>
          <a:xfrm>
            <a:off x="2603726" y="1022928"/>
            <a:ext cx="990600" cy="990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bg1"/>
                </a:solidFill>
                <a:latin typeface="UTM Avo" panose="02040603050506020204" pitchFamily="18" charset="0"/>
              </a:rPr>
              <a:t>3</a:t>
            </a:r>
            <a:endParaRPr lang="en-US" sz="48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1082292650"/>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C2B614-567C-90FC-BCFC-D0B5984CF863}"/>
              </a:ext>
            </a:extLst>
          </p:cNvPr>
          <p:cNvSpPr txBox="1"/>
          <p:nvPr/>
        </p:nvSpPr>
        <p:spPr>
          <a:xfrm>
            <a:off x="5459267" y="4265271"/>
            <a:ext cx="6382213" cy="1323439"/>
          </a:xfrm>
          <a:custGeom>
            <a:avLst/>
            <a:gdLst>
              <a:gd name="connsiteX0" fmla="*/ 0 w 6382213"/>
              <a:gd name="connsiteY0" fmla="*/ 0 h 1323439"/>
              <a:gd name="connsiteX1" fmla="*/ 516379 w 6382213"/>
              <a:gd name="connsiteY1" fmla="*/ 0 h 1323439"/>
              <a:gd name="connsiteX2" fmla="*/ 968936 w 6382213"/>
              <a:gd name="connsiteY2" fmla="*/ 0 h 1323439"/>
              <a:gd name="connsiteX3" fmla="*/ 1549137 w 6382213"/>
              <a:gd name="connsiteY3" fmla="*/ 0 h 1323439"/>
              <a:gd name="connsiteX4" fmla="*/ 2001694 w 6382213"/>
              <a:gd name="connsiteY4" fmla="*/ 0 h 1323439"/>
              <a:gd name="connsiteX5" fmla="*/ 2581895 w 6382213"/>
              <a:gd name="connsiteY5" fmla="*/ 0 h 1323439"/>
              <a:gd name="connsiteX6" fmla="*/ 3034452 w 6382213"/>
              <a:gd name="connsiteY6" fmla="*/ 0 h 1323439"/>
              <a:gd name="connsiteX7" fmla="*/ 3550831 w 6382213"/>
              <a:gd name="connsiteY7" fmla="*/ 0 h 1323439"/>
              <a:gd name="connsiteX8" fmla="*/ 4067210 w 6382213"/>
              <a:gd name="connsiteY8" fmla="*/ 0 h 1323439"/>
              <a:gd name="connsiteX9" fmla="*/ 4583589 w 6382213"/>
              <a:gd name="connsiteY9" fmla="*/ 0 h 1323439"/>
              <a:gd name="connsiteX10" fmla="*/ 5099968 w 6382213"/>
              <a:gd name="connsiteY10" fmla="*/ 0 h 1323439"/>
              <a:gd name="connsiteX11" fmla="*/ 5488703 w 6382213"/>
              <a:gd name="connsiteY11" fmla="*/ 0 h 1323439"/>
              <a:gd name="connsiteX12" fmla="*/ 6382213 w 6382213"/>
              <a:gd name="connsiteY12" fmla="*/ 0 h 1323439"/>
              <a:gd name="connsiteX13" fmla="*/ 6382213 w 6382213"/>
              <a:gd name="connsiteY13" fmla="*/ 414678 h 1323439"/>
              <a:gd name="connsiteX14" fmla="*/ 6382213 w 6382213"/>
              <a:gd name="connsiteY14" fmla="*/ 816121 h 1323439"/>
              <a:gd name="connsiteX15" fmla="*/ 6382213 w 6382213"/>
              <a:gd name="connsiteY15" fmla="*/ 1323439 h 1323439"/>
              <a:gd name="connsiteX16" fmla="*/ 5738190 w 6382213"/>
              <a:gd name="connsiteY16" fmla="*/ 1323439 h 1323439"/>
              <a:gd name="connsiteX17" fmla="*/ 5094166 w 6382213"/>
              <a:gd name="connsiteY17" fmla="*/ 1323439 h 1323439"/>
              <a:gd name="connsiteX18" fmla="*/ 4513965 w 6382213"/>
              <a:gd name="connsiteY18" fmla="*/ 1323439 h 1323439"/>
              <a:gd name="connsiteX19" fmla="*/ 4061408 w 6382213"/>
              <a:gd name="connsiteY19" fmla="*/ 1323439 h 1323439"/>
              <a:gd name="connsiteX20" fmla="*/ 3417385 w 6382213"/>
              <a:gd name="connsiteY20" fmla="*/ 1323439 h 1323439"/>
              <a:gd name="connsiteX21" fmla="*/ 2709540 w 6382213"/>
              <a:gd name="connsiteY21" fmla="*/ 1323439 h 1323439"/>
              <a:gd name="connsiteX22" fmla="*/ 2129338 w 6382213"/>
              <a:gd name="connsiteY22" fmla="*/ 1323439 h 1323439"/>
              <a:gd name="connsiteX23" fmla="*/ 1485315 w 6382213"/>
              <a:gd name="connsiteY23" fmla="*/ 1323439 h 1323439"/>
              <a:gd name="connsiteX24" fmla="*/ 968936 w 6382213"/>
              <a:gd name="connsiteY24" fmla="*/ 1323439 h 1323439"/>
              <a:gd name="connsiteX25" fmla="*/ 0 w 6382213"/>
              <a:gd name="connsiteY25" fmla="*/ 1323439 h 1323439"/>
              <a:gd name="connsiteX26" fmla="*/ 0 w 6382213"/>
              <a:gd name="connsiteY26" fmla="*/ 895527 h 1323439"/>
              <a:gd name="connsiteX27" fmla="*/ 0 w 6382213"/>
              <a:gd name="connsiteY27" fmla="*/ 454381 h 1323439"/>
              <a:gd name="connsiteX28" fmla="*/ 0 w 6382213"/>
              <a:gd name="connsiteY2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82213" h="1323439" fill="none" extrusionOk="0">
                <a:moveTo>
                  <a:pt x="0" y="0"/>
                </a:moveTo>
                <a:cubicBezTo>
                  <a:pt x="170640" y="-27599"/>
                  <a:pt x="321935" y="3882"/>
                  <a:pt x="516379" y="0"/>
                </a:cubicBezTo>
                <a:cubicBezTo>
                  <a:pt x="710823" y="-3882"/>
                  <a:pt x="850023" y="6400"/>
                  <a:pt x="968936" y="0"/>
                </a:cubicBezTo>
                <a:cubicBezTo>
                  <a:pt x="1087849" y="-6400"/>
                  <a:pt x="1423933" y="7943"/>
                  <a:pt x="1549137" y="0"/>
                </a:cubicBezTo>
                <a:cubicBezTo>
                  <a:pt x="1674341" y="-7943"/>
                  <a:pt x="1838722" y="18651"/>
                  <a:pt x="2001694" y="0"/>
                </a:cubicBezTo>
                <a:cubicBezTo>
                  <a:pt x="2164666" y="-18651"/>
                  <a:pt x="2456465" y="56335"/>
                  <a:pt x="2581895" y="0"/>
                </a:cubicBezTo>
                <a:cubicBezTo>
                  <a:pt x="2707325" y="-56335"/>
                  <a:pt x="2879292" y="13149"/>
                  <a:pt x="3034452" y="0"/>
                </a:cubicBezTo>
                <a:cubicBezTo>
                  <a:pt x="3189612" y="-13149"/>
                  <a:pt x="3437686" y="53317"/>
                  <a:pt x="3550831" y="0"/>
                </a:cubicBezTo>
                <a:cubicBezTo>
                  <a:pt x="3663976" y="-53317"/>
                  <a:pt x="3909264" y="19001"/>
                  <a:pt x="4067210" y="0"/>
                </a:cubicBezTo>
                <a:cubicBezTo>
                  <a:pt x="4225156" y="-19001"/>
                  <a:pt x="4434543" y="27075"/>
                  <a:pt x="4583589" y="0"/>
                </a:cubicBezTo>
                <a:cubicBezTo>
                  <a:pt x="4732635" y="-27075"/>
                  <a:pt x="4907897" y="6947"/>
                  <a:pt x="5099968" y="0"/>
                </a:cubicBezTo>
                <a:cubicBezTo>
                  <a:pt x="5292039" y="-6947"/>
                  <a:pt x="5386997" y="34733"/>
                  <a:pt x="5488703" y="0"/>
                </a:cubicBezTo>
                <a:cubicBezTo>
                  <a:pt x="5590409" y="-34733"/>
                  <a:pt x="6202163" y="29635"/>
                  <a:pt x="6382213" y="0"/>
                </a:cubicBezTo>
                <a:cubicBezTo>
                  <a:pt x="6424759" y="141472"/>
                  <a:pt x="6371297" y="299571"/>
                  <a:pt x="6382213" y="414678"/>
                </a:cubicBezTo>
                <a:cubicBezTo>
                  <a:pt x="6393129" y="529785"/>
                  <a:pt x="6362539" y="726536"/>
                  <a:pt x="6382213" y="816121"/>
                </a:cubicBezTo>
                <a:cubicBezTo>
                  <a:pt x="6401887" y="905706"/>
                  <a:pt x="6342920" y="1186823"/>
                  <a:pt x="6382213" y="1323439"/>
                </a:cubicBezTo>
                <a:cubicBezTo>
                  <a:pt x="6191038" y="1368168"/>
                  <a:pt x="5988896" y="1268229"/>
                  <a:pt x="5738190" y="1323439"/>
                </a:cubicBezTo>
                <a:cubicBezTo>
                  <a:pt x="5487484" y="1378649"/>
                  <a:pt x="5318210" y="1281676"/>
                  <a:pt x="5094166" y="1323439"/>
                </a:cubicBezTo>
                <a:cubicBezTo>
                  <a:pt x="4870122" y="1365202"/>
                  <a:pt x="4732315" y="1316338"/>
                  <a:pt x="4513965" y="1323439"/>
                </a:cubicBezTo>
                <a:cubicBezTo>
                  <a:pt x="4295615" y="1330540"/>
                  <a:pt x="4219173" y="1276249"/>
                  <a:pt x="4061408" y="1323439"/>
                </a:cubicBezTo>
                <a:cubicBezTo>
                  <a:pt x="3903643" y="1370629"/>
                  <a:pt x="3623847" y="1306547"/>
                  <a:pt x="3417385" y="1323439"/>
                </a:cubicBezTo>
                <a:cubicBezTo>
                  <a:pt x="3210923" y="1340331"/>
                  <a:pt x="2908461" y="1294376"/>
                  <a:pt x="2709540" y="1323439"/>
                </a:cubicBezTo>
                <a:cubicBezTo>
                  <a:pt x="2510620" y="1352502"/>
                  <a:pt x="2346162" y="1301725"/>
                  <a:pt x="2129338" y="1323439"/>
                </a:cubicBezTo>
                <a:cubicBezTo>
                  <a:pt x="1912514" y="1345153"/>
                  <a:pt x="1793037" y="1257974"/>
                  <a:pt x="1485315" y="1323439"/>
                </a:cubicBezTo>
                <a:cubicBezTo>
                  <a:pt x="1177593" y="1388904"/>
                  <a:pt x="1139929" y="1310897"/>
                  <a:pt x="968936" y="1323439"/>
                </a:cubicBezTo>
                <a:cubicBezTo>
                  <a:pt x="797943" y="1335981"/>
                  <a:pt x="418471" y="1245338"/>
                  <a:pt x="0" y="1323439"/>
                </a:cubicBezTo>
                <a:cubicBezTo>
                  <a:pt x="-33638" y="1124476"/>
                  <a:pt x="39400" y="1106503"/>
                  <a:pt x="0" y="895527"/>
                </a:cubicBezTo>
                <a:cubicBezTo>
                  <a:pt x="-39400" y="684551"/>
                  <a:pt x="958" y="578674"/>
                  <a:pt x="0" y="454381"/>
                </a:cubicBezTo>
                <a:cubicBezTo>
                  <a:pt x="-958" y="330088"/>
                  <a:pt x="14436" y="210243"/>
                  <a:pt x="0" y="0"/>
                </a:cubicBezTo>
                <a:close/>
              </a:path>
              <a:path w="6382213" h="1323439" stroke="0" extrusionOk="0">
                <a:moveTo>
                  <a:pt x="0" y="0"/>
                </a:moveTo>
                <a:cubicBezTo>
                  <a:pt x="234078" y="-45884"/>
                  <a:pt x="382955" y="4037"/>
                  <a:pt x="644023" y="0"/>
                </a:cubicBezTo>
                <a:cubicBezTo>
                  <a:pt x="905091" y="-4037"/>
                  <a:pt x="1012579" y="42835"/>
                  <a:pt x="1288047" y="0"/>
                </a:cubicBezTo>
                <a:cubicBezTo>
                  <a:pt x="1563515" y="-42835"/>
                  <a:pt x="1602934" y="30758"/>
                  <a:pt x="1804426" y="0"/>
                </a:cubicBezTo>
                <a:cubicBezTo>
                  <a:pt x="2005918" y="-30758"/>
                  <a:pt x="2060425" y="34140"/>
                  <a:pt x="2193160" y="0"/>
                </a:cubicBezTo>
                <a:cubicBezTo>
                  <a:pt x="2325895" y="-34140"/>
                  <a:pt x="2453476" y="28124"/>
                  <a:pt x="2709540" y="0"/>
                </a:cubicBezTo>
                <a:cubicBezTo>
                  <a:pt x="2965604" y="-28124"/>
                  <a:pt x="2986411" y="7851"/>
                  <a:pt x="3162096" y="0"/>
                </a:cubicBezTo>
                <a:cubicBezTo>
                  <a:pt x="3337781" y="-7851"/>
                  <a:pt x="3529810" y="13990"/>
                  <a:pt x="3678475" y="0"/>
                </a:cubicBezTo>
                <a:cubicBezTo>
                  <a:pt x="3827140" y="-13990"/>
                  <a:pt x="4229923" y="19528"/>
                  <a:pt x="4386321" y="0"/>
                </a:cubicBezTo>
                <a:cubicBezTo>
                  <a:pt x="4542719" y="-19528"/>
                  <a:pt x="4700139" y="25490"/>
                  <a:pt x="4838878" y="0"/>
                </a:cubicBezTo>
                <a:cubicBezTo>
                  <a:pt x="4977617" y="-25490"/>
                  <a:pt x="5119007" y="23101"/>
                  <a:pt x="5227613" y="0"/>
                </a:cubicBezTo>
                <a:cubicBezTo>
                  <a:pt x="5336219" y="-23101"/>
                  <a:pt x="5472314" y="39336"/>
                  <a:pt x="5616347" y="0"/>
                </a:cubicBezTo>
                <a:cubicBezTo>
                  <a:pt x="5760380" y="-39336"/>
                  <a:pt x="6070775" y="89057"/>
                  <a:pt x="6382213" y="0"/>
                </a:cubicBezTo>
                <a:cubicBezTo>
                  <a:pt x="6393439" y="190308"/>
                  <a:pt x="6362964" y="346483"/>
                  <a:pt x="6382213" y="454381"/>
                </a:cubicBezTo>
                <a:cubicBezTo>
                  <a:pt x="6401462" y="562279"/>
                  <a:pt x="6338859" y="710874"/>
                  <a:pt x="6382213" y="882293"/>
                </a:cubicBezTo>
                <a:cubicBezTo>
                  <a:pt x="6425567" y="1053712"/>
                  <a:pt x="6341910" y="1143329"/>
                  <a:pt x="6382213" y="1323439"/>
                </a:cubicBezTo>
                <a:cubicBezTo>
                  <a:pt x="6046496" y="1397826"/>
                  <a:pt x="5901469" y="1280995"/>
                  <a:pt x="5674368" y="1323439"/>
                </a:cubicBezTo>
                <a:cubicBezTo>
                  <a:pt x="5447268" y="1365883"/>
                  <a:pt x="5249888" y="1274998"/>
                  <a:pt x="5030344" y="1323439"/>
                </a:cubicBezTo>
                <a:cubicBezTo>
                  <a:pt x="4810800" y="1371880"/>
                  <a:pt x="4818881" y="1312247"/>
                  <a:pt x="4641609" y="1323439"/>
                </a:cubicBezTo>
                <a:cubicBezTo>
                  <a:pt x="4464338" y="1334631"/>
                  <a:pt x="4355764" y="1314035"/>
                  <a:pt x="4252875" y="1323439"/>
                </a:cubicBezTo>
                <a:cubicBezTo>
                  <a:pt x="4149986" y="1332843"/>
                  <a:pt x="3798759" y="1294150"/>
                  <a:pt x="3608851" y="1323439"/>
                </a:cubicBezTo>
                <a:cubicBezTo>
                  <a:pt x="3418943" y="1352728"/>
                  <a:pt x="3239198" y="1311236"/>
                  <a:pt x="3092472" y="1323439"/>
                </a:cubicBezTo>
                <a:cubicBezTo>
                  <a:pt x="2945746" y="1335642"/>
                  <a:pt x="2739210" y="1292047"/>
                  <a:pt x="2639915" y="1323439"/>
                </a:cubicBezTo>
                <a:cubicBezTo>
                  <a:pt x="2540620" y="1354831"/>
                  <a:pt x="2301591" y="1286208"/>
                  <a:pt x="2123536" y="1323439"/>
                </a:cubicBezTo>
                <a:cubicBezTo>
                  <a:pt x="1945481" y="1360670"/>
                  <a:pt x="1692944" y="1281726"/>
                  <a:pt x="1479513" y="1323439"/>
                </a:cubicBezTo>
                <a:cubicBezTo>
                  <a:pt x="1266082" y="1365152"/>
                  <a:pt x="1192587" y="1289881"/>
                  <a:pt x="1090778" y="1323439"/>
                </a:cubicBezTo>
                <a:cubicBezTo>
                  <a:pt x="988969" y="1356997"/>
                  <a:pt x="775763" y="1283052"/>
                  <a:pt x="638221" y="1323439"/>
                </a:cubicBezTo>
                <a:cubicBezTo>
                  <a:pt x="500679" y="1363826"/>
                  <a:pt x="183424" y="1285880"/>
                  <a:pt x="0" y="1323439"/>
                </a:cubicBezTo>
                <a:cubicBezTo>
                  <a:pt x="-10451" y="1143974"/>
                  <a:pt x="35615" y="963135"/>
                  <a:pt x="0" y="869058"/>
                </a:cubicBezTo>
                <a:cubicBezTo>
                  <a:pt x="-35615" y="774981"/>
                  <a:pt x="51997" y="550982"/>
                  <a:pt x="0" y="401443"/>
                </a:cubicBezTo>
                <a:cubicBezTo>
                  <a:pt x="-51997" y="251905"/>
                  <a:pt x="23313" y="158805"/>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1841380898">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a:defRPr/>
            </a:pPr>
            <a:r>
              <a:rPr lang="vi-VN" sz="4000" dirty="0">
                <a:latin typeface="UTM Avo" panose="02040603050506020204" pitchFamily="18" charset="0"/>
              </a:rPr>
              <a:t>N</a:t>
            </a:r>
            <a:r>
              <a:rPr lang="en-SG" sz="4000" dirty="0" err="1">
                <a:latin typeface="UTM Avo" panose="02040603050506020204" pitchFamily="18" charset="0"/>
              </a:rPr>
              <a:t>gày</a:t>
            </a:r>
            <a:r>
              <a:rPr lang="en-SG" sz="4000" dirty="0">
                <a:latin typeface="UTM Avo" panose="02040603050506020204" pitchFamily="18" charset="0"/>
              </a:rPr>
              <a:t> 28 </a:t>
            </a:r>
            <a:r>
              <a:rPr lang="en-SG" sz="4000" dirty="0" err="1">
                <a:latin typeface="UTM Avo" panose="02040603050506020204" pitchFamily="18" charset="0"/>
              </a:rPr>
              <a:t>tháng</a:t>
            </a:r>
            <a:r>
              <a:rPr lang="en-SG" sz="4000" dirty="0">
                <a:latin typeface="UTM Avo" panose="02040603050506020204" pitchFamily="18" charset="0"/>
              </a:rPr>
              <a:t> 6</a:t>
            </a:r>
            <a:r>
              <a:rPr lang="vi-VN" sz="4000" dirty="0">
                <a:latin typeface="UTM Avo" panose="02040603050506020204" pitchFamily="18" charset="0"/>
              </a:rPr>
              <a:t> là</a:t>
            </a:r>
            <a:r>
              <a:rPr lang="en-SG" sz="4000" dirty="0">
                <a:latin typeface="UTM Avo" panose="02040603050506020204" pitchFamily="18" charset="0"/>
              </a:rPr>
              <a:t> </a:t>
            </a:r>
            <a:r>
              <a:rPr lang="en-SG" sz="4000" dirty="0" err="1">
                <a:latin typeface="UTM Avo" panose="02040603050506020204" pitchFamily="18" charset="0"/>
              </a:rPr>
              <a:t>ngày</a:t>
            </a:r>
            <a:r>
              <a:rPr lang="en-SG" sz="4000" dirty="0">
                <a:latin typeface="UTM Avo" panose="02040603050506020204" pitchFamily="18" charset="0"/>
              </a:rPr>
              <a:t> Gia </a:t>
            </a:r>
            <a:r>
              <a:rPr lang="en-SG" sz="4000" dirty="0" err="1">
                <a:latin typeface="UTM Avo" panose="02040603050506020204" pitchFamily="18" charset="0"/>
              </a:rPr>
              <a:t>đình</a:t>
            </a:r>
            <a:r>
              <a:rPr lang="en-SG" sz="4000" dirty="0">
                <a:latin typeface="UTM Avo" panose="02040603050506020204" pitchFamily="18" charset="0"/>
              </a:rPr>
              <a:t> Việt </a:t>
            </a:r>
            <a:r>
              <a:rPr lang="vi-VN" sz="4000" dirty="0">
                <a:latin typeface="UTM Avo" panose="02040603050506020204" pitchFamily="18" charset="0"/>
              </a:rPr>
              <a:t>Nam.</a:t>
            </a:r>
            <a:endParaRPr kumimoji="0" lang="en-US" sz="4000" b="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5" name="Google Shape;179;p5">
            <a:extLst>
              <a:ext uri="{FF2B5EF4-FFF2-40B4-BE49-F238E27FC236}">
                <a16:creationId xmlns:a16="http://schemas.microsoft.com/office/drawing/2014/main" id="{C4FA6939-A157-1671-6265-D79DDD6292FC}"/>
              </a:ext>
            </a:extLst>
          </p:cNvPr>
          <p:cNvSpPr/>
          <p:nvPr/>
        </p:nvSpPr>
        <p:spPr>
          <a:xfrm>
            <a:off x="2596895" y="1153117"/>
            <a:ext cx="7388353" cy="1555786"/>
          </a:xfrm>
          <a:prstGeom prst="roundRect">
            <a:avLst>
              <a:gd name="adj" fmla="val 50000"/>
            </a:avLst>
          </a:prstGeom>
          <a:solidFill>
            <a:schemeClr val="accent2">
              <a:lumMod val="40000"/>
              <a:lumOff val="60000"/>
            </a:schemeClr>
          </a:solidFill>
          <a:ln w="12700" cap="flat" cmpd="sng">
            <a:no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6" name="TextBox 5">
            <a:extLst>
              <a:ext uri="{FF2B5EF4-FFF2-40B4-BE49-F238E27FC236}">
                <a16:creationId xmlns:a16="http://schemas.microsoft.com/office/drawing/2014/main" id="{518BA2DC-ED86-33A4-A4FE-171AC7A3225F}"/>
              </a:ext>
            </a:extLst>
          </p:cNvPr>
          <p:cNvSpPr txBox="1"/>
          <p:nvPr/>
        </p:nvSpPr>
        <p:spPr>
          <a:xfrm>
            <a:off x="1007825" y="1269290"/>
            <a:ext cx="10057375" cy="1323439"/>
          </a:xfrm>
          <a:prstGeom prst="rect">
            <a:avLst/>
          </a:prstGeom>
          <a:noFill/>
        </p:spPr>
        <p:txBody>
          <a:bodyPr wrap="square" rtlCol="0">
            <a:spAutoFit/>
          </a:bodyPr>
          <a:lstStyle/>
          <a:p>
            <a:pPr algn="ctr"/>
            <a:r>
              <a:rPr lang="vi-VN" sz="4000" b="1" dirty="0">
                <a:ln>
                  <a:solidFill>
                    <a:sysClr val="windowText" lastClr="000000"/>
                  </a:solidFill>
                </a:ln>
                <a:solidFill>
                  <a:schemeClr val="bg1"/>
                </a:solidFill>
                <a:latin typeface="UTM Avo" panose="02040603050506020204" pitchFamily="18" charset="0"/>
                <a:cs typeface="Times New Roman" panose="02020603050405020304" pitchFamily="18" charset="0"/>
              </a:rPr>
              <a:t>Ngày gia đình Việt Nam</a:t>
            </a:r>
          </a:p>
          <a:p>
            <a:pPr algn="ctr"/>
            <a:r>
              <a:rPr lang="vi-VN" sz="4000" b="1" dirty="0">
                <a:ln>
                  <a:solidFill>
                    <a:sysClr val="windowText" lastClr="000000"/>
                  </a:solidFill>
                </a:ln>
                <a:solidFill>
                  <a:schemeClr val="bg1"/>
                </a:solidFill>
                <a:latin typeface="UTM Avo" panose="02040603050506020204" pitchFamily="18" charset="0"/>
                <a:cs typeface="Times New Roman" panose="02020603050405020304" pitchFamily="18" charset="0"/>
              </a:rPr>
              <a:t> là ngày nào?</a:t>
            </a:r>
            <a:endParaRPr lang="en-GB" sz="4000" b="1" dirty="0">
              <a:ln>
                <a:solidFill>
                  <a:sysClr val="windowText" lastClr="000000"/>
                </a:solidFill>
              </a:ln>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185828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D9A5-9A77-CEBF-303D-6C2960E17D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B0A0BD-1CDA-BD48-65A7-00E2FC38A131}"/>
              </a:ext>
            </a:extLst>
          </p:cNvPr>
          <p:cNvSpPr/>
          <p:nvPr/>
        </p:nvSpPr>
        <p:spPr>
          <a:xfrm>
            <a:off x="398417" y="163284"/>
            <a:ext cx="11669485" cy="653142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F6F94B51-654A-5789-8832-C338A4A241CE}"/>
              </a:ext>
            </a:extLst>
          </p:cNvPr>
          <p:cNvSpPr txBox="1"/>
          <p:nvPr/>
        </p:nvSpPr>
        <p:spPr>
          <a:xfrm>
            <a:off x="6017622" y="2645410"/>
            <a:ext cx="5869251" cy="2862322"/>
          </a:xfrm>
          <a:custGeom>
            <a:avLst/>
            <a:gdLst>
              <a:gd name="connsiteX0" fmla="*/ 0 w 5869251"/>
              <a:gd name="connsiteY0" fmla="*/ 0 h 2862322"/>
              <a:gd name="connsiteX1" fmla="*/ 410848 w 5869251"/>
              <a:gd name="connsiteY1" fmla="*/ 0 h 2862322"/>
              <a:gd name="connsiteX2" fmla="*/ 880388 w 5869251"/>
              <a:gd name="connsiteY2" fmla="*/ 0 h 2862322"/>
              <a:gd name="connsiteX3" fmla="*/ 1467313 w 5869251"/>
              <a:gd name="connsiteY3" fmla="*/ 0 h 2862322"/>
              <a:gd name="connsiteX4" fmla="*/ 1936853 w 5869251"/>
              <a:gd name="connsiteY4" fmla="*/ 0 h 2862322"/>
              <a:gd name="connsiteX5" fmla="*/ 2465085 w 5869251"/>
              <a:gd name="connsiteY5" fmla="*/ 0 h 2862322"/>
              <a:gd name="connsiteX6" fmla="*/ 2993318 w 5869251"/>
              <a:gd name="connsiteY6" fmla="*/ 0 h 2862322"/>
              <a:gd name="connsiteX7" fmla="*/ 3521551 w 5869251"/>
              <a:gd name="connsiteY7" fmla="*/ 0 h 2862322"/>
              <a:gd name="connsiteX8" fmla="*/ 4049783 w 5869251"/>
              <a:gd name="connsiteY8" fmla="*/ 0 h 2862322"/>
              <a:gd name="connsiteX9" fmla="*/ 4460631 w 5869251"/>
              <a:gd name="connsiteY9" fmla="*/ 0 h 2862322"/>
              <a:gd name="connsiteX10" fmla="*/ 5047556 w 5869251"/>
              <a:gd name="connsiteY10" fmla="*/ 0 h 2862322"/>
              <a:gd name="connsiteX11" fmla="*/ 5869251 w 5869251"/>
              <a:gd name="connsiteY11" fmla="*/ 0 h 2862322"/>
              <a:gd name="connsiteX12" fmla="*/ 5869251 w 5869251"/>
              <a:gd name="connsiteY12" fmla="*/ 515218 h 2862322"/>
              <a:gd name="connsiteX13" fmla="*/ 5869251 w 5869251"/>
              <a:gd name="connsiteY13" fmla="*/ 1001813 h 2862322"/>
              <a:gd name="connsiteX14" fmla="*/ 5869251 w 5869251"/>
              <a:gd name="connsiteY14" fmla="*/ 1602900 h 2862322"/>
              <a:gd name="connsiteX15" fmla="*/ 5869251 w 5869251"/>
              <a:gd name="connsiteY15" fmla="*/ 2146742 h 2862322"/>
              <a:gd name="connsiteX16" fmla="*/ 5869251 w 5869251"/>
              <a:gd name="connsiteY16" fmla="*/ 2862322 h 2862322"/>
              <a:gd name="connsiteX17" fmla="*/ 5223633 w 5869251"/>
              <a:gd name="connsiteY17" fmla="*/ 2862322 h 2862322"/>
              <a:gd name="connsiteX18" fmla="*/ 4578016 w 5869251"/>
              <a:gd name="connsiteY18" fmla="*/ 2862322 h 2862322"/>
              <a:gd name="connsiteX19" fmla="*/ 3873706 w 5869251"/>
              <a:gd name="connsiteY19" fmla="*/ 2862322 h 2862322"/>
              <a:gd name="connsiteX20" fmla="*/ 3286781 w 5869251"/>
              <a:gd name="connsiteY20" fmla="*/ 2862322 h 2862322"/>
              <a:gd name="connsiteX21" fmla="*/ 2641163 w 5869251"/>
              <a:gd name="connsiteY21" fmla="*/ 2862322 h 2862322"/>
              <a:gd name="connsiteX22" fmla="*/ 2112930 w 5869251"/>
              <a:gd name="connsiteY22" fmla="*/ 2862322 h 2862322"/>
              <a:gd name="connsiteX23" fmla="*/ 1467313 w 5869251"/>
              <a:gd name="connsiteY23" fmla="*/ 2862322 h 2862322"/>
              <a:gd name="connsiteX24" fmla="*/ 939080 w 5869251"/>
              <a:gd name="connsiteY24" fmla="*/ 2862322 h 2862322"/>
              <a:gd name="connsiteX25" fmla="*/ 0 w 5869251"/>
              <a:gd name="connsiteY25" fmla="*/ 2862322 h 2862322"/>
              <a:gd name="connsiteX26" fmla="*/ 0 w 5869251"/>
              <a:gd name="connsiteY26" fmla="*/ 2289858 h 2862322"/>
              <a:gd name="connsiteX27" fmla="*/ 0 w 5869251"/>
              <a:gd name="connsiteY27" fmla="*/ 1660147 h 2862322"/>
              <a:gd name="connsiteX28" fmla="*/ 0 w 5869251"/>
              <a:gd name="connsiteY28" fmla="*/ 1059059 h 2862322"/>
              <a:gd name="connsiteX29" fmla="*/ 0 w 5869251"/>
              <a:gd name="connsiteY2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69251" h="2862322" fill="none" extrusionOk="0">
                <a:moveTo>
                  <a:pt x="0" y="0"/>
                </a:moveTo>
                <a:cubicBezTo>
                  <a:pt x="201847" y="-11823"/>
                  <a:pt x="300865" y="28424"/>
                  <a:pt x="410848" y="0"/>
                </a:cubicBezTo>
                <a:cubicBezTo>
                  <a:pt x="520831" y="-28424"/>
                  <a:pt x="664205" y="19089"/>
                  <a:pt x="880388" y="0"/>
                </a:cubicBezTo>
                <a:cubicBezTo>
                  <a:pt x="1096571" y="-19089"/>
                  <a:pt x="1270604" y="14445"/>
                  <a:pt x="1467313" y="0"/>
                </a:cubicBezTo>
                <a:cubicBezTo>
                  <a:pt x="1664023" y="-14445"/>
                  <a:pt x="1804555" y="20540"/>
                  <a:pt x="1936853" y="0"/>
                </a:cubicBezTo>
                <a:cubicBezTo>
                  <a:pt x="2069151" y="-20540"/>
                  <a:pt x="2262611" y="15441"/>
                  <a:pt x="2465085" y="0"/>
                </a:cubicBezTo>
                <a:cubicBezTo>
                  <a:pt x="2667559" y="-15441"/>
                  <a:pt x="2749765" y="21158"/>
                  <a:pt x="2993318" y="0"/>
                </a:cubicBezTo>
                <a:cubicBezTo>
                  <a:pt x="3236871" y="-21158"/>
                  <a:pt x="3319328" y="59770"/>
                  <a:pt x="3521551" y="0"/>
                </a:cubicBezTo>
                <a:cubicBezTo>
                  <a:pt x="3723774" y="-59770"/>
                  <a:pt x="3880338" y="21195"/>
                  <a:pt x="4049783" y="0"/>
                </a:cubicBezTo>
                <a:cubicBezTo>
                  <a:pt x="4219228" y="-21195"/>
                  <a:pt x="4313296" y="20765"/>
                  <a:pt x="4460631" y="0"/>
                </a:cubicBezTo>
                <a:cubicBezTo>
                  <a:pt x="4607966" y="-20765"/>
                  <a:pt x="4865713" y="15636"/>
                  <a:pt x="5047556" y="0"/>
                </a:cubicBezTo>
                <a:cubicBezTo>
                  <a:pt x="5229400" y="-15636"/>
                  <a:pt x="5499021" y="94043"/>
                  <a:pt x="5869251" y="0"/>
                </a:cubicBezTo>
                <a:cubicBezTo>
                  <a:pt x="5880099" y="222626"/>
                  <a:pt x="5868848" y="353507"/>
                  <a:pt x="5869251" y="515218"/>
                </a:cubicBezTo>
                <a:cubicBezTo>
                  <a:pt x="5869654" y="676929"/>
                  <a:pt x="5846619" y="824919"/>
                  <a:pt x="5869251" y="1001813"/>
                </a:cubicBezTo>
                <a:cubicBezTo>
                  <a:pt x="5891883" y="1178707"/>
                  <a:pt x="5846980" y="1405247"/>
                  <a:pt x="5869251" y="1602900"/>
                </a:cubicBezTo>
                <a:cubicBezTo>
                  <a:pt x="5891522" y="1800553"/>
                  <a:pt x="5838072" y="1943657"/>
                  <a:pt x="5869251" y="2146742"/>
                </a:cubicBezTo>
                <a:cubicBezTo>
                  <a:pt x="5900430" y="2349827"/>
                  <a:pt x="5825330" y="2562404"/>
                  <a:pt x="5869251" y="2862322"/>
                </a:cubicBezTo>
                <a:cubicBezTo>
                  <a:pt x="5618062" y="2887971"/>
                  <a:pt x="5391598" y="2795616"/>
                  <a:pt x="5223633" y="2862322"/>
                </a:cubicBezTo>
                <a:cubicBezTo>
                  <a:pt x="5055668" y="2929028"/>
                  <a:pt x="4772611" y="2804063"/>
                  <a:pt x="4578016" y="2862322"/>
                </a:cubicBezTo>
                <a:cubicBezTo>
                  <a:pt x="4383421" y="2920581"/>
                  <a:pt x="4135337" y="2791456"/>
                  <a:pt x="3873706" y="2862322"/>
                </a:cubicBezTo>
                <a:cubicBezTo>
                  <a:pt x="3612075" y="2933188"/>
                  <a:pt x="3470090" y="2815590"/>
                  <a:pt x="3286781" y="2862322"/>
                </a:cubicBezTo>
                <a:cubicBezTo>
                  <a:pt x="3103473" y="2909054"/>
                  <a:pt x="2934785" y="2818652"/>
                  <a:pt x="2641163" y="2862322"/>
                </a:cubicBezTo>
                <a:cubicBezTo>
                  <a:pt x="2347541" y="2905992"/>
                  <a:pt x="2292888" y="2799549"/>
                  <a:pt x="2112930" y="2862322"/>
                </a:cubicBezTo>
                <a:cubicBezTo>
                  <a:pt x="1932972" y="2925095"/>
                  <a:pt x="1650602" y="2796724"/>
                  <a:pt x="1467313" y="2862322"/>
                </a:cubicBezTo>
                <a:cubicBezTo>
                  <a:pt x="1284024" y="2927920"/>
                  <a:pt x="1063593" y="2815058"/>
                  <a:pt x="939080" y="2862322"/>
                </a:cubicBezTo>
                <a:cubicBezTo>
                  <a:pt x="814567" y="2909586"/>
                  <a:pt x="361056" y="2802399"/>
                  <a:pt x="0" y="2862322"/>
                </a:cubicBezTo>
                <a:cubicBezTo>
                  <a:pt x="-12928" y="2580008"/>
                  <a:pt x="8863" y="2420561"/>
                  <a:pt x="0" y="2289858"/>
                </a:cubicBezTo>
                <a:cubicBezTo>
                  <a:pt x="-8863" y="2159155"/>
                  <a:pt x="15082" y="1834124"/>
                  <a:pt x="0" y="1660147"/>
                </a:cubicBezTo>
                <a:cubicBezTo>
                  <a:pt x="-15082" y="1486170"/>
                  <a:pt x="67799" y="1345358"/>
                  <a:pt x="0" y="1059059"/>
                </a:cubicBezTo>
                <a:cubicBezTo>
                  <a:pt x="-67799" y="772760"/>
                  <a:pt x="54613" y="375908"/>
                  <a:pt x="0" y="0"/>
                </a:cubicBezTo>
                <a:close/>
              </a:path>
              <a:path w="5869251" h="2862322" stroke="0" extrusionOk="0">
                <a:moveTo>
                  <a:pt x="0" y="0"/>
                </a:moveTo>
                <a:cubicBezTo>
                  <a:pt x="314317" y="-75540"/>
                  <a:pt x="427837" y="12339"/>
                  <a:pt x="645618" y="0"/>
                </a:cubicBezTo>
                <a:cubicBezTo>
                  <a:pt x="863399" y="-12339"/>
                  <a:pt x="986503" y="28519"/>
                  <a:pt x="1291235" y="0"/>
                </a:cubicBezTo>
                <a:cubicBezTo>
                  <a:pt x="1595967" y="-28519"/>
                  <a:pt x="1559603" y="27858"/>
                  <a:pt x="1819468" y="0"/>
                </a:cubicBezTo>
                <a:cubicBezTo>
                  <a:pt x="2079333" y="-27858"/>
                  <a:pt x="2140157" y="2038"/>
                  <a:pt x="2230315" y="0"/>
                </a:cubicBezTo>
                <a:cubicBezTo>
                  <a:pt x="2320473" y="-2038"/>
                  <a:pt x="2589653" y="3456"/>
                  <a:pt x="2758548" y="0"/>
                </a:cubicBezTo>
                <a:cubicBezTo>
                  <a:pt x="2927443" y="-3456"/>
                  <a:pt x="3042816" y="43626"/>
                  <a:pt x="3228088" y="0"/>
                </a:cubicBezTo>
                <a:cubicBezTo>
                  <a:pt x="3413360" y="-43626"/>
                  <a:pt x="3499951" y="29945"/>
                  <a:pt x="3756321" y="0"/>
                </a:cubicBezTo>
                <a:cubicBezTo>
                  <a:pt x="4012691" y="-29945"/>
                  <a:pt x="4190507" y="51331"/>
                  <a:pt x="4460631" y="0"/>
                </a:cubicBezTo>
                <a:cubicBezTo>
                  <a:pt x="4730755" y="-51331"/>
                  <a:pt x="4707077" y="32246"/>
                  <a:pt x="4930171" y="0"/>
                </a:cubicBezTo>
                <a:cubicBezTo>
                  <a:pt x="5153265" y="-32246"/>
                  <a:pt x="5212650" y="9811"/>
                  <a:pt x="5341018" y="0"/>
                </a:cubicBezTo>
                <a:cubicBezTo>
                  <a:pt x="5469386" y="-9811"/>
                  <a:pt x="5658825" y="46140"/>
                  <a:pt x="5869251" y="0"/>
                </a:cubicBezTo>
                <a:cubicBezTo>
                  <a:pt x="5897199" y="186994"/>
                  <a:pt x="5833540" y="328132"/>
                  <a:pt x="5869251" y="515218"/>
                </a:cubicBezTo>
                <a:cubicBezTo>
                  <a:pt x="5904962" y="702304"/>
                  <a:pt x="5845504" y="949942"/>
                  <a:pt x="5869251" y="1059059"/>
                </a:cubicBezTo>
                <a:cubicBezTo>
                  <a:pt x="5892998" y="1168176"/>
                  <a:pt x="5866669" y="1459068"/>
                  <a:pt x="5869251" y="1602900"/>
                </a:cubicBezTo>
                <a:cubicBezTo>
                  <a:pt x="5871833" y="1746732"/>
                  <a:pt x="5866179" y="1989238"/>
                  <a:pt x="5869251" y="2175365"/>
                </a:cubicBezTo>
                <a:cubicBezTo>
                  <a:pt x="5872323" y="2361493"/>
                  <a:pt x="5791299" y="2618713"/>
                  <a:pt x="5869251" y="2862322"/>
                </a:cubicBezTo>
                <a:cubicBezTo>
                  <a:pt x="5613494" y="2890455"/>
                  <a:pt x="5499571" y="2848502"/>
                  <a:pt x="5282326" y="2862322"/>
                </a:cubicBezTo>
                <a:cubicBezTo>
                  <a:pt x="5065082" y="2876142"/>
                  <a:pt x="4968511" y="2845776"/>
                  <a:pt x="4871478" y="2862322"/>
                </a:cubicBezTo>
                <a:cubicBezTo>
                  <a:pt x="4774445" y="2878868"/>
                  <a:pt x="4550883" y="2822863"/>
                  <a:pt x="4460631" y="2862322"/>
                </a:cubicBezTo>
                <a:cubicBezTo>
                  <a:pt x="4370379" y="2901781"/>
                  <a:pt x="3962002" y="2802125"/>
                  <a:pt x="3815013" y="2862322"/>
                </a:cubicBezTo>
                <a:cubicBezTo>
                  <a:pt x="3668024" y="2922519"/>
                  <a:pt x="3405161" y="2820676"/>
                  <a:pt x="3286781" y="2862322"/>
                </a:cubicBezTo>
                <a:cubicBezTo>
                  <a:pt x="3168401" y="2903968"/>
                  <a:pt x="2982707" y="2821410"/>
                  <a:pt x="2817240" y="2862322"/>
                </a:cubicBezTo>
                <a:cubicBezTo>
                  <a:pt x="2651773" y="2903234"/>
                  <a:pt x="2410224" y="2813683"/>
                  <a:pt x="2289008" y="2862322"/>
                </a:cubicBezTo>
                <a:cubicBezTo>
                  <a:pt x="2167792" y="2910961"/>
                  <a:pt x="1860698" y="2794963"/>
                  <a:pt x="1643390" y="2862322"/>
                </a:cubicBezTo>
                <a:cubicBezTo>
                  <a:pt x="1426082" y="2929681"/>
                  <a:pt x="1337245" y="2816388"/>
                  <a:pt x="1232543" y="2862322"/>
                </a:cubicBezTo>
                <a:cubicBezTo>
                  <a:pt x="1127841" y="2908256"/>
                  <a:pt x="890263" y="2825023"/>
                  <a:pt x="763003" y="2862322"/>
                </a:cubicBezTo>
                <a:cubicBezTo>
                  <a:pt x="635743" y="2899621"/>
                  <a:pt x="193270" y="2845221"/>
                  <a:pt x="0" y="2862322"/>
                </a:cubicBezTo>
                <a:cubicBezTo>
                  <a:pt x="-66206" y="2665097"/>
                  <a:pt x="71733" y="2428474"/>
                  <a:pt x="0" y="2261234"/>
                </a:cubicBezTo>
                <a:cubicBezTo>
                  <a:pt x="-71733" y="2093994"/>
                  <a:pt x="74879" y="1817902"/>
                  <a:pt x="0" y="1631524"/>
                </a:cubicBezTo>
                <a:cubicBezTo>
                  <a:pt x="-74879" y="1445146"/>
                  <a:pt x="38148" y="1312426"/>
                  <a:pt x="0" y="1144929"/>
                </a:cubicBezTo>
                <a:cubicBezTo>
                  <a:pt x="-38148" y="977432"/>
                  <a:pt x="13852" y="780438"/>
                  <a:pt x="0" y="601088"/>
                </a:cubicBezTo>
                <a:cubicBezTo>
                  <a:pt x="-13852" y="421738"/>
                  <a:pt x="25490" y="234367"/>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1841380898">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a:defRPr/>
            </a:pPr>
            <a:r>
              <a:rPr lang="vi-VN" sz="6000" dirty="0">
                <a:solidFill>
                  <a:schemeClr val="tx1"/>
                </a:solidFill>
                <a:latin typeface="UTM Avo" panose="02040603050506020204" pitchFamily="18" charset="0"/>
                <a:cs typeface="Times New Roman" panose="02020603050405020304" pitchFamily="18" charset="0"/>
              </a:rPr>
              <a:t>Vào ngày này,</a:t>
            </a:r>
          </a:p>
          <a:p>
            <a:pPr lvl="0" algn="ctr">
              <a:defRPr/>
            </a:pPr>
            <a:r>
              <a:rPr lang="vi-VN" sz="6000" dirty="0">
                <a:solidFill>
                  <a:schemeClr val="tx1"/>
                </a:solidFill>
                <a:latin typeface="UTM Avo" panose="02040603050506020204" pitchFamily="18" charset="0"/>
                <a:cs typeface="Times New Roman" panose="02020603050405020304" pitchFamily="18" charset="0"/>
              </a:rPr>
              <a:t> gia đình Chi liên hoan. </a:t>
            </a:r>
            <a:endParaRPr kumimoji="0" lang="en-US" sz="6000" i="0" u="none" strike="noStrike" kern="1200" cap="none" spc="0" normalizeH="0" baseline="0" noProof="0" dirty="0">
              <a:ln>
                <a:noFill/>
              </a:ln>
              <a:solidFill>
                <a:schemeClr val="tx1"/>
              </a:solidFill>
              <a:effectLst/>
              <a:uLnTx/>
              <a:uFillTx/>
              <a:latin typeface="UTM Avo" panose="02040603050506020204" pitchFamily="18" charset="0"/>
            </a:endParaRPr>
          </a:p>
        </p:txBody>
      </p:sp>
      <p:sp>
        <p:nvSpPr>
          <p:cNvPr id="5" name="Google Shape;179;p5">
            <a:extLst>
              <a:ext uri="{FF2B5EF4-FFF2-40B4-BE49-F238E27FC236}">
                <a16:creationId xmlns:a16="http://schemas.microsoft.com/office/drawing/2014/main" id="{032D7B74-63FE-B96B-8363-FD1DE4F823DD}"/>
              </a:ext>
            </a:extLst>
          </p:cNvPr>
          <p:cNvSpPr/>
          <p:nvPr/>
        </p:nvSpPr>
        <p:spPr>
          <a:xfrm>
            <a:off x="4007684" y="526200"/>
            <a:ext cx="7388353" cy="1555786"/>
          </a:xfrm>
          <a:prstGeom prst="roundRect">
            <a:avLst>
              <a:gd name="adj" fmla="val 50000"/>
            </a:avLst>
          </a:prstGeom>
          <a:solidFill>
            <a:schemeClr val="accent2">
              <a:lumMod val="40000"/>
              <a:lumOff val="60000"/>
            </a:schemeClr>
          </a:solidFill>
          <a:ln w="12700" cap="flat" cmpd="sng">
            <a:no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FC869F6-9479-9937-50E4-B59B5FE224CC}"/>
              </a:ext>
            </a:extLst>
          </p:cNvPr>
          <p:cNvSpPr txBox="1"/>
          <p:nvPr/>
        </p:nvSpPr>
        <p:spPr>
          <a:xfrm>
            <a:off x="2418614" y="642373"/>
            <a:ext cx="100573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ysClr val="windowText" lastClr="000000"/>
                  </a:solidFill>
                </a:ln>
                <a:solidFill>
                  <a:prstClr val="white"/>
                </a:solidFill>
                <a:effectLst/>
                <a:uLnTx/>
                <a:uFillTx/>
                <a:latin typeface="UTM Avo" panose="02040603050506020204" pitchFamily="18" charset="0"/>
                <a:ea typeface="+mn-ea"/>
                <a:cs typeface="Times New Roman" panose="02020603050405020304" pitchFamily="18" charset="0"/>
              </a:rPr>
              <a:t>Vào ngày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ysClr val="windowText" lastClr="000000"/>
                  </a:solidFill>
                </a:ln>
                <a:solidFill>
                  <a:prstClr val="white"/>
                </a:solidFill>
                <a:effectLst/>
                <a:uLnTx/>
                <a:uFillTx/>
                <a:latin typeface="UTM Avo" panose="02040603050506020204" pitchFamily="18" charset="0"/>
                <a:ea typeface="+mn-ea"/>
                <a:cs typeface="Times New Roman" panose="02020603050405020304" pitchFamily="18" charset="0"/>
              </a:rPr>
              <a:t> gia đình Chi làm gì?</a:t>
            </a:r>
            <a:endParaRPr kumimoji="0" lang="en-GB" sz="4000" b="1" i="0" u="none" strike="noStrike" kern="1200" cap="none" spc="0" normalizeH="0" baseline="0" noProof="0" dirty="0">
              <a:ln>
                <a:solidFill>
                  <a:sysClr val="windowText" lastClr="000000"/>
                </a:solid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descr="A couple of kids sitting at desks&#10;&#10;Description automatically generated">
            <a:extLst>
              <a:ext uri="{FF2B5EF4-FFF2-40B4-BE49-F238E27FC236}">
                <a16:creationId xmlns:a16="http://schemas.microsoft.com/office/drawing/2014/main" id="{E3BF25BF-33CA-AB44-9E64-AC2273E03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17" y="3117997"/>
            <a:ext cx="5790874" cy="3576716"/>
          </a:xfrm>
          <a:prstGeom prst="rect">
            <a:avLst/>
          </a:prstGeom>
        </p:spPr>
      </p:pic>
    </p:spTree>
    <p:extLst>
      <p:ext uri="{BB962C8B-B14F-4D97-AF65-F5344CB8AC3E}">
        <p14:creationId xmlns:p14="http://schemas.microsoft.com/office/powerpoint/2010/main" val="762015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B4C9D-180A-173B-4C5A-4F3148F9AF2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0CF37C-B66F-FE8F-7E4F-6D6A85511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8"/>
            <a:ext cx="12192000" cy="6855231"/>
          </a:xfrm>
          <a:prstGeom prst="rect">
            <a:avLst/>
          </a:prstGeom>
        </p:spPr>
      </p:pic>
      <p:pic>
        <p:nvPicPr>
          <p:cNvPr id="3" name="Picture 2">
            <a:extLst>
              <a:ext uri="{FF2B5EF4-FFF2-40B4-BE49-F238E27FC236}">
                <a16:creationId xmlns:a16="http://schemas.microsoft.com/office/drawing/2014/main" id="{8070FF35-937E-670D-62EA-9006E9A15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0752"/>
            <a:ext cx="12208256" cy="4397248"/>
          </a:xfrm>
          <a:prstGeom prst="rect">
            <a:avLst/>
          </a:prstGeom>
        </p:spPr>
      </p:pic>
      <p:pic>
        <p:nvPicPr>
          <p:cNvPr id="4" name="Picture 3">
            <a:extLst>
              <a:ext uri="{FF2B5EF4-FFF2-40B4-BE49-F238E27FC236}">
                <a16:creationId xmlns:a16="http://schemas.microsoft.com/office/drawing/2014/main" id="{6B477E96-4C42-539C-53D3-ED9411D1B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2" y="1244600"/>
            <a:ext cx="4623463" cy="6858000"/>
          </a:xfrm>
          <a:prstGeom prst="rect">
            <a:avLst/>
          </a:prstGeom>
        </p:spPr>
      </p:pic>
      <p:pic>
        <p:nvPicPr>
          <p:cNvPr id="5" name="Picture 4">
            <a:extLst>
              <a:ext uri="{FF2B5EF4-FFF2-40B4-BE49-F238E27FC236}">
                <a16:creationId xmlns:a16="http://schemas.microsoft.com/office/drawing/2014/main" id="{D178B611-A930-D8D7-15D2-9C3488AD2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705" y="1378932"/>
            <a:ext cx="3567897" cy="4933288"/>
          </a:xfrm>
          <a:prstGeom prst="rect">
            <a:avLst/>
          </a:prstGeom>
        </p:spPr>
      </p:pic>
      <p:pic>
        <p:nvPicPr>
          <p:cNvPr id="6" name="Picture 5">
            <a:extLst>
              <a:ext uri="{FF2B5EF4-FFF2-40B4-BE49-F238E27FC236}">
                <a16:creationId xmlns:a16="http://schemas.microsoft.com/office/drawing/2014/main" id="{F5745600-C317-EF8D-986A-E8022E2D3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601" y="1244601"/>
            <a:ext cx="3234677" cy="5453437"/>
          </a:xfrm>
          <a:prstGeom prst="rect">
            <a:avLst/>
          </a:prstGeom>
        </p:spPr>
      </p:pic>
      <p:pic>
        <p:nvPicPr>
          <p:cNvPr id="7" name="Picture 6">
            <a:extLst>
              <a:ext uri="{FF2B5EF4-FFF2-40B4-BE49-F238E27FC236}">
                <a16:creationId xmlns:a16="http://schemas.microsoft.com/office/drawing/2014/main" id="{36A2D5D0-F459-2934-4B19-53655D593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 y="5790033"/>
            <a:ext cx="12187639" cy="1120141"/>
          </a:xfrm>
          <a:prstGeom prst="rect">
            <a:avLst/>
          </a:prstGeom>
        </p:spPr>
      </p:pic>
      <p:pic>
        <p:nvPicPr>
          <p:cNvPr id="8" name="Picture 2">
            <a:extLst>
              <a:ext uri="{FF2B5EF4-FFF2-40B4-BE49-F238E27FC236}">
                <a16:creationId xmlns:a16="http://schemas.microsoft.com/office/drawing/2014/main" id="{9536DA3E-EED3-7761-48E0-FA1449EE96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717" y="-127000"/>
            <a:ext cx="11072284" cy="22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221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76F5D-4F70-776D-963C-9CA670FD7E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413DA5-DE4E-D484-9C3C-16D85DAD1DF0}"/>
              </a:ext>
            </a:extLst>
          </p:cNvPr>
          <p:cNvSpPr/>
          <p:nvPr/>
        </p:nvSpPr>
        <p:spPr>
          <a:xfrm>
            <a:off x="398417" y="163284"/>
            <a:ext cx="11669485" cy="653142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66074741-EB23-7BE4-A9C0-79E166B5A2ED}"/>
              </a:ext>
            </a:extLst>
          </p:cNvPr>
          <p:cNvSpPr txBox="1"/>
          <p:nvPr/>
        </p:nvSpPr>
        <p:spPr>
          <a:xfrm>
            <a:off x="5626059" y="2681461"/>
            <a:ext cx="6307187" cy="3477875"/>
          </a:xfrm>
          <a:custGeom>
            <a:avLst/>
            <a:gdLst>
              <a:gd name="connsiteX0" fmla="*/ 0 w 6307187"/>
              <a:gd name="connsiteY0" fmla="*/ 0 h 3477875"/>
              <a:gd name="connsiteX1" fmla="*/ 573381 w 6307187"/>
              <a:gd name="connsiteY1" fmla="*/ 0 h 3477875"/>
              <a:gd name="connsiteX2" fmla="*/ 1083689 w 6307187"/>
              <a:gd name="connsiteY2" fmla="*/ 0 h 3477875"/>
              <a:gd name="connsiteX3" fmla="*/ 1593998 w 6307187"/>
              <a:gd name="connsiteY3" fmla="*/ 0 h 3477875"/>
              <a:gd name="connsiteX4" fmla="*/ 2104307 w 6307187"/>
              <a:gd name="connsiteY4" fmla="*/ 0 h 3477875"/>
              <a:gd name="connsiteX5" fmla="*/ 2614616 w 6307187"/>
              <a:gd name="connsiteY5" fmla="*/ 0 h 3477875"/>
              <a:gd name="connsiteX6" fmla="*/ 2998781 w 6307187"/>
              <a:gd name="connsiteY6" fmla="*/ 0 h 3477875"/>
              <a:gd name="connsiteX7" fmla="*/ 3572161 w 6307187"/>
              <a:gd name="connsiteY7" fmla="*/ 0 h 3477875"/>
              <a:gd name="connsiteX8" fmla="*/ 4019398 w 6307187"/>
              <a:gd name="connsiteY8" fmla="*/ 0 h 3477875"/>
              <a:gd name="connsiteX9" fmla="*/ 4466635 w 6307187"/>
              <a:gd name="connsiteY9" fmla="*/ 0 h 3477875"/>
              <a:gd name="connsiteX10" fmla="*/ 4913872 w 6307187"/>
              <a:gd name="connsiteY10" fmla="*/ 0 h 3477875"/>
              <a:gd name="connsiteX11" fmla="*/ 5298037 w 6307187"/>
              <a:gd name="connsiteY11" fmla="*/ 0 h 3477875"/>
              <a:gd name="connsiteX12" fmla="*/ 6307187 w 6307187"/>
              <a:gd name="connsiteY12" fmla="*/ 0 h 3477875"/>
              <a:gd name="connsiteX13" fmla="*/ 6307187 w 6307187"/>
              <a:gd name="connsiteY13" fmla="*/ 475310 h 3477875"/>
              <a:gd name="connsiteX14" fmla="*/ 6307187 w 6307187"/>
              <a:gd name="connsiteY14" fmla="*/ 1089734 h 3477875"/>
              <a:gd name="connsiteX15" fmla="*/ 6307187 w 6307187"/>
              <a:gd name="connsiteY15" fmla="*/ 1634601 h 3477875"/>
              <a:gd name="connsiteX16" fmla="*/ 6307187 w 6307187"/>
              <a:gd name="connsiteY16" fmla="*/ 2109911 h 3477875"/>
              <a:gd name="connsiteX17" fmla="*/ 6307187 w 6307187"/>
              <a:gd name="connsiteY17" fmla="*/ 2724335 h 3477875"/>
              <a:gd name="connsiteX18" fmla="*/ 6307187 w 6307187"/>
              <a:gd name="connsiteY18" fmla="*/ 3477875 h 3477875"/>
              <a:gd name="connsiteX19" fmla="*/ 5733806 w 6307187"/>
              <a:gd name="connsiteY19" fmla="*/ 3477875 h 3477875"/>
              <a:gd name="connsiteX20" fmla="*/ 5097354 w 6307187"/>
              <a:gd name="connsiteY20" fmla="*/ 3477875 h 3477875"/>
              <a:gd name="connsiteX21" fmla="*/ 4587045 w 6307187"/>
              <a:gd name="connsiteY21" fmla="*/ 3477875 h 3477875"/>
              <a:gd name="connsiteX22" fmla="*/ 3887521 w 6307187"/>
              <a:gd name="connsiteY22" fmla="*/ 3477875 h 3477875"/>
              <a:gd name="connsiteX23" fmla="*/ 3314140 w 6307187"/>
              <a:gd name="connsiteY23" fmla="*/ 3477875 h 3477875"/>
              <a:gd name="connsiteX24" fmla="*/ 2740759 w 6307187"/>
              <a:gd name="connsiteY24" fmla="*/ 3477875 h 3477875"/>
              <a:gd name="connsiteX25" fmla="*/ 2167379 w 6307187"/>
              <a:gd name="connsiteY25" fmla="*/ 3477875 h 3477875"/>
              <a:gd name="connsiteX26" fmla="*/ 1783214 w 6307187"/>
              <a:gd name="connsiteY26" fmla="*/ 3477875 h 3477875"/>
              <a:gd name="connsiteX27" fmla="*/ 1083689 w 6307187"/>
              <a:gd name="connsiteY27" fmla="*/ 3477875 h 3477875"/>
              <a:gd name="connsiteX28" fmla="*/ 636453 w 6307187"/>
              <a:gd name="connsiteY28" fmla="*/ 3477875 h 3477875"/>
              <a:gd name="connsiteX29" fmla="*/ 0 w 6307187"/>
              <a:gd name="connsiteY29" fmla="*/ 3477875 h 3477875"/>
              <a:gd name="connsiteX30" fmla="*/ 0 w 6307187"/>
              <a:gd name="connsiteY30" fmla="*/ 3002565 h 3477875"/>
              <a:gd name="connsiteX31" fmla="*/ 0 w 6307187"/>
              <a:gd name="connsiteY31" fmla="*/ 2353362 h 3477875"/>
              <a:gd name="connsiteX32" fmla="*/ 0 w 6307187"/>
              <a:gd name="connsiteY32" fmla="*/ 1773716 h 3477875"/>
              <a:gd name="connsiteX33" fmla="*/ 0 w 6307187"/>
              <a:gd name="connsiteY33" fmla="*/ 1263628 h 3477875"/>
              <a:gd name="connsiteX34" fmla="*/ 0 w 6307187"/>
              <a:gd name="connsiteY34" fmla="*/ 649203 h 3477875"/>
              <a:gd name="connsiteX35" fmla="*/ 0 w 6307187"/>
              <a:gd name="connsiteY35"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07187" h="3477875" fill="none" extrusionOk="0">
                <a:moveTo>
                  <a:pt x="0" y="0"/>
                </a:moveTo>
                <a:cubicBezTo>
                  <a:pt x="143763" y="-62773"/>
                  <a:pt x="445406" y="64107"/>
                  <a:pt x="573381" y="0"/>
                </a:cubicBezTo>
                <a:cubicBezTo>
                  <a:pt x="701356" y="-64107"/>
                  <a:pt x="921727" y="45304"/>
                  <a:pt x="1083689" y="0"/>
                </a:cubicBezTo>
                <a:cubicBezTo>
                  <a:pt x="1245651" y="-45304"/>
                  <a:pt x="1467212" y="15406"/>
                  <a:pt x="1593998" y="0"/>
                </a:cubicBezTo>
                <a:cubicBezTo>
                  <a:pt x="1720784" y="-15406"/>
                  <a:pt x="1926219" y="8756"/>
                  <a:pt x="2104307" y="0"/>
                </a:cubicBezTo>
                <a:cubicBezTo>
                  <a:pt x="2282395" y="-8756"/>
                  <a:pt x="2375521" y="39487"/>
                  <a:pt x="2614616" y="0"/>
                </a:cubicBezTo>
                <a:cubicBezTo>
                  <a:pt x="2853711" y="-39487"/>
                  <a:pt x="2919328" y="17104"/>
                  <a:pt x="2998781" y="0"/>
                </a:cubicBezTo>
                <a:cubicBezTo>
                  <a:pt x="3078234" y="-17104"/>
                  <a:pt x="3407440" y="3815"/>
                  <a:pt x="3572161" y="0"/>
                </a:cubicBezTo>
                <a:cubicBezTo>
                  <a:pt x="3736882" y="-3815"/>
                  <a:pt x="3836131" y="27136"/>
                  <a:pt x="4019398" y="0"/>
                </a:cubicBezTo>
                <a:cubicBezTo>
                  <a:pt x="4202665" y="-27136"/>
                  <a:pt x="4252465" y="22974"/>
                  <a:pt x="4466635" y="0"/>
                </a:cubicBezTo>
                <a:cubicBezTo>
                  <a:pt x="4680805" y="-22974"/>
                  <a:pt x="4741615" y="13326"/>
                  <a:pt x="4913872" y="0"/>
                </a:cubicBezTo>
                <a:cubicBezTo>
                  <a:pt x="5086129" y="-13326"/>
                  <a:pt x="5216942" y="32916"/>
                  <a:pt x="5298037" y="0"/>
                </a:cubicBezTo>
                <a:cubicBezTo>
                  <a:pt x="5379133" y="-32916"/>
                  <a:pt x="5966177" y="73442"/>
                  <a:pt x="6307187" y="0"/>
                </a:cubicBezTo>
                <a:cubicBezTo>
                  <a:pt x="6346773" y="122186"/>
                  <a:pt x="6265454" y="377093"/>
                  <a:pt x="6307187" y="475310"/>
                </a:cubicBezTo>
                <a:cubicBezTo>
                  <a:pt x="6348920" y="573527"/>
                  <a:pt x="6306170" y="897769"/>
                  <a:pt x="6307187" y="1089734"/>
                </a:cubicBezTo>
                <a:cubicBezTo>
                  <a:pt x="6308204" y="1281699"/>
                  <a:pt x="6258491" y="1499368"/>
                  <a:pt x="6307187" y="1634601"/>
                </a:cubicBezTo>
                <a:cubicBezTo>
                  <a:pt x="6355883" y="1769834"/>
                  <a:pt x="6254068" y="1952080"/>
                  <a:pt x="6307187" y="2109911"/>
                </a:cubicBezTo>
                <a:cubicBezTo>
                  <a:pt x="6360306" y="2267742"/>
                  <a:pt x="6240854" y="2510798"/>
                  <a:pt x="6307187" y="2724335"/>
                </a:cubicBezTo>
                <a:cubicBezTo>
                  <a:pt x="6373520" y="2937872"/>
                  <a:pt x="6241113" y="3196112"/>
                  <a:pt x="6307187" y="3477875"/>
                </a:cubicBezTo>
                <a:cubicBezTo>
                  <a:pt x="6171933" y="3479445"/>
                  <a:pt x="5866462" y="3429063"/>
                  <a:pt x="5733806" y="3477875"/>
                </a:cubicBezTo>
                <a:cubicBezTo>
                  <a:pt x="5601150" y="3526687"/>
                  <a:pt x="5344628" y="3444811"/>
                  <a:pt x="5097354" y="3477875"/>
                </a:cubicBezTo>
                <a:cubicBezTo>
                  <a:pt x="4850080" y="3510939"/>
                  <a:pt x="4708824" y="3461075"/>
                  <a:pt x="4587045" y="3477875"/>
                </a:cubicBezTo>
                <a:cubicBezTo>
                  <a:pt x="4465266" y="3494675"/>
                  <a:pt x="4067134" y="3397830"/>
                  <a:pt x="3887521" y="3477875"/>
                </a:cubicBezTo>
                <a:cubicBezTo>
                  <a:pt x="3707908" y="3557920"/>
                  <a:pt x="3591889" y="3442429"/>
                  <a:pt x="3314140" y="3477875"/>
                </a:cubicBezTo>
                <a:cubicBezTo>
                  <a:pt x="3036391" y="3513321"/>
                  <a:pt x="2894280" y="3414212"/>
                  <a:pt x="2740759" y="3477875"/>
                </a:cubicBezTo>
                <a:cubicBezTo>
                  <a:pt x="2587238" y="3541538"/>
                  <a:pt x="2413751" y="3437001"/>
                  <a:pt x="2167379" y="3477875"/>
                </a:cubicBezTo>
                <a:cubicBezTo>
                  <a:pt x="1921007" y="3518749"/>
                  <a:pt x="1884449" y="3477649"/>
                  <a:pt x="1783214" y="3477875"/>
                </a:cubicBezTo>
                <a:cubicBezTo>
                  <a:pt x="1681980" y="3478101"/>
                  <a:pt x="1362804" y="3435770"/>
                  <a:pt x="1083689" y="3477875"/>
                </a:cubicBezTo>
                <a:cubicBezTo>
                  <a:pt x="804574" y="3519980"/>
                  <a:pt x="816161" y="3464731"/>
                  <a:pt x="636453" y="3477875"/>
                </a:cubicBezTo>
                <a:cubicBezTo>
                  <a:pt x="456745" y="3491019"/>
                  <a:pt x="270503" y="3418114"/>
                  <a:pt x="0" y="3477875"/>
                </a:cubicBezTo>
                <a:cubicBezTo>
                  <a:pt x="-46928" y="3276150"/>
                  <a:pt x="56903" y="3139932"/>
                  <a:pt x="0" y="3002565"/>
                </a:cubicBezTo>
                <a:cubicBezTo>
                  <a:pt x="-56903" y="2865198"/>
                  <a:pt x="62038" y="2621846"/>
                  <a:pt x="0" y="2353362"/>
                </a:cubicBezTo>
                <a:cubicBezTo>
                  <a:pt x="-62038" y="2084878"/>
                  <a:pt x="24608" y="1997827"/>
                  <a:pt x="0" y="1773716"/>
                </a:cubicBezTo>
                <a:cubicBezTo>
                  <a:pt x="-24608" y="1549605"/>
                  <a:pt x="1608" y="1474142"/>
                  <a:pt x="0" y="1263628"/>
                </a:cubicBezTo>
                <a:cubicBezTo>
                  <a:pt x="-1608" y="1053114"/>
                  <a:pt x="41585" y="829213"/>
                  <a:pt x="0" y="649203"/>
                </a:cubicBezTo>
                <a:cubicBezTo>
                  <a:pt x="-41585" y="469194"/>
                  <a:pt x="30808" y="274542"/>
                  <a:pt x="0" y="0"/>
                </a:cubicBezTo>
                <a:close/>
              </a:path>
              <a:path w="6307187" h="3477875" stroke="0" extrusionOk="0">
                <a:moveTo>
                  <a:pt x="0" y="0"/>
                </a:moveTo>
                <a:cubicBezTo>
                  <a:pt x="168139" y="-39007"/>
                  <a:pt x="471052" y="9449"/>
                  <a:pt x="636453" y="0"/>
                </a:cubicBezTo>
                <a:cubicBezTo>
                  <a:pt x="801854" y="-9449"/>
                  <a:pt x="968042" y="18579"/>
                  <a:pt x="1272905" y="0"/>
                </a:cubicBezTo>
                <a:cubicBezTo>
                  <a:pt x="1577768" y="-18579"/>
                  <a:pt x="1551704" y="53598"/>
                  <a:pt x="1783214" y="0"/>
                </a:cubicBezTo>
                <a:cubicBezTo>
                  <a:pt x="2014724" y="-53598"/>
                  <a:pt x="2070699" y="2366"/>
                  <a:pt x="2167379" y="0"/>
                </a:cubicBezTo>
                <a:cubicBezTo>
                  <a:pt x="2264060" y="-2366"/>
                  <a:pt x="2560869" y="2009"/>
                  <a:pt x="2677688" y="0"/>
                </a:cubicBezTo>
                <a:cubicBezTo>
                  <a:pt x="2794507" y="-2009"/>
                  <a:pt x="2933268" y="26335"/>
                  <a:pt x="3124924" y="0"/>
                </a:cubicBezTo>
                <a:cubicBezTo>
                  <a:pt x="3316580" y="-26335"/>
                  <a:pt x="3390714" y="41045"/>
                  <a:pt x="3635233" y="0"/>
                </a:cubicBezTo>
                <a:cubicBezTo>
                  <a:pt x="3879752" y="-41045"/>
                  <a:pt x="4102755" y="71034"/>
                  <a:pt x="4334758" y="0"/>
                </a:cubicBezTo>
                <a:cubicBezTo>
                  <a:pt x="4566762" y="-71034"/>
                  <a:pt x="4586082" y="14761"/>
                  <a:pt x="4781995" y="0"/>
                </a:cubicBezTo>
                <a:cubicBezTo>
                  <a:pt x="4977908" y="-14761"/>
                  <a:pt x="5026239" y="27590"/>
                  <a:pt x="5166160" y="0"/>
                </a:cubicBezTo>
                <a:cubicBezTo>
                  <a:pt x="5306082" y="-27590"/>
                  <a:pt x="5470512" y="2663"/>
                  <a:pt x="5550325" y="0"/>
                </a:cubicBezTo>
                <a:cubicBezTo>
                  <a:pt x="5630139" y="-2663"/>
                  <a:pt x="6003430" y="21228"/>
                  <a:pt x="6307187" y="0"/>
                </a:cubicBezTo>
                <a:cubicBezTo>
                  <a:pt x="6358563" y="297518"/>
                  <a:pt x="6289337" y="377495"/>
                  <a:pt x="6307187" y="614425"/>
                </a:cubicBezTo>
                <a:cubicBezTo>
                  <a:pt x="6325037" y="851355"/>
                  <a:pt x="6258680" y="946176"/>
                  <a:pt x="6307187" y="1159292"/>
                </a:cubicBezTo>
                <a:cubicBezTo>
                  <a:pt x="6355694" y="1372408"/>
                  <a:pt x="6282006" y="1622115"/>
                  <a:pt x="6307187" y="1738938"/>
                </a:cubicBezTo>
                <a:cubicBezTo>
                  <a:pt x="6332368" y="1855761"/>
                  <a:pt x="6232769" y="2247544"/>
                  <a:pt x="6307187" y="2388141"/>
                </a:cubicBezTo>
                <a:cubicBezTo>
                  <a:pt x="6381605" y="2528738"/>
                  <a:pt x="6299072" y="2818204"/>
                  <a:pt x="6307187" y="2967787"/>
                </a:cubicBezTo>
                <a:cubicBezTo>
                  <a:pt x="6315302" y="3117370"/>
                  <a:pt x="6258420" y="3235799"/>
                  <a:pt x="6307187" y="3477875"/>
                </a:cubicBezTo>
                <a:cubicBezTo>
                  <a:pt x="5977450" y="3541019"/>
                  <a:pt x="5911810" y="3474175"/>
                  <a:pt x="5607663" y="3477875"/>
                </a:cubicBezTo>
                <a:cubicBezTo>
                  <a:pt x="5303516" y="3481575"/>
                  <a:pt x="5174869" y="3415770"/>
                  <a:pt x="4971210" y="3477875"/>
                </a:cubicBezTo>
                <a:cubicBezTo>
                  <a:pt x="4767551" y="3539980"/>
                  <a:pt x="4624265" y="3474641"/>
                  <a:pt x="4460901" y="3477875"/>
                </a:cubicBezTo>
                <a:cubicBezTo>
                  <a:pt x="4297537" y="3481109"/>
                  <a:pt x="4115845" y="3432341"/>
                  <a:pt x="4013664" y="3477875"/>
                </a:cubicBezTo>
                <a:cubicBezTo>
                  <a:pt x="3911483" y="3523409"/>
                  <a:pt x="3712989" y="3429852"/>
                  <a:pt x="3503356" y="3477875"/>
                </a:cubicBezTo>
                <a:cubicBezTo>
                  <a:pt x="3293723" y="3525898"/>
                  <a:pt x="3006850" y="3413045"/>
                  <a:pt x="2866903" y="3477875"/>
                </a:cubicBezTo>
                <a:cubicBezTo>
                  <a:pt x="2726956" y="3542705"/>
                  <a:pt x="2622134" y="3442969"/>
                  <a:pt x="2482738" y="3477875"/>
                </a:cubicBezTo>
                <a:cubicBezTo>
                  <a:pt x="2343342" y="3512781"/>
                  <a:pt x="2249827" y="3466748"/>
                  <a:pt x="2035501" y="3477875"/>
                </a:cubicBezTo>
                <a:cubicBezTo>
                  <a:pt x="1821175" y="3489002"/>
                  <a:pt x="1559730" y="3394641"/>
                  <a:pt x="1335977" y="3477875"/>
                </a:cubicBezTo>
                <a:cubicBezTo>
                  <a:pt x="1112224" y="3561109"/>
                  <a:pt x="881247" y="3469348"/>
                  <a:pt x="699524" y="3477875"/>
                </a:cubicBezTo>
                <a:cubicBezTo>
                  <a:pt x="517801" y="3486402"/>
                  <a:pt x="251911" y="3466260"/>
                  <a:pt x="0" y="3477875"/>
                </a:cubicBezTo>
                <a:cubicBezTo>
                  <a:pt x="-7036" y="3318021"/>
                  <a:pt x="41971" y="3027561"/>
                  <a:pt x="0" y="2828672"/>
                </a:cubicBezTo>
                <a:cubicBezTo>
                  <a:pt x="-41971" y="2629783"/>
                  <a:pt x="14142" y="2403781"/>
                  <a:pt x="0" y="2283805"/>
                </a:cubicBezTo>
                <a:cubicBezTo>
                  <a:pt x="-14142" y="2163829"/>
                  <a:pt x="44224" y="1960018"/>
                  <a:pt x="0" y="1773716"/>
                </a:cubicBezTo>
                <a:cubicBezTo>
                  <a:pt x="-44224" y="1587414"/>
                  <a:pt x="34033" y="1491006"/>
                  <a:pt x="0" y="1298407"/>
                </a:cubicBezTo>
                <a:cubicBezTo>
                  <a:pt x="-34033" y="1105808"/>
                  <a:pt x="56600" y="928730"/>
                  <a:pt x="0" y="649203"/>
                </a:cubicBezTo>
                <a:cubicBezTo>
                  <a:pt x="-56600" y="369676"/>
                  <a:pt x="77143" y="136693"/>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1841380898">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Vì bữa cơm thật tuyệt, cả nhà vui vẻ quây quần bên nhau . </a:t>
            </a:r>
            <a:endParaRPr kumimoji="0" lang="en-US" sz="5500" b="0" i="0" u="none" strike="noStrike" kern="1200" cap="none" spc="0" normalizeH="0" baseline="0" noProof="0" dirty="0">
              <a:ln>
                <a:noFill/>
              </a:ln>
              <a:solidFill>
                <a:prstClr val="black"/>
              </a:solidFill>
              <a:effectLst/>
              <a:uLnTx/>
              <a:uFillTx/>
              <a:latin typeface="UTM Avo" panose="02040603050506020204" pitchFamily="18" charset="0"/>
              <a:ea typeface="+mn-ea"/>
            </a:endParaRPr>
          </a:p>
        </p:txBody>
      </p:sp>
      <p:sp>
        <p:nvSpPr>
          <p:cNvPr id="5" name="Google Shape;179;p5">
            <a:extLst>
              <a:ext uri="{FF2B5EF4-FFF2-40B4-BE49-F238E27FC236}">
                <a16:creationId xmlns:a16="http://schemas.microsoft.com/office/drawing/2014/main" id="{6F170788-D6A1-1BFD-C0DC-33CF8E39EA6E}"/>
              </a:ext>
            </a:extLst>
          </p:cNvPr>
          <p:cNvSpPr/>
          <p:nvPr/>
        </p:nvSpPr>
        <p:spPr>
          <a:xfrm>
            <a:off x="4007684" y="526200"/>
            <a:ext cx="7388353" cy="1555786"/>
          </a:xfrm>
          <a:prstGeom prst="roundRect">
            <a:avLst>
              <a:gd name="adj" fmla="val 50000"/>
            </a:avLst>
          </a:prstGeom>
          <a:solidFill>
            <a:schemeClr val="accent2">
              <a:lumMod val="40000"/>
              <a:lumOff val="60000"/>
            </a:schemeClr>
          </a:solidFill>
          <a:ln w="12700" cap="flat" cmpd="sng">
            <a:no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8EFFE65-5C10-433E-63A0-9D0486EB5E91}"/>
              </a:ext>
            </a:extLst>
          </p:cNvPr>
          <p:cNvSpPr txBox="1"/>
          <p:nvPr/>
        </p:nvSpPr>
        <p:spPr>
          <a:xfrm>
            <a:off x="2740831" y="496189"/>
            <a:ext cx="10057375"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solidFill>
                    <a:sysClr val="windowText" lastClr="000000"/>
                  </a:solidFill>
                </a:ln>
                <a:solidFill>
                  <a:prstClr val="white"/>
                </a:solidFill>
                <a:effectLst/>
                <a:uLnTx/>
                <a:uFillTx/>
                <a:latin typeface="UTM Avo" panose="02040603050506020204" pitchFamily="18" charset="0"/>
                <a:ea typeface="+mn-ea"/>
                <a:cs typeface="Times New Roman" panose="02020603050405020304" pitchFamily="18" charset="0"/>
              </a:rPr>
              <a:t>Theo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solidFill>
                    <a:sysClr val="windowText" lastClr="000000"/>
                  </a:solidFill>
                </a:ln>
                <a:solidFill>
                  <a:prstClr val="white"/>
                </a:solidFill>
                <a:effectLst/>
                <a:uLnTx/>
                <a:uFillTx/>
                <a:latin typeface="UTM Avo" panose="02040603050506020204" pitchFamily="18" charset="0"/>
                <a:ea typeface="+mn-ea"/>
                <a:cs typeface="Times New Roman" panose="02020603050405020304" pitchFamily="18" charset="0"/>
              </a:rPr>
              <a:t>vì sao Chi rất vui?</a:t>
            </a:r>
            <a:endParaRPr kumimoji="0" lang="en-GB" sz="5000" b="1" i="0" u="none" strike="noStrike" kern="1200" cap="none" spc="0" normalizeH="0" baseline="0" noProof="0" dirty="0">
              <a:ln>
                <a:solidFill>
                  <a:sysClr val="windowText" lastClr="000000"/>
                </a:solid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8" name="Picture 7" descr="A cartoon of a child raising his hand and holding a pencil and a book&#10;&#10;AI-generated content may be incorrect.">
            <a:extLst>
              <a:ext uri="{FF2B5EF4-FFF2-40B4-BE49-F238E27FC236}">
                <a16:creationId xmlns:a16="http://schemas.microsoft.com/office/drawing/2014/main" id="{7F96CC47-7C92-7AF7-08F3-4459A61A0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61" y="2071307"/>
            <a:ext cx="4516154" cy="4604707"/>
          </a:xfrm>
          <a:prstGeom prst="rect">
            <a:avLst/>
          </a:prstGeom>
        </p:spPr>
      </p:pic>
    </p:spTree>
    <p:extLst>
      <p:ext uri="{BB962C8B-B14F-4D97-AF65-F5344CB8AC3E}">
        <p14:creationId xmlns:p14="http://schemas.microsoft.com/office/powerpoint/2010/main" val="35918567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12AC6-A16B-9FE7-F521-610CFFC57C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8C6067-80B0-4C10-DF95-9AF78C6692B2}"/>
              </a:ext>
            </a:extLst>
          </p:cNvPr>
          <p:cNvSpPr/>
          <p:nvPr/>
        </p:nvSpPr>
        <p:spPr>
          <a:xfrm>
            <a:off x="53993" y="0"/>
            <a:ext cx="12138007" cy="653142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Google Shape;179;p5">
            <a:extLst>
              <a:ext uri="{FF2B5EF4-FFF2-40B4-BE49-F238E27FC236}">
                <a16:creationId xmlns:a16="http://schemas.microsoft.com/office/drawing/2014/main" id="{28CF8EA4-7389-E4F4-3E75-BEE9735CFC3D}"/>
              </a:ext>
            </a:extLst>
          </p:cNvPr>
          <p:cNvSpPr/>
          <p:nvPr/>
        </p:nvSpPr>
        <p:spPr>
          <a:xfrm>
            <a:off x="2271956" y="496169"/>
            <a:ext cx="9661290" cy="1556439"/>
          </a:xfrm>
          <a:prstGeom prst="roundRect">
            <a:avLst>
              <a:gd name="adj" fmla="val 50000"/>
            </a:avLst>
          </a:prstGeom>
          <a:solidFill>
            <a:schemeClr val="accent2">
              <a:lumMod val="40000"/>
              <a:lumOff val="60000"/>
            </a:schemeClr>
          </a:solidFill>
          <a:ln w="12700" cap="flat" cmpd="sng">
            <a:no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4D35105-AB77-2B95-312F-BD0314D7FD92}"/>
              </a:ext>
            </a:extLst>
          </p:cNvPr>
          <p:cNvSpPr txBox="1"/>
          <p:nvPr/>
        </p:nvSpPr>
        <p:spPr>
          <a:xfrm>
            <a:off x="2134625" y="458780"/>
            <a:ext cx="10057375"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Viết vào vở câu trả lời cho câu hỏi b ở mục 3 </a:t>
            </a:r>
            <a:endParaRPr kumimoji="0" lang="en-GB" sz="50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descr="A graph paper with blue lines&#10;&#10;AI-generated content may be incorrect.">
            <a:extLst>
              <a:ext uri="{FF2B5EF4-FFF2-40B4-BE49-F238E27FC236}">
                <a16:creationId xmlns:a16="http://schemas.microsoft.com/office/drawing/2014/main" id="{DE58DD17-7731-74DA-0A57-9E430780D6FE}"/>
              </a:ext>
            </a:extLst>
          </p:cNvPr>
          <p:cNvPicPr>
            <a:picLocks noChangeAspect="1"/>
          </p:cNvPicPr>
          <p:nvPr/>
        </p:nvPicPr>
        <p:blipFill>
          <a:blip r:embed="rId2">
            <a:extLst>
              <a:ext uri="{28A0092B-C50C-407E-A947-70E740481C1C}">
                <a14:useLocalDpi xmlns:a14="http://schemas.microsoft.com/office/drawing/2010/main" val="0"/>
              </a:ext>
            </a:extLst>
          </a:blip>
          <a:srcRect l="2448" t="20403" r="17551" b="25531"/>
          <a:stretch>
            <a:fillRect/>
          </a:stretch>
        </p:blipFill>
        <p:spPr>
          <a:xfrm>
            <a:off x="1474031" y="2767418"/>
            <a:ext cx="3147991" cy="2000587"/>
          </a:xfrm>
          <a:prstGeom prst="rect">
            <a:avLst/>
          </a:prstGeom>
        </p:spPr>
      </p:pic>
      <p:pic>
        <p:nvPicPr>
          <p:cNvPr id="7" name="Picture 6" descr="A graph paper with blue lines&#10;&#10;AI-generated content may be incorrect.">
            <a:extLst>
              <a:ext uri="{FF2B5EF4-FFF2-40B4-BE49-F238E27FC236}">
                <a16:creationId xmlns:a16="http://schemas.microsoft.com/office/drawing/2014/main" id="{704A1A4E-12D4-9F4D-0090-9B0E3CB4BCA1}"/>
              </a:ext>
            </a:extLst>
          </p:cNvPr>
          <p:cNvPicPr>
            <a:picLocks noChangeAspect="1"/>
          </p:cNvPicPr>
          <p:nvPr/>
        </p:nvPicPr>
        <p:blipFill>
          <a:blip r:embed="rId2">
            <a:extLst>
              <a:ext uri="{28A0092B-C50C-407E-A947-70E740481C1C}">
                <a14:useLocalDpi xmlns:a14="http://schemas.microsoft.com/office/drawing/2010/main" val="0"/>
              </a:ext>
            </a:extLst>
          </a:blip>
          <a:srcRect l="2448" t="20403" r="17551" b="25531"/>
          <a:stretch>
            <a:fillRect/>
          </a:stretch>
        </p:blipFill>
        <p:spPr>
          <a:xfrm>
            <a:off x="4545819" y="2767418"/>
            <a:ext cx="3147991" cy="2000587"/>
          </a:xfrm>
          <a:prstGeom prst="rect">
            <a:avLst/>
          </a:prstGeom>
        </p:spPr>
      </p:pic>
      <p:pic>
        <p:nvPicPr>
          <p:cNvPr id="9" name="Picture 8" descr="A graph paper with blue lines&#10;&#10;AI-generated content may be incorrect.">
            <a:extLst>
              <a:ext uri="{FF2B5EF4-FFF2-40B4-BE49-F238E27FC236}">
                <a16:creationId xmlns:a16="http://schemas.microsoft.com/office/drawing/2014/main" id="{A6D49DB9-F109-D8D2-F8ED-29F18C91F45A}"/>
              </a:ext>
            </a:extLst>
          </p:cNvPr>
          <p:cNvPicPr>
            <a:picLocks noChangeAspect="1"/>
          </p:cNvPicPr>
          <p:nvPr/>
        </p:nvPicPr>
        <p:blipFill>
          <a:blip r:embed="rId2">
            <a:extLst>
              <a:ext uri="{28A0092B-C50C-407E-A947-70E740481C1C}">
                <a14:useLocalDpi xmlns:a14="http://schemas.microsoft.com/office/drawing/2010/main" val="0"/>
              </a:ext>
            </a:extLst>
          </a:blip>
          <a:srcRect l="2448" t="20403" r="17551" b="25531"/>
          <a:stretch>
            <a:fillRect/>
          </a:stretch>
        </p:blipFill>
        <p:spPr>
          <a:xfrm>
            <a:off x="7626074" y="2767417"/>
            <a:ext cx="3147991" cy="2000587"/>
          </a:xfrm>
          <a:prstGeom prst="rect">
            <a:avLst/>
          </a:prstGeom>
        </p:spPr>
      </p:pic>
      <p:sp>
        <p:nvSpPr>
          <p:cNvPr id="10" name="Oval 9">
            <a:extLst>
              <a:ext uri="{FF2B5EF4-FFF2-40B4-BE49-F238E27FC236}">
                <a16:creationId xmlns:a16="http://schemas.microsoft.com/office/drawing/2014/main" id="{879225F7-4848-9567-DAEA-22F614CE7395}"/>
              </a:ext>
            </a:extLst>
          </p:cNvPr>
          <p:cNvSpPr/>
          <p:nvPr/>
        </p:nvSpPr>
        <p:spPr>
          <a:xfrm>
            <a:off x="1576114" y="779088"/>
            <a:ext cx="990600" cy="990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bg1"/>
                </a:solidFill>
                <a:latin typeface="UTM Avo" panose="02040603050506020204" pitchFamily="18" charset="0"/>
              </a:rPr>
              <a:t>4</a:t>
            </a:r>
            <a:endParaRPr lang="en-US" sz="4800" b="1" dirty="0">
              <a:solidFill>
                <a:schemeClr val="bg1"/>
              </a:solidFill>
              <a:latin typeface="UTM Avo" panose="02040603050506020204" pitchFamily="18" charset="0"/>
            </a:endParaRPr>
          </a:p>
        </p:txBody>
      </p:sp>
      <p:pic>
        <p:nvPicPr>
          <p:cNvPr id="12" name="Picture 11">
            <a:extLst>
              <a:ext uri="{FF2B5EF4-FFF2-40B4-BE49-F238E27FC236}">
                <a16:creationId xmlns:a16="http://schemas.microsoft.com/office/drawing/2014/main" id="{DDA0DE50-E68D-DDBE-D7DB-267E1E2CCD01}"/>
              </a:ext>
            </a:extLst>
          </p:cNvPr>
          <p:cNvPicPr>
            <a:picLocks noChangeAspect="1"/>
          </p:cNvPicPr>
          <p:nvPr/>
        </p:nvPicPr>
        <p:blipFill>
          <a:blip r:embed="rId3"/>
          <a:stretch>
            <a:fillRect/>
          </a:stretch>
        </p:blipFill>
        <p:spPr>
          <a:xfrm>
            <a:off x="1337743" y="3106014"/>
            <a:ext cx="4550993" cy="1088440"/>
          </a:xfrm>
          <a:prstGeom prst="rect">
            <a:avLst/>
          </a:prstGeom>
        </p:spPr>
      </p:pic>
      <p:pic>
        <p:nvPicPr>
          <p:cNvPr id="16" name="Picture 15">
            <a:extLst>
              <a:ext uri="{FF2B5EF4-FFF2-40B4-BE49-F238E27FC236}">
                <a16:creationId xmlns:a16="http://schemas.microsoft.com/office/drawing/2014/main" id="{84915515-58D4-A707-D02A-45413F9898EF}"/>
              </a:ext>
            </a:extLst>
          </p:cNvPr>
          <p:cNvPicPr>
            <a:picLocks noChangeAspect="1"/>
          </p:cNvPicPr>
          <p:nvPr/>
        </p:nvPicPr>
        <p:blipFill>
          <a:blip r:embed="rId4"/>
          <a:stretch>
            <a:fillRect/>
          </a:stretch>
        </p:blipFill>
        <p:spPr>
          <a:xfrm>
            <a:off x="4794886" y="3069437"/>
            <a:ext cx="7279255" cy="1072989"/>
          </a:xfrm>
          <a:prstGeom prst="rect">
            <a:avLst/>
          </a:prstGeom>
        </p:spPr>
      </p:pic>
    </p:spTree>
    <p:extLst>
      <p:ext uri="{BB962C8B-B14F-4D97-AF65-F5344CB8AC3E}">
        <p14:creationId xmlns:p14="http://schemas.microsoft.com/office/powerpoint/2010/main" val="2570167935"/>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6AF3-F93C-85F4-94F5-BFBEFA3632B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52B987B-5019-BED9-8DB1-EFA5D9C2977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4912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4E422-98BB-0724-9EE9-61FC035D39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A7F777-6221-3C72-949C-B945C923D26E}"/>
              </a:ext>
            </a:extLst>
          </p:cNvPr>
          <p:cNvSpPr txBox="1"/>
          <p:nvPr/>
        </p:nvSpPr>
        <p:spPr>
          <a:xfrm>
            <a:off x="3448596" y="2231643"/>
            <a:ext cx="5608320" cy="2169825"/>
          </a:xfrm>
          <a:custGeom>
            <a:avLst/>
            <a:gdLst>
              <a:gd name="connsiteX0" fmla="*/ 0 w 5608320"/>
              <a:gd name="connsiteY0" fmla="*/ 0 h 2169825"/>
              <a:gd name="connsiteX1" fmla="*/ 392582 w 5608320"/>
              <a:gd name="connsiteY1" fmla="*/ 0 h 2169825"/>
              <a:gd name="connsiteX2" fmla="*/ 953414 w 5608320"/>
              <a:gd name="connsiteY2" fmla="*/ 0 h 2169825"/>
              <a:gd name="connsiteX3" fmla="*/ 1402080 w 5608320"/>
              <a:gd name="connsiteY3" fmla="*/ 0 h 2169825"/>
              <a:gd name="connsiteX4" fmla="*/ 1962912 w 5608320"/>
              <a:gd name="connsiteY4" fmla="*/ 0 h 2169825"/>
              <a:gd name="connsiteX5" fmla="*/ 2411578 w 5608320"/>
              <a:gd name="connsiteY5" fmla="*/ 0 h 2169825"/>
              <a:gd name="connsiteX6" fmla="*/ 2972410 w 5608320"/>
              <a:gd name="connsiteY6" fmla="*/ 0 h 2169825"/>
              <a:gd name="connsiteX7" fmla="*/ 3421075 w 5608320"/>
              <a:gd name="connsiteY7" fmla="*/ 0 h 2169825"/>
              <a:gd name="connsiteX8" fmla="*/ 3925824 w 5608320"/>
              <a:gd name="connsiteY8" fmla="*/ 0 h 2169825"/>
              <a:gd name="connsiteX9" fmla="*/ 4430573 w 5608320"/>
              <a:gd name="connsiteY9" fmla="*/ 0 h 2169825"/>
              <a:gd name="connsiteX10" fmla="*/ 4935322 w 5608320"/>
              <a:gd name="connsiteY10" fmla="*/ 0 h 2169825"/>
              <a:gd name="connsiteX11" fmla="*/ 5608320 w 5608320"/>
              <a:gd name="connsiteY11" fmla="*/ 0 h 2169825"/>
              <a:gd name="connsiteX12" fmla="*/ 5608320 w 5608320"/>
              <a:gd name="connsiteY12" fmla="*/ 477362 h 2169825"/>
              <a:gd name="connsiteX13" fmla="*/ 5608320 w 5608320"/>
              <a:gd name="connsiteY13" fmla="*/ 1019818 h 2169825"/>
              <a:gd name="connsiteX14" fmla="*/ 5608320 w 5608320"/>
              <a:gd name="connsiteY14" fmla="*/ 1540576 h 2169825"/>
              <a:gd name="connsiteX15" fmla="*/ 5608320 w 5608320"/>
              <a:gd name="connsiteY15" fmla="*/ 2169825 h 2169825"/>
              <a:gd name="connsiteX16" fmla="*/ 5215738 w 5608320"/>
              <a:gd name="connsiteY16" fmla="*/ 2169825 h 2169825"/>
              <a:gd name="connsiteX17" fmla="*/ 4767072 w 5608320"/>
              <a:gd name="connsiteY17" fmla="*/ 2169825 h 2169825"/>
              <a:gd name="connsiteX18" fmla="*/ 4150157 w 5608320"/>
              <a:gd name="connsiteY18" fmla="*/ 2169825 h 2169825"/>
              <a:gd name="connsiteX19" fmla="*/ 3589325 w 5608320"/>
              <a:gd name="connsiteY19" fmla="*/ 2169825 h 2169825"/>
              <a:gd name="connsiteX20" fmla="*/ 3140659 w 5608320"/>
              <a:gd name="connsiteY20" fmla="*/ 2169825 h 2169825"/>
              <a:gd name="connsiteX21" fmla="*/ 2523744 w 5608320"/>
              <a:gd name="connsiteY21" fmla="*/ 2169825 h 2169825"/>
              <a:gd name="connsiteX22" fmla="*/ 1850746 w 5608320"/>
              <a:gd name="connsiteY22" fmla="*/ 2169825 h 2169825"/>
              <a:gd name="connsiteX23" fmla="*/ 1289914 w 5608320"/>
              <a:gd name="connsiteY23" fmla="*/ 2169825 h 2169825"/>
              <a:gd name="connsiteX24" fmla="*/ 672998 w 5608320"/>
              <a:gd name="connsiteY24" fmla="*/ 2169825 h 2169825"/>
              <a:gd name="connsiteX25" fmla="*/ 0 w 5608320"/>
              <a:gd name="connsiteY25" fmla="*/ 2169825 h 2169825"/>
              <a:gd name="connsiteX26" fmla="*/ 0 w 5608320"/>
              <a:gd name="connsiteY26" fmla="*/ 1605671 h 2169825"/>
              <a:gd name="connsiteX27" fmla="*/ 0 w 5608320"/>
              <a:gd name="connsiteY27" fmla="*/ 1106611 h 2169825"/>
              <a:gd name="connsiteX28" fmla="*/ 0 w 5608320"/>
              <a:gd name="connsiteY28" fmla="*/ 564155 h 2169825"/>
              <a:gd name="connsiteX29" fmla="*/ 0 w 5608320"/>
              <a:gd name="connsiteY29" fmla="*/ 0 h 216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08320" h="2169825" fill="none" extrusionOk="0">
                <a:moveTo>
                  <a:pt x="0" y="0"/>
                </a:moveTo>
                <a:cubicBezTo>
                  <a:pt x="164806" y="-6849"/>
                  <a:pt x="248313" y="46192"/>
                  <a:pt x="392582" y="0"/>
                </a:cubicBezTo>
                <a:cubicBezTo>
                  <a:pt x="536851" y="-46192"/>
                  <a:pt x="702523" y="40455"/>
                  <a:pt x="953414" y="0"/>
                </a:cubicBezTo>
                <a:cubicBezTo>
                  <a:pt x="1204305" y="-40455"/>
                  <a:pt x="1250929" y="19880"/>
                  <a:pt x="1402080" y="0"/>
                </a:cubicBezTo>
                <a:cubicBezTo>
                  <a:pt x="1553231" y="-19880"/>
                  <a:pt x="1839926" y="36411"/>
                  <a:pt x="1962912" y="0"/>
                </a:cubicBezTo>
                <a:cubicBezTo>
                  <a:pt x="2085898" y="-36411"/>
                  <a:pt x="2280512" y="14929"/>
                  <a:pt x="2411578" y="0"/>
                </a:cubicBezTo>
                <a:cubicBezTo>
                  <a:pt x="2542644" y="-14929"/>
                  <a:pt x="2741524" y="46310"/>
                  <a:pt x="2972410" y="0"/>
                </a:cubicBezTo>
                <a:cubicBezTo>
                  <a:pt x="3203296" y="-46310"/>
                  <a:pt x="3258275" y="19468"/>
                  <a:pt x="3421075" y="0"/>
                </a:cubicBezTo>
                <a:cubicBezTo>
                  <a:pt x="3583875" y="-19468"/>
                  <a:pt x="3783902" y="39710"/>
                  <a:pt x="3925824" y="0"/>
                </a:cubicBezTo>
                <a:cubicBezTo>
                  <a:pt x="4067746" y="-39710"/>
                  <a:pt x="4194933" y="4664"/>
                  <a:pt x="4430573" y="0"/>
                </a:cubicBezTo>
                <a:cubicBezTo>
                  <a:pt x="4666213" y="-4664"/>
                  <a:pt x="4807331" y="35685"/>
                  <a:pt x="4935322" y="0"/>
                </a:cubicBezTo>
                <a:cubicBezTo>
                  <a:pt x="5063313" y="-35685"/>
                  <a:pt x="5281636" y="17999"/>
                  <a:pt x="5608320" y="0"/>
                </a:cubicBezTo>
                <a:cubicBezTo>
                  <a:pt x="5652921" y="99045"/>
                  <a:pt x="5565935" y="255468"/>
                  <a:pt x="5608320" y="477362"/>
                </a:cubicBezTo>
                <a:cubicBezTo>
                  <a:pt x="5650705" y="699256"/>
                  <a:pt x="5592160" y="832806"/>
                  <a:pt x="5608320" y="1019818"/>
                </a:cubicBezTo>
                <a:cubicBezTo>
                  <a:pt x="5624480" y="1206830"/>
                  <a:pt x="5599975" y="1410113"/>
                  <a:pt x="5608320" y="1540576"/>
                </a:cubicBezTo>
                <a:cubicBezTo>
                  <a:pt x="5616665" y="1671039"/>
                  <a:pt x="5547953" y="1917573"/>
                  <a:pt x="5608320" y="2169825"/>
                </a:cubicBezTo>
                <a:cubicBezTo>
                  <a:pt x="5513294" y="2199178"/>
                  <a:pt x="5315984" y="2138666"/>
                  <a:pt x="5215738" y="2169825"/>
                </a:cubicBezTo>
                <a:cubicBezTo>
                  <a:pt x="5115492" y="2200984"/>
                  <a:pt x="4967463" y="2142249"/>
                  <a:pt x="4767072" y="2169825"/>
                </a:cubicBezTo>
                <a:cubicBezTo>
                  <a:pt x="4566681" y="2197401"/>
                  <a:pt x="4358440" y="2118839"/>
                  <a:pt x="4150157" y="2169825"/>
                </a:cubicBezTo>
                <a:cubicBezTo>
                  <a:pt x="3941875" y="2220811"/>
                  <a:pt x="3738356" y="2166735"/>
                  <a:pt x="3589325" y="2169825"/>
                </a:cubicBezTo>
                <a:cubicBezTo>
                  <a:pt x="3440294" y="2172915"/>
                  <a:pt x="3275940" y="2153016"/>
                  <a:pt x="3140659" y="2169825"/>
                </a:cubicBezTo>
                <a:cubicBezTo>
                  <a:pt x="3005378" y="2186634"/>
                  <a:pt x="2657771" y="2103003"/>
                  <a:pt x="2523744" y="2169825"/>
                </a:cubicBezTo>
                <a:cubicBezTo>
                  <a:pt x="2389717" y="2236647"/>
                  <a:pt x="1996136" y="2169510"/>
                  <a:pt x="1850746" y="2169825"/>
                </a:cubicBezTo>
                <a:cubicBezTo>
                  <a:pt x="1705356" y="2170140"/>
                  <a:pt x="1465194" y="2142662"/>
                  <a:pt x="1289914" y="2169825"/>
                </a:cubicBezTo>
                <a:cubicBezTo>
                  <a:pt x="1114634" y="2196988"/>
                  <a:pt x="943136" y="2152059"/>
                  <a:pt x="672998" y="2169825"/>
                </a:cubicBezTo>
                <a:cubicBezTo>
                  <a:pt x="402860" y="2187591"/>
                  <a:pt x="235203" y="2124040"/>
                  <a:pt x="0" y="2169825"/>
                </a:cubicBezTo>
                <a:cubicBezTo>
                  <a:pt x="-33779" y="1983588"/>
                  <a:pt x="38945" y="1868366"/>
                  <a:pt x="0" y="1605671"/>
                </a:cubicBezTo>
                <a:cubicBezTo>
                  <a:pt x="-38945" y="1342976"/>
                  <a:pt x="48762" y="1249196"/>
                  <a:pt x="0" y="1106611"/>
                </a:cubicBezTo>
                <a:cubicBezTo>
                  <a:pt x="-48762" y="964026"/>
                  <a:pt x="57122" y="791917"/>
                  <a:pt x="0" y="564155"/>
                </a:cubicBezTo>
                <a:cubicBezTo>
                  <a:pt x="-57122" y="336393"/>
                  <a:pt x="23453" y="266567"/>
                  <a:pt x="0" y="0"/>
                </a:cubicBezTo>
                <a:close/>
              </a:path>
              <a:path w="5608320" h="2169825" stroke="0" extrusionOk="0">
                <a:moveTo>
                  <a:pt x="0" y="0"/>
                </a:moveTo>
                <a:cubicBezTo>
                  <a:pt x="237341" y="-32162"/>
                  <a:pt x="444531" y="47974"/>
                  <a:pt x="616915" y="0"/>
                </a:cubicBezTo>
                <a:cubicBezTo>
                  <a:pt x="789300" y="-47974"/>
                  <a:pt x="1032064" y="32380"/>
                  <a:pt x="1233830" y="0"/>
                </a:cubicBezTo>
                <a:cubicBezTo>
                  <a:pt x="1435597" y="-32380"/>
                  <a:pt x="1545222" y="19160"/>
                  <a:pt x="1738579" y="0"/>
                </a:cubicBezTo>
                <a:cubicBezTo>
                  <a:pt x="1931936" y="-19160"/>
                  <a:pt x="1979098" y="13600"/>
                  <a:pt x="2131162" y="0"/>
                </a:cubicBezTo>
                <a:cubicBezTo>
                  <a:pt x="2283226" y="-13600"/>
                  <a:pt x="2465589" y="17198"/>
                  <a:pt x="2635910" y="0"/>
                </a:cubicBezTo>
                <a:cubicBezTo>
                  <a:pt x="2806231" y="-17198"/>
                  <a:pt x="2927537" y="39158"/>
                  <a:pt x="3084576" y="0"/>
                </a:cubicBezTo>
                <a:cubicBezTo>
                  <a:pt x="3241615" y="-39158"/>
                  <a:pt x="3382830" y="10859"/>
                  <a:pt x="3589325" y="0"/>
                </a:cubicBezTo>
                <a:cubicBezTo>
                  <a:pt x="3795820" y="-10859"/>
                  <a:pt x="4077777" y="453"/>
                  <a:pt x="4262323" y="0"/>
                </a:cubicBezTo>
                <a:cubicBezTo>
                  <a:pt x="4446869" y="-453"/>
                  <a:pt x="4535731" y="4115"/>
                  <a:pt x="4710989" y="0"/>
                </a:cubicBezTo>
                <a:cubicBezTo>
                  <a:pt x="4886247" y="-4115"/>
                  <a:pt x="5018286" y="912"/>
                  <a:pt x="5103571" y="0"/>
                </a:cubicBezTo>
                <a:cubicBezTo>
                  <a:pt x="5188856" y="-912"/>
                  <a:pt x="5460335" y="38542"/>
                  <a:pt x="5608320" y="0"/>
                </a:cubicBezTo>
                <a:cubicBezTo>
                  <a:pt x="5616863" y="137577"/>
                  <a:pt x="5587806" y="384691"/>
                  <a:pt x="5608320" y="499060"/>
                </a:cubicBezTo>
                <a:cubicBezTo>
                  <a:pt x="5628834" y="613429"/>
                  <a:pt x="5558936" y="867657"/>
                  <a:pt x="5608320" y="1019818"/>
                </a:cubicBezTo>
                <a:cubicBezTo>
                  <a:pt x="5657704" y="1171979"/>
                  <a:pt x="5565771" y="1412621"/>
                  <a:pt x="5608320" y="1540576"/>
                </a:cubicBezTo>
                <a:cubicBezTo>
                  <a:pt x="5650869" y="1668531"/>
                  <a:pt x="5574455" y="1917772"/>
                  <a:pt x="5608320" y="2169825"/>
                </a:cubicBezTo>
                <a:cubicBezTo>
                  <a:pt x="5307213" y="2237780"/>
                  <a:pt x="5220256" y="2115283"/>
                  <a:pt x="4935322" y="2169825"/>
                </a:cubicBezTo>
                <a:cubicBezTo>
                  <a:pt x="4650388" y="2224367"/>
                  <a:pt x="4487105" y="2160005"/>
                  <a:pt x="4318406" y="2169825"/>
                </a:cubicBezTo>
                <a:cubicBezTo>
                  <a:pt x="4149707" y="2179645"/>
                  <a:pt x="4068518" y="2126196"/>
                  <a:pt x="3925824" y="2169825"/>
                </a:cubicBezTo>
                <a:cubicBezTo>
                  <a:pt x="3783130" y="2213454"/>
                  <a:pt x="3710629" y="2139856"/>
                  <a:pt x="3533242" y="2169825"/>
                </a:cubicBezTo>
                <a:cubicBezTo>
                  <a:pt x="3355855" y="2199794"/>
                  <a:pt x="3079276" y="2155257"/>
                  <a:pt x="2916326" y="2169825"/>
                </a:cubicBezTo>
                <a:cubicBezTo>
                  <a:pt x="2753376" y="2184393"/>
                  <a:pt x="2524237" y="2134867"/>
                  <a:pt x="2411578" y="2169825"/>
                </a:cubicBezTo>
                <a:cubicBezTo>
                  <a:pt x="2298919" y="2204783"/>
                  <a:pt x="2185745" y="2117823"/>
                  <a:pt x="1962912" y="2169825"/>
                </a:cubicBezTo>
                <a:cubicBezTo>
                  <a:pt x="1740079" y="2221827"/>
                  <a:pt x="1609888" y="2169317"/>
                  <a:pt x="1458163" y="2169825"/>
                </a:cubicBezTo>
                <a:cubicBezTo>
                  <a:pt x="1306438" y="2170333"/>
                  <a:pt x="1039299" y="2137311"/>
                  <a:pt x="841248" y="2169825"/>
                </a:cubicBezTo>
                <a:cubicBezTo>
                  <a:pt x="643198" y="2202339"/>
                  <a:pt x="234999" y="2074299"/>
                  <a:pt x="0" y="2169825"/>
                </a:cubicBezTo>
                <a:cubicBezTo>
                  <a:pt x="-7716" y="2061280"/>
                  <a:pt x="73" y="1884532"/>
                  <a:pt x="0" y="1670765"/>
                </a:cubicBezTo>
                <a:cubicBezTo>
                  <a:pt x="-73" y="1456998"/>
                  <a:pt x="64347" y="1261646"/>
                  <a:pt x="0" y="1128309"/>
                </a:cubicBezTo>
                <a:cubicBezTo>
                  <a:pt x="-64347" y="994972"/>
                  <a:pt x="4938" y="713818"/>
                  <a:pt x="0" y="607551"/>
                </a:cubicBezTo>
                <a:cubicBezTo>
                  <a:pt x="-4938" y="501284"/>
                  <a:pt x="12804" y="125458"/>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1841380898">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dirty="0">
                <a:solidFill>
                  <a:prstClr val="black"/>
                </a:solidFill>
                <a:latin typeface="UTM Avo" panose="02040603050506020204" pitchFamily="18" charset="0"/>
                <a:cs typeface="Times New Roman" panose="02020603050405020304" pitchFamily="18" charset="0"/>
              </a:rPr>
              <a:t>Chia sẻ về cảm xúc của em khi ăn cơm cùng gia đình</a:t>
            </a:r>
            <a:endParaRPr kumimoji="0" lang="en-US" sz="4500" b="0" i="0" u="none" strike="noStrike" kern="1200" cap="none" spc="0" normalizeH="0" baseline="0" noProof="0" dirty="0">
              <a:ln>
                <a:noFill/>
              </a:ln>
              <a:solidFill>
                <a:prstClr val="black"/>
              </a:solidFill>
              <a:effectLst/>
              <a:uLnTx/>
              <a:uFillTx/>
              <a:latin typeface="UTM Avo" panose="02040603050506020204" pitchFamily="18" charset="0"/>
            </a:endParaRPr>
          </a:p>
        </p:txBody>
      </p:sp>
      <p:pic>
        <p:nvPicPr>
          <p:cNvPr id="2" name="Picture 1">
            <a:extLst>
              <a:ext uri="{FF2B5EF4-FFF2-40B4-BE49-F238E27FC236}">
                <a16:creationId xmlns:a16="http://schemas.microsoft.com/office/drawing/2014/main" id="{E8467A1B-1EAB-0A62-312D-FDEBF20F2E04}"/>
              </a:ext>
            </a:extLst>
          </p:cNvPr>
          <p:cNvPicPr>
            <a:picLocks noChangeAspect="1"/>
          </p:cNvPicPr>
          <p:nvPr/>
        </p:nvPicPr>
        <p:blipFill>
          <a:blip r:embed="rId2"/>
          <a:stretch>
            <a:fillRect/>
          </a:stretch>
        </p:blipFill>
        <p:spPr>
          <a:xfrm>
            <a:off x="461555" y="218421"/>
            <a:ext cx="10502537" cy="1806169"/>
          </a:xfrm>
          <a:prstGeom prst="rect">
            <a:avLst/>
          </a:prstGeom>
        </p:spPr>
      </p:pic>
    </p:spTree>
    <p:extLst>
      <p:ext uri="{BB962C8B-B14F-4D97-AF65-F5344CB8AC3E}">
        <p14:creationId xmlns:p14="http://schemas.microsoft.com/office/powerpoint/2010/main" val="796406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1FEC1-00CE-E9E1-8E4A-02B3A465CB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747E11-2D7B-C970-D7D5-146D85DFE33B}"/>
              </a:ext>
            </a:extLst>
          </p:cNvPr>
          <p:cNvPicPr>
            <a:picLocks noChangeAspect="1"/>
          </p:cNvPicPr>
          <p:nvPr/>
        </p:nvPicPr>
        <p:blipFill>
          <a:blip r:embed="rId2"/>
          <a:stretch>
            <a:fillRect/>
          </a:stretch>
        </p:blipFill>
        <p:spPr>
          <a:xfrm>
            <a:off x="0" y="104503"/>
            <a:ext cx="12192000" cy="6858000"/>
          </a:xfrm>
          <a:prstGeom prst="rect">
            <a:avLst/>
          </a:prstGeom>
        </p:spPr>
      </p:pic>
      <p:sp>
        <p:nvSpPr>
          <p:cNvPr id="2" name="TextBox 1">
            <a:extLst>
              <a:ext uri="{FF2B5EF4-FFF2-40B4-BE49-F238E27FC236}">
                <a16:creationId xmlns:a16="http://schemas.microsoft.com/office/drawing/2014/main" id="{09671722-8161-73B4-787A-C051E11494FA}"/>
              </a:ext>
            </a:extLst>
          </p:cNvPr>
          <p:cNvSpPr txBox="1"/>
          <p:nvPr/>
        </p:nvSpPr>
        <p:spPr>
          <a:xfrm>
            <a:off x="3213785" y="3533503"/>
            <a:ext cx="6307187" cy="2631490"/>
          </a:xfrm>
          <a:custGeom>
            <a:avLst/>
            <a:gdLst>
              <a:gd name="connsiteX0" fmla="*/ 0 w 6307187"/>
              <a:gd name="connsiteY0" fmla="*/ 0 h 2631490"/>
              <a:gd name="connsiteX1" fmla="*/ 699524 w 6307187"/>
              <a:gd name="connsiteY1" fmla="*/ 0 h 2631490"/>
              <a:gd name="connsiteX2" fmla="*/ 1272905 w 6307187"/>
              <a:gd name="connsiteY2" fmla="*/ 0 h 2631490"/>
              <a:gd name="connsiteX3" fmla="*/ 1720142 w 6307187"/>
              <a:gd name="connsiteY3" fmla="*/ 0 h 2631490"/>
              <a:gd name="connsiteX4" fmla="*/ 2230451 w 6307187"/>
              <a:gd name="connsiteY4" fmla="*/ 0 h 2631490"/>
              <a:gd name="connsiteX5" fmla="*/ 2740759 w 6307187"/>
              <a:gd name="connsiteY5" fmla="*/ 0 h 2631490"/>
              <a:gd name="connsiteX6" fmla="*/ 3251068 w 6307187"/>
              <a:gd name="connsiteY6" fmla="*/ 0 h 2631490"/>
              <a:gd name="connsiteX7" fmla="*/ 3761377 w 6307187"/>
              <a:gd name="connsiteY7" fmla="*/ 0 h 2631490"/>
              <a:gd name="connsiteX8" fmla="*/ 4145542 w 6307187"/>
              <a:gd name="connsiteY8" fmla="*/ 0 h 2631490"/>
              <a:gd name="connsiteX9" fmla="*/ 4718923 w 6307187"/>
              <a:gd name="connsiteY9" fmla="*/ 0 h 2631490"/>
              <a:gd name="connsiteX10" fmla="*/ 5166160 w 6307187"/>
              <a:gd name="connsiteY10" fmla="*/ 0 h 2631490"/>
              <a:gd name="connsiteX11" fmla="*/ 5613396 w 6307187"/>
              <a:gd name="connsiteY11" fmla="*/ 0 h 2631490"/>
              <a:gd name="connsiteX12" fmla="*/ 6307187 w 6307187"/>
              <a:gd name="connsiteY12" fmla="*/ 0 h 2631490"/>
              <a:gd name="connsiteX13" fmla="*/ 6307187 w 6307187"/>
              <a:gd name="connsiteY13" fmla="*/ 447353 h 2631490"/>
              <a:gd name="connsiteX14" fmla="*/ 6307187 w 6307187"/>
              <a:gd name="connsiteY14" fmla="*/ 947336 h 2631490"/>
              <a:gd name="connsiteX15" fmla="*/ 6307187 w 6307187"/>
              <a:gd name="connsiteY15" fmla="*/ 1499949 h 2631490"/>
              <a:gd name="connsiteX16" fmla="*/ 6307187 w 6307187"/>
              <a:gd name="connsiteY16" fmla="*/ 2052562 h 2631490"/>
              <a:gd name="connsiteX17" fmla="*/ 6307187 w 6307187"/>
              <a:gd name="connsiteY17" fmla="*/ 2631490 h 2631490"/>
              <a:gd name="connsiteX18" fmla="*/ 5923022 w 6307187"/>
              <a:gd name="connsiteY18" fmla="*/ 2631490 h 2631490"/>
              <a:gd name="connsiteX19" fmla="*/ 5349641 w 6307187"/>
              <a:gd name="connsiteY19" fmla="*/ 2631490 h 2631490"/>
              <a:gd name="connsiteX20" fmla="*/ 4713189 w 6307187"/>
              <a:gd name="connsiteY20" fmla="*/ 2631490 h 2631490"/>
              <a:gd name="connsiteX21" fmla="*/ 4202880 w 6307187"/>
              <a:gd name="connsiteY21" fmla="*/ 2631490 h 2631490"/>
              <a:gd name="connsiteX22" fmla="*/ 3566428 w 6307187"/>
              <a:gd name="connsiteY22" fmla="*/ 2631490 h 2631490"/>
              <a:gd name="connsiteX23" fmla="*/ 3056119 w 6307187"/>
              <a:gd name="connsiteY23" fmla="*/ 2631490 h 2631490"/>
              <a:gd name="connsiteX24" fmla="*/ 2356594 w 6307187"/>
              <a:gd name="connsiteY24" fmla="*/ 2631490 h 2631490"/>
              <a:gd name="connsiteX25" fmla="*/ 1783214 w 6307187"/>
              <a:gd name="connsiteY25" fmla="*/ 2631490 h 2631490"/>
              <a:gd name="connsiteX26" fmla="*/ 1209833 w 6307187"/>
              <a:gd name="connsiteY26" fmla="*/ 2631490 h 2631490"/>
              <a:gd name="connsiteX27" fmla="*/ 636453 w 6307187"/>
              <a:gd name="connsiteY27" fmla="*/ 2631490 h 2631490"/>
              <a:gd name="connsiteX28" fmla="*/ 0 w 6307187"/>
              <a:gd name="connsiteY28" fmla="*/ 2631490 h 2631490"/>
              <a:gd name="connsiteX29" fmla="*/ 0 w 6307187"/>
              <a:gd name="connsiteY29" fmla="*/ 2052562 h 2631490"/>
              <a:gd name="connsiteX30" fmla="*/ 0 w 6307187"/>
              <a:gd name="connsiteY30" fmla="*/ 1499949 h 2631490"/>
              <a:gd name="connsiteX31" fmla="*/ 0 w 6307187"/>
              <a:gd name="connsiteY31" fmla="*/ 973651 h 2631490"/>
              <a:gd name="connsiteX32" fmla="*/ 0 w 6307187"/>
              <a:gd name="connsiteY32" fmla="*/ 526298 h 2631490"/>
              <a:gd name="connsiteX33" fmla="*/ 0 w 6307187"/>
              <a:gd name="connsiteY33" fmla="*/ 0 h 26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7187" h="2631490" fill="none" extrusionOk="0">
                <a:moveTo>
                  <a:pt x="0" y="0"/>
                </a:moveTo>
                <a:cubicBezTo>
                  <a:pt x="274373" y="-16759"/>
                  <a:pt x="413202" y="66031"/>
                  <a:pt x="699524" y="0"/>
                </a:cubicBezTo>
                <a:cubicBezTo>
                  <a:pt x="985846" y="-66031"/>
                  <a:pt x="1092291" y="4527"/>
                  <a:pt x="1272905" y="0"/>
                </a:cubicBezTo>
                <a:cubicBezTo>
                  <a:pt x="1453519" y="-4527"/>
                  <a:pt x="1529782" y="48357"/>
                  <a:pt x="1720142" y="0"/>
                </a:cubicBezTo>
                <a:cubicBezTo>
                  <a:pt x="1910502" y="-48357"/>
                  <a:pt x="2063828" y="42244"/>
                  <a:pt x="2230451" y="0"/>
                </a:cubicBezTo>
                <a:cubicBezTo>
                  <a:pt x="2397074" y="-42244"/>
                  <a:pt x="2615969" y="23052"/>
                  <a:pt x="2740759" y="0"/>
                </a:cubicBezTo>
                <a:cubicBezTo>
                  <a:pt x="2865549" y="-23052"/>
                  <a:pt x="3072980" y="8756"/>
                  <a:pt x="3251068" y="0"/>
                </a:cubicBezTo>
                <a:cubicBezTo>
                  <a:pt x="3429156" y="-8756"/>
                  <a:pt x="3522282" y="39487"/>
                  <a:pt x="3761377" y="0"/>
                </a:cubicBezTo>
                <a:cubicBezTo>
                  <a:pt x="4000472" y="-39487"/>
                  <a:pt x="4066089" y="17104"/>
                  <a:pt x="4145542" y="0"/>
                </a:cubicBezTo>
                <a:cubicBezTo>
                  <a:pt x="4224995" y="-17104"/>
                  <a:pt x="4549755" y="67755"/>
                  <a:pt x="4718923" y="0"/>
                </a:cubicBezTo>
                <a:cubicBezTo>
                  <a:pt x="4888091" y="-67755"/>
                  <a:pt x="4982893" y="27136"/>
                  <a:pt x="5166160" y="0"/>
                </a:cubicBezTo>
                <a:cubicBezTo>
                  <a:pt x="5349427" y="-27136"/>
                  <a:pt x="5408169" y="28434"/>
                  <a:pt x="5613396" y="0"/>
                </a:cubicBezTo>
                <a:cubicBezTo>
                  <a:pt x="5818623" y="-28434"/>
                  <a:pt x="6054476" y="78409"/>
                  <a:pt x="6307187" y="0"/>
                </a:cubicBezTo>
                <a:cubicBezTo>
                  <a:pt x="6335392" y="123325"/>
                  <a:pt x="6257425" y="314004"/>
                  <a:pt x="6307187" y="447353"/>
                </a:cubicBezTo>
                <a:cubicBezTo>
                  <a:pt x="6356949" y="580702"/>
                  <a:pt x="6247784" y="700849"/>
                  <a:pt x="6307187" y="947336"/>
                </a:cubicBezTo>
                <a:cubicBezTo>
                  <a:pt x="6366590" y="1193823"/>
                  <a:pt x="6288992" y="1364898"/>
                  <a:pt x="6307187" y="1499949"/>
                </a:cubicBezTo>
                <a:cubicBezTo>
                  <a:pt x="6325382" y="1635000"/>
                  <a:pt x="6305030" y="1887540"/>
                  <a:pt x="6307187" y="2052562"/>
                </a:cubicBezTo>
                <a:cubicBezTo>
                  <a:pt x="6309344" y="2217584"/>
                  <a:pt x="6297868" y="2422186"/>
                  <a:pt x="6307187" y="2631490"/>
                </a:cubicBezTo>
                <a:cubicBezTo>
                  <a:pt x="6171778" y="2641871"/>
                  <a:pt x="6057410" y="2624819"/>
                  <a:pt x="5923022" y="2631490"/>
                </a:cubicBezTo>
                <a:cubicBezTo>
                  <a:pt x="5788634" y="2638161"/>
                  <a:pt x="5586486" y="2608639"/>
                  <a:pt x="5349641" y="2631490"/>
                </a:cubicBezTo>
                <a:cubicBezTo>
                  <a:pt x="5112796" y="2654341"/>
                  <a:pt x="4908673" y="2604325"/>
                  <a:pt x="4713189" y="2631490"/>
                </a:cubicBezTo>
                <a:cubicBezTo>
                  <a:pt x="4517705" y="2658655"/>
                  <a:pt x="4380301" y="2595875"/>
                  <a:pt x="4202880" y="2631490"/>
                </a:cubicBezTo>
                <a:cubicBezTo>
                  <a:pt x="4025459" y="2667105"/>
                  <a:pt x="3813702" y="2598426"/>
                  <a:pt x="3566428" y="2631490"/>
                </a:cubicBezTo>
                <a:cubicBezTo>
                  <a:pt x="3319154" y="2664554"/>
                  <a:pt x="3177898" y="2614690"/>
                  <a:pt x="3056119" y="2631490"/>
                </a:cubicBezTo>
                <a:cubicBezTo>
                  <a:pt x="2934340" y="2648290"/>
                  <a:pt x="2540254" y="2551555"/>
                  <a:pt x="2356594" y="2631490"/>
                </a:cubicBezTo>
                <a:cubicBezTo>
                  <a:pt x="2172935" y="2711425"/>
                  <a:pt x="2053860" y="2593250"/>
                  <a:pt x="1783214" y="2631490"/>
                </a:cubicBezTo>
                <a:cubicBezTo>
                  <a:pt x="1512568" y="2669730"/>
                  <a:pt x="1363354" y="2567827"/>
                  <a:pt x="1209833" y="2631490"/>
                </a:cubicBezTo>
                <a:cubicBezTo>
                  <a:pt x="1056312" y="2695153"/>
                  <a:pt x="882825" y="2590616"/>
                  <a:pt x="636453" y="2631490"/>
                </a:cubicBezTo>
                <a:cubicBezTo>
                  <a:pt x="390081" y="2672364"/>
                  <a:pt x="244521" y="2597777"/>
                  <a:pt x="0" y="2631490"/>
                </a:cubicBezTo>
                <a:cubicBezTo>
                  <a:pt x="-24995" y="2394139"/>
                  <a:pt x="53023" y="2189430"/>
                  <a:pt x="0" y="2052562"/>
                </a:cubicBezTo>
                <a:cubicBezTo>
                  <a:pt x="-53023" y="1915694"/>
                  <a:pt x="25115" y="1620993"/>
                  <a:pt x="0" y="1499949"/>
                </a:cubicBezTo>
                <a:cubicBezTo>
                  <a:pt x="-25115" y="1378905"/>
                  <a:pt x="10854" y="1121734"/>
                  <a:pt x="0" y="973651"/>
                </a:cubicBezTo>
                <a:cubicBezTo>
                  <a:pt x="-10854" y="825568"/>
                  <a:pt x="9066" y="724271"/>
                  <a:pt x="0" y="526298"/>
                </a:cubicBezTo>
                <a:cubicBezTo>
                  <a:pt x="-9066" y="328325"/>
                  <a:pt x="58198" y="216709"/>
                  <a:pt x="0" y="0"/>
                </a:cubicBezTo>
                <a:close/>
              </a:path>
              <a:path w="6307187" h="2631490" stroke="0" extrusionOk="0">
                <a:moveTo>
                  <a:pt x="0" y="0"/>
                </a:moveTo>
                <a:cubicBezTo>
                  <a:pt x="168139" y="-39007"/>
                  <a:pt x="471052" y="9449"/>
                  <a:pt x="636453" y="0"/>
                </a:cubicBezTo>
                <a:cubicBezTo>
                  <a:pt x="801854" y="-9449"/>
                  <a:pt x="968042" y="18579"/>
                  <a:pt x="1272905" y="0"/>
                </a:cubicBezTo>
                <a:cubicBezTo>
                  <a:pt x="1577768" y="-18579"/>
                  <a:pt x="1551704" y="53598"/>
                  <a:pt x="1783214" y="0"/>
                </a:cubicBezTo>
                <a:cubicBezTo>
                  <a:pt x="2014724" y="-53598"/>
                  <a:pt x="2070699" y="2366"/>
                  <a:pt x="2167379" y="0"/>
                </a:cubicBezTo>
                <a:cubicBezTo>
                  <a:pt x="2264060" y="-2366"/>
                  <a:pt x="2560869" y="2009"/>
                  <a:pt x="2677688" y="0"/>
                </a:cubicBezTo>
                <a:cubicBezTo>
                  <a:pt x="2794507" y="-2009"/>
                  <a:pt x="2933268" y="26335"/>
                  <a:pt x="3124924" y="0"/>
                </a:cubicBezTo>
                <a:cubicBezTo>
                  <a:pt x="3316580" y="-26335"/>
                  <a:pt x="3390714" y="41045"/>
                  <a:pt x="3635233" y="0"/>
                </a:cubicBezTo>
                <a:cubicBezTo>
                  <a:pt x="3879752" y="-41045"/>
                  <a:pt x="4102755" y="71034"/>
                  <a:pt x="4334758" y="0"/>
                </a:cubicBezTo>
                <a:cubicBezTo>
                  <a:pt x="4566762" y="-71034"/>
                  <a:pt x="4586082" y="14761"/>
                  <a:pt x="4781995" y="0"/>
                </a:cubicBezTo>
                <a:cubicBezTo>
                  <a:pt x="4977908" y="-14761"/>
                  <a:pt x="5026239" y="27590"/>
                  <a:pt x="5166160" y="0"/>
                </a:cubicBezTo>
                <a:cubicBezTo>
                  <a:pt x="5306082" y="-27590"/>
                  <a:pt x="5470512" y="2663"/>
                  <a:pt x="5550325" y="0"/>
                </a:cubicBezTo>
                <a:cubicBezTo>
                  <a:pt x="5630139" y="-2663"/>
                  <a:pt x="6003430" y="21228"/>
                  <a:pt x="6307187" y="0"/>
                </a:cubicBezTo>
                <a:cubicBezTo>
                  <a:pt x="6322444" y="145517"/>
                  <a:pt x="6272233" y="280105"/>
                  <a:pt x="6307187" y="552613"/>
                </a:cubicBezTo>
                <a:cubicBezTo>
                  <a:pt x="6342141" y="825121"/>
                  <a:pt x="6292137" y="861934"/>
                  <a:pt x="6307187" y="1052596"/>
                </a:cubicBezTo>
                <a:cubicBezTo>
                  <a:pt x="6322237" y="1243258"/>
                  <a:pt x="6244353" y="1385493"/>
                  <a:pt x="6307187" y="1578894"/>
                </a:cubicBezTo>
                <a:cubicBezTo>
                  <a:pt x="6370021" y="1772295"/>
                  <a:pt x="6268156" y="1895348"/>
                  <a:pt x="6307187" y="2157822"/>
                </a:cubicBezTo>
                <a:cubicBezTo>
                  <a:pt x="6346218" y="2420296"/>
                  <a:pt x="6267008" y="2400233"/>
                  <a:pt x="6307187" y="2631490"/>
                </a:cubicBezTo>
                <a:cubicBezTo>
                  <a:pt x="6149229" y="2685474"/>
                  <a:pt x="5910956" y="2549827"/>
                  <a:pt x="5607663" y="2631490"/>
                </a:cubicBezTo>
                <a:cubicBezTo>
                  <a:pt x="5304370" y="2713153"/>
                  <a:pt x="5355195" y="2594816"/>
                  <a:pt x="5223498" y="2631490"/>
                </a:cubicBezTo>
                <a:cubicBezTo>
                  <a:pt x="5091802" y="2668164"/>
                  <a:pt x="4790704" y="2569385"/>
                  <a:pt x="4587045" y="2631490"/>
                </a:cubicBezTo>
                <a:cubicBezTo>
                  <a:pt x="4383386" y="2693595"/>
                  <a:pt x="4240100" y="2628256"/>
                  <a:pt x="4076736" y="2631490"/>
                </a:cubicBezTo>
                <a:cubicBezTo>
                  <a:pt x="3913372" y="2634724"/>
                  <a:pt x="3731680" y="2585956"/>
                  <a:pt x="3629499" y="2631490"/>
                </a:cubicBezTo>
                <a:cubicBezTo>
                  <a:pt x="3527318" y="2677024"/>
                  <a:pt x="3328824" y="2583467"/>
                  <a:pt x="3119191" y="2631490"/>
                </a:cubicBezTo>
                <a:cubicBezTo>
                  <a:pt x="2909558" y="2679513"/>
                  <a:pt x="2622685" y="2566660"/>
                  <a:pt x="2482738" y="2631490"/>
                </a:cubicBezTo>
                <a:cubicBezTo>
                  <a:pt x="2342791" y="2696320"/>
                  <a:pt x="2237969" y="2596584"/>
                  <a:pt x="2098573" y="2631490"/>
                </a:cubicBezTo>
                <a:cubicBezTo>
                  <a:pt x="1959177" y="2666396"/>
                  <a:pt x="1865662" y="2620363"/>
                  <a:pt x="1651336" y="2631490"/>
                </a:cubicBezTo>
                <a:cubicBezTo>
                  <a:pt x="1437010" y="2642617"/>
                  <a:pt x="1175565" y="2548256"/>
                  <a:pt x="951812" y="2631490"/>
                </a:cubicBezTo>
                <a:cubicBezTo>
                  <a:pt x="728059" y="2714724"/>
                  <a:pt x="390075" y="2630833"/>
                  <a:pt x="0" y="2631490"/>
                </a:cubicBezTo>
                <a:cubicBezTo>
                  <a:pt x="-4362" y="2455114"/>
                  <a:pt x="5196" y="2353388"/>
                  <a:pt x="0" y="2078877"/>
                </a:cubicBezTo>
                <a:cubicBezTo>
                  <a:pt x="-5196" y="1804366"/>
                  <a:pt x="17822" y="1816041"/>
                  <a:pt x="0" y="1631524"/>
                </a:cubicBezTo>
                <a:cubicBezTo>
                  <a:pt x="-17822" y="1447007"/>
                  <a:pt x="31686" y="1260635"/>
                  <a:pt x="0" y="1131541"/>
                </a:cubicBezTo>
                <a:cubicBezTo>
                  <a:pt x="-31686" y="1002447"/>
                  <a:pt x="13834" y="842587"/>
                  <a:pt x="0" y="657872"/>
                </a:cubicBezTo>
                <a:cubicBezTo>
                  <a:pt x="-13834" y="473157"/>
                  <a:pt x="39002" y="182362"/>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1841380898">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Luyện đọc bài.</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500" dirty="0">
                <a:solidFill>
                  <a:prstClr val="black"/>
                </a:solidFill>
                <a:latin typeface="UTM Avo" panose="02040603050506020204" pitchFamily="18" charset="0"/>
                <a:cs typeface="Times New Roman" panose="02020603050405020304" pitchFamily="18" charset="0"/>
              </a:rPr>
              <a:t>Chia sẻ bài học với người thân.</a:t>
            </a:r>
            <a:r>
              <a:rPr kumimoji="0" lang="vi-VN" sz="55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5500" b="0" i="0" u="none" strike="noStrike" kern="1200" cap="none" spc="0" normalizeH="0" baseline="0" noProof="0" dirty="0">
              <a:ln>
                <a:noFill/>
              </a:ln>
              <a:solidFill>
                <a:prstClr val="black"/>
              </a:solidFill>
              <a:effectLst/>
              <a:uLnTx/>
              <a:uFillTx/>
              <a:latin typeface="UTM Avo" panose="02040603050506020204" pitchFamily="18" charset="0"/>
              <a:ea typeface="+mn-ea"/>
            </a:endParaRPr>
          </a:p>
        </p:txBody>
      </p:sp>
    </p:spTree>
    <p:extLst>
      <p:ext uri="{BB962C8B-B14F-4D97-AF65-F5344CB8AC3E}">
        <p14:creationId xmlns:p14="http://schemas.microsoft.com/office/powerpoint/2010/main" val="893224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A9221-1D7D-9EFB-F307-0FDF65A19F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16B0F4-D3F8-17F4-1C17-B8205CC46E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3975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88FBD-402F-2626-7BB2-DB34964766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489DCC-D912-0931-0E71-F0BE1AE1649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5879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19F28-E5C9-C73F-16B6-6FCA7CA550D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07C0BF-00E8-1413-754E-AED398A05E0D}"/>
              </a:ext>
            </a:extLst>
          </p:cNvPr>
          <p:cNvPicPr>
            <a:picLocks noChangeAspect="1"/>
          </p:cNvPicPr>
          <p:nvPr/>
        </p:nvPicPr>
        <p:blipFill>
          <a:blip r:embed="rId2"/>
          <a:stretch>
            <a:fillRect/>
          </a:stretch>
        </p:blipFill>
        <p:spPr>
          <a:xfrm>
            <a:off x="1397311" y="515444"/>
            <a:ext cx="9571550" cy="2395936"/>
          </a:xfrm>
          <a:prstGeom prst="rect">
            <a:avLst/>
          </a:prstGeom>
        </p:spPr>
      </p:pic>
      <p:sp>
        <p:nvSpPr>
          <p:cNvPr id="3" name="Oval 2">
            <a:extLst>
              <a:ext uri="{FF2B5EF4-FFF2-40B4-BE49-F238E27FC236}">
                <a16:creationId xmlns:a16="http://schemas.microsoft.com/office/drawing/2014/main" id="{96594949-9C9E-910C-B413-9C769356AF6B}"/>
              </a:ext>
            </a:extLst>
          </p:cNvPr>
          <p:cNvSpPr/>
          <p:nvPr/>
        </p:nvSpPr>
        <p:spPr>
          <a:xfrm>
            <a:off x="3039155" y="1310311"/>
            <a:ext cx="990600" cy="990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bg1"/>
                </a:solidFill>
                <a:latin typeface="UTM Avo" panose="02040603050506020204" pitchFamily="18" charset="0"/>
              </a:rPr>
              <a:t>2</a:t>
            </a:r>
            <a:endParaRPr lang="en-US" sz="48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11498922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F190B-70F7-ED44-E588-78526C53B054}"/>
              </a:ext>
            </a:extLst>
          </p:cNvPr>
          <p:cNvSpPr/>
          <p:nvPr/>
        </p:nvSpPr>
        <p:spPr>
          <a:xfrm>
            <a:off x="413657" y="229688"/>
            <a:ext cx="11364685" cy="6398623"/>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911CC2A-9D5D-6DBF-4943-D4C099BB3F4A}"/>
              </a:ext>
            </a:extLst>
          </p:cNvPr>
          <p:cNvSpPr txBox="1"/>
          <p:nvPr/>
        </p:nvSpPr>
        <p:spPr>
          <a:xfrm>
            <a:off x="1611086" y="1375954"/>
            <a:ext cx="6723017" cy="3953692"/>
          </a:xfrm>
          <a:prstGeom prst="rect">
            <a:avLst/>
          </a:prstGeom>
          <a:noFill/>
        </p:spPr>
        <p:txBody>
          <a:bodyPr wrap="square" rtlCol="0">
            <a:spAutoFit/>
          </a:bodyPr>
          <a:lstStyle/>
          <a:p>
            <a:endParaRPr lang="en-SG" dirty="0"/>
          </a:p>
        </p:txBody>
      </p:sp>
      <p:sp>
        <p:nvSpPr>
          <p:cNvPr id="4" name="Rectangle 3">
            <a:extLst>
              <a:ext uri="{FF2B5EF4-FFF2-40B4-BE49-F238E27FC236}">
                <a16:creationId xmlns:a16="http://schemas.microsoft.com/office/drawing/2014/main" id="{E92CF531-496F-572D-189E-06223D59CFDA}"/>
              </a:ext>
            </a:extLst>
          </p:cNvPr>
          <p:cNvSpPr/>
          <p:nvPr/>
        </p:nvSpPr>
        <p:spPr>
          <a:xfrm>
            <a:off x="398417" y="163284"/>
            <a:ext cx="11669485" cy="6531429"/>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D7E1E237-B3F2-724E-D009-8864FB61AAAA}"/>
              </a:ext>
            </a:extLst>
          </p:cNvPr>
          <p:cNvSpPr txBox="1"/>
          <p:nvPr/>
        </p:nvSpPr>
        <p:spPr>
          <a:xfrm>
            <a:off x="820782" y="759474"/>
            <a:ext cx="10824753" cy="6001643"/>
          </a:xfrm>
          <a:prstGeom prst="rect">
            <a:avLst/>
          </a:prstGeom>
          <a:noFill/>
        </p:spPr>
        <p:txBody>
          <a:bodyPr wrap="square" rtlCol="0">
            <a:spAutoFit/>
          </a:bodyPr>
          <a:lstStyle/>
          <a:p>
            <a:pPr algn="just"/>
            <a:r>
              <a:rPr lang="en-SG" sz="3200" dirty="0" err="1">
                <a:latin typeface="UTM Avo" panose="02040603050506020204" pitchFamily="18" charset="0"/>
              </a:rPr>
              <a:t>Thấy</a:t>
            </a:r>
            <a:r>
              <a:rPr lang="en-SG" sz="3200" dirty="0">
                <a:latin typeface="UTM Avo" panose="02040603050506020204" pitchFamily="18" charset="0"/>
              </a:rPr>
              <a:t> </a:t>
            </a:r>
            <a:r>
              <a:rPr lang="en-SG" sz="3200" dirty="0" err="1">
                <a:latin typeface="UTM Avo" panose="02040603050506020204" pitchFamily="18" charset="0"/>
              </a:rPr>
              <a:t>mẹ</a:t>
            </a:r>
            <a:r>
              <a:rPr lang="en-SG" sz="3200" dirty="0">
                <a:latin typeface="UTM Avo" panose="02040603050506020204" pitchFamily="18" charset="0"/>
              </a:rPr>
              <a:t> </a:t>
            </a:r>
            <a:r>
              <a:rPr lang="en-SG" sz="3200" dirty="0" err="1">
                <a:latin typeface="UTM Avo" panose="02040603050506020204" pitchFamily="18" charset="0"/>
              </a:rPr>
              <a:t>đi</a:t>
            </a:r>
            <a:r>
              <a:rPr lang="en-SG" sz="3200" dirty="0">
                <a:latin typeface="UTM Avo" panose="02040603050506020204" pitchFamily="18" charset="0"/>
              </a:rPr>
              <a:t> </a:t>
            </a:r>
            <a:r>
              <a:rPr lang="en-SG" sz="3200" dirty="0" err="1">
                <a:latin typeface="UTM Avo" panose="02040603050506020204" pitchFamily="18" charset="0"/>
              </a:rPr>
              <a:t>chợ</a:t>
            </a:r>
            <a:r>
              <a:rPr lang="en-SG" sz="3200" dirty="0">
                <a:latin typeface="UTM Avo" panose="02040603050506020204" pitchFamily="18" charset="0"/>
              </a:rPr>
              <a:t> </a:t>
            </a:r>
            <a:r>
              <a:rPr lang="en-SG" sz="3200" dirty="0" err="1">
                <a:latin typeface="UTM Avo" panose="02040603050506020204" pitchFamily="18" charset="0"/>
              </a:rPr>
              <a:t>về</a:t>
            </a:r>
            <a:r>
              <a:rPr lang="en-SG" sz="3200" dirty="0">
                <a:latin typeface="UTM Avo" panose="02040603050506020204" pitchFamily="18" charset="0"/>
              </a:rPr>
              <a:t>, Chi </a:t>
            </a:r>
            <a:r>
              <a:rPr lang="en-SG" sz="3200" dirty="0" err="1">
                <a:latin typeface="UTM Avo" panose="02040603050506020204" pitchFamily="18" charset="0"/>
              </a:rPr>
              <a:t>hỏi</a:t>
            </a:r>
            <a:r>
              <a:rPr lang="en-SG" sz="3200" dirty="0">
                <a:latin typeface="UTM Avo" panose="02040603050506020204" pitchFamily="18" charset="0"/>
              </a:rPr>
              <a:t>:</a:t>
            </a:r>
            <a:endParaRPr lang="vi-VN" sz="3200" dirty="0">
              <a:latin typeface="UTM Avo" panose="02040603050506020204" pitchFamily="18" charset="0"/>
            </a:endParaRPr>
          </a:p>
          <a:p>
            <a:pPr algn="just"/>
            <a:r>
              <a:rPr lang="vi-VN" sz="3200" dirty="0">
                <a:latin typeface="UTM Avo" panose="02040603050506020204" pitchFamily="18" charset="0"/>
              </a:rPr>
              <a:t>- </a:t>
            </a:r>
            <a:r>
              <a:rPr lang="en-SG" sz="3200" dirty="0">
                <a:latin typeface="UTM Avo" panose="02040603050506020204" pitchFamily="18" charset="0"/>
              </a:rPr>
              <a:t>Sao </a:t>
            </a:r>
            <a:r>
              <a:rPr lang="en-SG" sz="3200" dirty="0" err="1">
                <a:latin typeface="UTM Avo" panose="02040603050506020204" pitchFamily="18" charset="0"/>
              </a:rPr>
              <a:t>mẹ</a:t>
            </a:r>
            <a:r>
              <a:rPr lang="en-SG" sz="3200" dirty="0">
                <a:latin typeface="UTM Avo" panose="02040603050506020204" pitchFamily="18" charset="0"/>
              </a:rPr>
              <a:t> </a:t>
            </a:r>
            <a:r>
              <a:rPr lang="en-SG" sz="3200" dirty="0" err="1">
                <a:latin typeface="UTM Avo" panose="02040603050506020204" pitchFamily="18" charset="0"/>
              </a:rPr>
              <a:t>mua</a:t>
            </a:r>
            <a:r>
              <a:rPr lang="en-SG" sz="3200" dirty="0">
                <a:latin typeface="UTM Avo" panose="02040603050506020204" pitchFamily="18" charset="0"/>
              </a:rPr>
              <a:t> </a:t>
            </a:r>
            <a:r>
              <a:rPr lang="en-SG" sz="3200" dirty="0" err="1">
                <a:latin typeface="UTM Avo" panose="02040603050506020204" pitchFamily="18" charset="0"/>
              </a:rPr>
              <a:t>nhiều</a:t>
            </a:r>
            <a:r>
              <a:rPr lang="en-SG" sz="3200" dirty="0">
                <a:latin typeface="UTM Avo" panose="02040603050506020204" pitchFamily="18" charset="0"/>
              </a:rPr>
              <a:t> </a:t>
            </a:r>
            <a:r>
              <a:rPr lang="en-SG" sz="3200" dirty="0" err="1">
                <a:latin typeface="UTM Avo" panose="02040603050506020204" pitchFamily="18" charset="0"/>
              </a:rPr>
              <a:t>đồ</a:t>
            </a:r>
            <a:r>
              <a:rPr lang="en-SG" sz="3200" dirty="0">
                <a:latin typeface="UTM Avo" panose="02040603050506020204" pitchFamily="18" charset="0"/>
              </a:rPr>
              <a:t> </a:t>
            </a:r>
            <a:r>
              <a:rPr lang="en-SG" sz="3200" dirty="0" err="1">
                <a:latin typeface="UTM Avo" panose="02040603050506020204" pitchFamily="18" charset="0"/>
              </a:rPr>
              <a:t>ăn</a:t>
            </a:r>
            <a:r>
              <a:rPr lang="en-SG" sz="3200" dirty="0">
                <a:latin typeface="UTM Avo" panose="02040603050506020204" pitchFamily="18" charset="0"/>
              </a:rPr>
              <a:t> </a:t>
            </a:r>
            <a:r>
              <a:rPr lang="en-SG" sz="3200" dirty="0" err="1">
                <a:latin typeface="UTM Avo" panose="02040603050506020204" pitchFamily="18" charset="0"/>
              </a:rPr>
              <a:t>thế</a:t>
            </a:r>
            <a:r>
              <a:rPr lang="en-SG" sz="3200" dirty="0">
                <a:latin typeface="UTM Avo" panose="02040603050506020204" pitchFamily="18" charset="0"/>
              </a:rPr>
              <a:t> ạ?</a:t>
            </a:r>
            <a:endParaRPr lang="vi-VN" sz="3200" dirty="0">
              <a:latin typeface="UTM Avo" panose="02040603050506020204" pitchFamily="18" charset="0"/>
            </a:endParaRPr>
          </a:p>
          <a:p>
            <a:pPr algn="just"/>
            <a:r>
              <a:rPr lang="vi-VN" sz="3200" dirty="0">
                <a:latin typeface="UTM Avo" panose="02040603050506020204" pitchFamily="18" charset="0"/>
              </a:rPr>
              <a:t>- </a:t>
            </a:r>
            <a:r>
              <a:rPr lang="en-SG" sz="3200" dirty="0" err="1">
                <a:latin typeface="UTM Avo" panose="02040603050506020204" pitchFamily="18" charset="0"/>
              </a:rPr>
              <a:t>Đố</a:t>
            </a:r>
            <a:r>
              <a:rPr lang="en-SG" sz="3200" dirty="0">
                <a:latin typeface="UTM Avo" panose="02040603050506020204" pitchFamily="18" charset="0"/>
              </a:rPr>
              <a:t> con </a:t>
            </a:r>
            <a:r>
              <a:rPr lang="en-SG" sz="3200" dirty="0" err="1">
                <a:latin typeface="UTM Avo" panose="02040603050506020204" pitchFamily="18" charset="0"/>
              </a:rPr>
              <a:t>hôm</a:t>
            </a:r>
            <a:r>
              <a:rPr lang="en-SG" sz="3200" dirty="0">
                <a:latin typeface="UTM Avo" panose="02040603050506020204" pitchFamily="18" charset="0"/>
              </a:rPr>
              <a:t> nay </a:t>
            </a:r>
            <a:r>
              <a:rPr lang="en-SG" sz="3200" dirty="0" err="1">
                <a:latin typeface="UTM Avo" panose="02040603050506020204" pitchFamily="18" charset="0"/>
              </a:rPr>
              <a:t>là</a:t>
            </a:r>
            <a:r>
              <a:rPr lang="en-SG" sz="3200" dirty="0">
                <a:latin typeface="UTM Avo" panose="02040603050506020204" pitchFamily="18" charset="0"/>
              </a:rPr>
              <a:t> </a:t>
            </a:r>
            <a:r>
              <a:rPr lang="en-SG" sz="3200" dirty="0" err="1">
                <a:latin typeface="UTM Avo" panose="02040603050506020204" pitchFamily="18" charset="0"/>
              </a:rPr>
              <a:t>ngày</a:t>
            </a:r>
            <a:r>
              <a:rPr lang="en-SG" sz="3200" dirty="0">
                <a:latin typeface="UTM Avo" panose="02040603050506020204" pitchFamily="18" charset="0"/>
              </a:rPr>
              <a:t> </a:t>
            </a:r>
            <a:r>
              <a:rPr lang="en-SG" sz="3200" dirty="0" err="1">
                <a:latin typeface="UTM Avo" panose="02040603050506020204" pitchFamily="18" charset="0"/>
              </a:rPr>
              <a:t>gì</a:t>
            </a:r>
            <a:r>
              <a:rPr lang="en-SG" sz="3200" dirty="0">
                <a:latin typeface="UTM Avo" panose="02040603050506020204" pitchFamily="18" charset="0"/>
              </a:rPr>
              <a:t>?</a:t>
            </a:r>
            <a:endParaRPr lang="vi-VN" sz="3200" dirty="0">
              <a:latin typeface="UTM Avo" panose="02040603050506020204" pitchFamily="18" charset="0"/>
            </a:endParaRPr>
          </a:p>
          <a:p>
            <a:pPr algn="just"/>
            <a:r>
              <a:rPr lang="en-SG" sz="3200" dirty="0">
                <a:latin typeface="UTM Avo" panose="02040603050506020204" pitchFamily="18" charset="0"/>
              </a:rPr>
              <a:t>Chi </a:t>
            </a:r>
            <a:r>
              <a:rPr lang="en-SG" sz="3200" dirty="0" err="1">
                <a:latin typeface="UTM Avo" panose="02040603050506020204" pitchFamily="18" charset="0"/>
              </a:rPr>
              <a:t>chạy</a:t>
            </a:r>
            <a:r>
              <a:rPr lang="en-SG" sz="3200" dirty="0">
                <a:latin typeface="UTM Avo" panose="02040603050506020204" pitchFamily="18" charset="0"/>
              </a:rPr>
              <a:t> </a:t>
            </a:r>
            <a:r>
              <a:rPr lang="en-SG" sz="3200" dirty="0" err="1">
                <a:latin typeface="UTM Avo" panose="02040603050506020204" pitchFamily="18" charset="0"/>
              </a:rPr>
              <a:t>lại</a:t>
            </a:r>
            <a:r>
              <a:rPr lang="en-SG" sz="3200" dirty="0">
                <a:latin typeface="UTM Avo" panose="02040603050506020204" pitchFamily="18" charset="0"/>
              </a:rPr>
              <a:t> </a:t>
            </a:r>
            <a:r>
              <a:rPr lang="en-SG" sz="3200" dirty="0" err="1">
                <a:latin typeface="UTM Avo" panose="02040603050506020204" pitchFamily="18" charset="0"/>
              </a:rPr>
              <a:t>xem</a:t>
            </a:r>
            <a:r>
              <a:rPr lang="en-SG" sz="3200" dirty="0">
                <a:latin typeface="UTM Avo" panose="02040603050506020204" pitchFamily="18" charset="0"/>
              </a:rPr>
              <a:t> </a:t>
            </a:r>
            <a:r>
              <a:rPr lang="en-SG" sz="3200" dirty="0" err="1">
                <a:latin typeface="UTM Avo" panose="02040603050506020204" pitchFamily="18" charset="0"/>
              </a:rPr>
              <a:t>lịch</a:t>
            </a:r>
            <a:r>
              <a:rPr lang="en-SG" sz="3200" dirty="0">
                <a:latin typeface="UTM Avo" panose="02040603050506020204" pitchFamily="18" charset="0"/>
              </a:rPr>
              <a:t>:</a:t>
            </a:r>
            <a:endParaRPr lang="vi-VN" sz="3200" dirty="0">
              <a:latin typeface="UTM Avo" panose="02040603050506020204" pitchFamily="18" charset="0"/>
            </a:endParaRPr>
          </a:p>
          <a:p>
            <a:pPr algn="just"/>
            <a:r>
              <a:rPr lang="vi-VN" sz="3200" dirty="0">
                <a:latin typeface="UTM Avo" panose="02040603050506020204" pitchFamily="18" charset="0"/>
              </a:rPr>
              <a:t>- </a:t>
            </a:r>
            <a:r>
              <a:rPr lang="en-SG" sz="3200" dirty="0">
                <a:latin typeface="UTM Avo" panose="02040603050506020204" pitchFamily="18" charset="0"/>
              </a:rPr>
              <a:t>A, </a:t>
            </a:r>
            <a:r>
              <a:rPr lang="en-SG" sz="3200" dirty="0" err="1">
                <a:latin typeface="UTM Avo" panose="02040603050506020204" pitchFamily="18" charset="0"/>
              </a:rPr>
              <a:t>ngày</a:t>
            </a:r>
            <a:r>
              <a:rPr lang="en-SG" sz="3200" dirty="0">
                <a:latin typeface="UTM Avo" panose="02040603050506020204" pitchFamily="18" charset="0"/>
              </a:rPr>
              <a:t> 28 </a:t>
            </a:r>
            <a:r>
              <a:rPr lang="en-SG" sz="3200" dirty="0" err="1">
                <a:latin typeface="UTM Avo" panose="02040603050506020204" pitchFamily="18" charset="0"/>
              </a:rPr>
              <a:t>tháng</a:t>
            </a:r>
            <a:r>
              <a:rPr lang="en-SG" sz="3200" dirty="0">
                <a:latin typeface="UTM Avo" panose="02040603050506020204" pitchFamily="18" charset="0"/>
              </a:rPr>
              <a:t> 6, </a:t>
            </a:r>
            <a:r>
              <a:rPr lang="en-SG" sz="3200" dirty="0" err="1">
                <a:latin typeface="UTM Avo" panose="02040603050506020204" pitchFamily="18" charset="0"/>
              </a:rPr>
              <a:t>ngày</a:t>
            </a:r>
            <a:r>
              <a:rPr lang="en-SG" sz="3200" dirty="0">
                <a:latin typeface="UTM Avo" panose="02040603050506020204" pitchFamily="18" charset="0"/>
              </a:rPr>
              <a:t> Gia </a:t>
            </a:r>
            <a:r>
              <a:rPr lang="en-SG" sz="3200" dirty="0" err="1">
                <a:latin typeface="UTM Avo" panose="02040603050506020204" pitchFamily="18" charset="0"/>
              </a:rPr>
              <a:t>đình</a:t>
            </a:r>
            <a:r>
              <a:rPr lang="en-SG" sz="3200" dirty="0">
                <a:latin typeface="UTM Avo" panose="02040603050506020204" pitchFamily="18" charset="0"/>
              </a:rPr>
              <a:t> Việt Nam.</a:t>
            </a:r>
            <a:endParaRPr lang="vi-VN" sz="3200" dirty="0">
              <a:latin typeface="UTM Avo" panose="02040603050506020204" pitchFamily="18" charset="0"/>
            </a:endParaRPr>
          </a:p>
          <a:p>
            <a:pPr algn="just"/>
            <a:r>
              <a:rPr lang="vi-VN" sz="3200" dirty="0">
                <a:latin typeface="UTM Avo" panose="02040603050506020204" pitchFamily="18" charset="0"/>
              </a:rPr>
              <a:t>- </a:t>
            </a:r>
            <a:r>
              <a:rPr lang="en-SG" sz="3200" dirty="0" err="1">
                <a:latin typeface="UTM Avo" panose="02040603050506020204" pitchFamily="18" charset="0"/>
              </a:rPr>
              <a:t>Đúng</a:t>
            </a:r>
            <a:r>
              <a:rPr lang="en-SG" sz="3200" dirty="0">
                <a:latin typeface="UTM Avo" panose="02040603050506020204" pitchFamily="18" charset="0"/>
              </a:rPr>
              <a:t> </a:t>
            </a:r>
            <a:r>
              <a:rPr lang="en-SG" sz="3200" dirty="0" err="1">
                <a:latin typeface="UTM Avo" panose="02040603050506020204" pitchFamily="18" charset="0"/>
              </a:rPr>
              <a:t>rồi</a:t>
            </a:r>
            <a:r>
              <a:rPr lang="en-SG" sz="3200" dirty="0">
                <a:latin typeface="UTM Avo" panose="02040603050506020204" pitchFamily="18" charset="0"/>
              </a:rPr>
              <a:t>. </a:t>
            </a:r>
            <a:r>
              <a:rPr lang="en-SG" sz="3200" dirty="0" err="1">
                <a:latin typeface="UTM Avo" panose="02040603050506020204" pitchFamily="18" charset="0"/>
              </a:rPr>
              <a:t>Vì</a:t>
            </a:r>
            <a:r>
              <a:rPr lang="en-SG" sz="3200" dirty="0">
                <a:latin typeface="UTM Avo" panose="02040603050506020204" pitchFamily="18" charset="0"/>
              </a:rPr>
              <a:t> </a:t>
            </a:r>
            <a:r>
              <a:rPr lang="en-SG" sz="3200" dirty="0" err="1">
                <a:latin typeface="UTM Avo" panose="02040603050506020204" pitchFamily="18" charset="0"/>
              </a:rPr>
              <a:t>thế</a:t>
            </a:r>
            <a:r>
              <a:rPr lang="en-SG" sz="3200" dirty="0">
                <a:latin typeface="UTM Avo" panose="02040603050506020204" pitchFamily="18" charset="0"/>
              </a:rPr>
              <a:t>, </a:t>
            </a:r>
            <a:r>
              <a:rPr lang="en-SG" sz="3200" dirty="0" err="1">
                <a:latin typeface="UTM Avo" panose="02040603050506020204" pitchFamily="18" charset="0"/>
              </a:rPr>
              <a:t>hôm</a:t>
            </a:r>
            <a:r>
              <a:rPr lang="en-SG" sz="3200" dirty="0">
                <a:latin typeface="UTM Avo" panose="02040603050506020204" pitchFamily="18" charset="0"/>
              </a:rPr>
              <a:t> nay </a:t>
            </a:r>
            <a:r>
              <a:rPr lang="en-SG" sz="3200" dirty="0" err="1">
                <a:latin typeface="UTM Avo" panose="02040603050506020204" pitchFamily="18" charset="0"/>
              </a:rPr>
              <a:t>nhà</a:t>
            </a:r>
            <a:r>
              <a:rPr lang="en-SG" sz="3200" dirty="0">
                <a:latin typeface="UTM Avo" panose="02040603050506020204" pitchFamily="18" charset="0"/>
              </a:rPr>
              <a:t> </a:t>
            </a:r>
            <a:r>
              <a:rPr lang="en-SG" sz="3200" dirty="0" err="1">
                <a:latin typeface="UTM Avo" panose="02040603050506020204" pitchFamily="18" charset="0"/>
              </a:rPr>
              <a:t>mình</a:t>
            </a:r>
            <a:r>
              <a:rPr lang="en-SG" sz="3200" dirty="0">
                <a:latin typeface="UTM Avo" panose="02040603050506020204" pitchFamily="18" charset="0"/>
              </a:rPr>
              <a:t> </a:t>
            </a:r>
            <a:r>
              <a:rPr lang="en-SG" sz="3200" dirty="0" err="1">
                <a:latin typeface="UTM Avo" panose="02040603050506020204" pitchFamily="18" charset="0"/>
              </a:rPr>
              <a:t>liên</a:t>
            </a:r>
            <a:r>
              <a:rPr lang="en-SG" sz="3200" dirty="0">
                <a:latin typeface="UTM Avo" panose="02040603050506020204" pitchFamily="18" charset="0"/>
              </a:rPr>
              <a:t> </a:t>
            </a:r>
            <a:r>
              <a:rPr lang="en-SG" sz="3200" dirty="0" err="1">
                <a:latin typeface="UTM Avo" panose="02040603050506020204" pitchFamily="18" charset="0"/>
              </a:rPr>
              <a:t>hoan</a:t>
            </a:r>
            <a:r>
              <a:rPr lang="en-SG" sz="3200" dirty="0">
                <a:latin typeface="UTM Avo" panose="02040603050506020204" pitchFamily="18" charset="0"/>
              </a:rPr>
              <a:t> con ạ.</a:t>
            </a:r>
            <a:endParaRPr lang="vi-VN" sz="3200" dirty="0">
              <a:latin typeface="UTM Avo" panose="02040603050506020204" pitchFamily="18" charset="0"/>
            </a:endParaRPr>
          </a:p>
          <a:p>
            <a:pPr algn="just"/>
            <a:r>
              <a:rPr lang="vi-VN" sz="3200" dirty="0">
                <a:latin typeface="UTM Avo" panose="02040603050506020204" pitchFamily="18" charset="0"/>
              </a:rPr>
              <a:t>Chi vui lắm. Em nhặt rau giúp mẹ. Bố dọn nhà, rửa xoong nồi, cốc chén. Ông bà trông em bé để mẹ nấu ăn. Cả nhà quây quần bên nhau. Bữa cơm thật tuyệt. Chi thích ngày nào cũng là ngày Gia đình Việt Nam.</a:t>
            </a:r>
          </a:p>
          <a:p>
            <a:pPr algn="r"/>
            <a:r>
              <a:rPr lang="vi-VN" sz="3200" dirty="0">
                <a:latin typeface="UTM Avo" panose="02040603050506020204" pitchFamily="18" charset="0"/>
              </a:rPr>
              <a:t>							(Châu Anh)</a:t>
            </a:r>
            <a:endParaRPr lang="en-SG" sz="3200" dirty="0">
              <a:latin typeface="UTM Avo" panose="02040603050506020204" pitchFamily="18" charset="0"/>
            </a:endParaRPr>
          </a:p>
        </p:txBody>
      </p:sp>
      <p:sp>
        <p:nvSpPr>
          <p:cNvPr id="6" name="TextBox 5">
            <a:extLst>
              <a:ext uri="{FF2B5EF4-FFF2-40B4-BE49-F238E27FC236}">
                <a16:creationId xmlns:a16="http://schemas.microsoft.com/office/drawing/2014/main" id="{5EAC49C9-555F-4775-B47D-D9A77D0F61F3}"/>
              </a:ext>
            </a:extLst>
          </p:cNvPr>
          <p:cNvSpPr txBox="1"/>
          <p:nvPr/>
        </p:nvSpPr>
        <p:spPr>
          <a:xfrm>
            <a:off x="2734492" y="198119"/>
            <a:ext cx="5512525" cy="707886"/>
          </a:xfrm>
          <a:prstGeom prst="rect">
            <a:avLst/>
          </a:prstGeom>
          <a:noFill/>
        </p:spPr>
        <p:txBody>
          <a:bodyPr wrap="square" rtlCol="0">
            <a:spAutoFit/>
          </a:bodyPr>
          <a:lstStyle/>
          <a:p>
            <a:r>
              <a:rPr lang="vi-VN" sz="4000" b="1" dirty="0">
                <a:solidFill>
                  <a:schemeClr val="accent2">
                    <a:lumMod val="50000"/>
                  </a:schemeClr>
                </a:solidFill>
                <a:latin typeface="UTM Avo" panose="02040603050506020204" pitchFamily="18" charset="0"/>
              </a:rPr>
              <a:t>Bữa cơm gia đình</a:t>
            </a:r>
            <a:endParaRPr lang="en-SG" sz="4000" b="1" dirty="0">
              <a:solidFill>
                <a:schemeClr val="accent2">
                  <a:lumMod val="50000"/>
                </a:schemeClr>
              </a:solidFill>
            </a:endParaRPr>
          </a:p>
        </p:txBody>
      </p:sp>
    </p:spTree>
    <p:extLst>
      <p:ext uri="{BB962C8B-B14F-4D97-AF65-F5344CB8AC3E}">
        <p14:creationId xmlns:p14="http://schemas.microsoft.com/office/powerpoint/2010/main" val="1399738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8B17EC-0867-974E-F4E3-FB1D420D1BF9}"/>
              </a:ext>
            </a:extLst>
          </p:cNvPr>
          <p:cNvSpPr/>
          <p:nvPr/>
        </p:nvSpPr>
        <p:spPr>
          <a:xfrm>
            <a:off x="635726" y="305963"/>
            <a:ext cx="11146971" cy="6246074"/>
          </a:xfrm>
          <a:prstGeom prst="rect">
            <a:avLst/>
          </a:prstGeom>
          <a:solidFill>
            <a:schemeClr val="bg1"/>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DEF016A-67B2-F9F0-157A-C22A49E646FE}"/>
              </a:ext>
            </a:extLst>
          </p:cNvPr>
          <p:cNvSpPr txBox="1"/>
          <p:nvPr/>
        </p:nvSpPr>
        <p:spPr>
          <a:xfrm>
            <a:off x="2124890" y="510536"/>
            <a:ext cx="787255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i="0" u="none" strike="noStrike" kern="1200" cap="none" spc="0" normalizeH="0" baseline="0" noProof="0" dirty="0">
                <a:ln>
                  <a:noFill/>
                </a:ln>
                <a:effectLst/>
                <a:uLnTx/>
                <a:uFillTx/>
                <a:latin typeface="UTM Avo" panose="02040603050506020204" pitchFamily="18" charset="0"/>
                <a:ea typeface="+mn-ea"/>
                <a:cs typeface="+mn-cs"/>
              </a:rPr>
              <a:t>TÌM TỪ NGỮ CHỨA VẦN MỚI TRONG BÀI</a:t>
            </a:r>
            <a:endParaRPr kumimoji="0" lang="en-SG" sz="4200" i="0" u="none" strike="noStrike" kern="1200" cap="none" spc="0" normalizeH="0" baseline="0" noProof="0" dirty="0">
              <a:ln>
                <a:noFill/>
              </a:ln>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16A44F7-91B1-1CAD-632C-5DA4D0EDE367}"/>
              </a:ext>
            </a:extLst>
          </p:cNvPr>
          <p:cNvPicPr>
            <a:picLocks noChangeAspect="1"/>
          </p:cNvPicPr>
          <p:nvPr/>
        </p:nvPicPr>
        <p:blipFill>
          <a:blip r:embed="rId2"/>
          <a:stretch>
            <a:fillRect/>
          </a:stretch>
        </p:blipFill>
        <p:spPr>
          <a:xfrm>
            <a:off x="1319370" y="5155576"/>
            <a:ext cx="9553260" cy="1347333"/>
          </a:xfrm>
          <a:prstGeom prst="rect">
            <a:avLst/>
          </a:prstGeom>
        </p:spPr>
      </p:pic>
      <p:pic>
        <p:nvPicPr>
          <p:cNvPr id="6" name="Picture 5">
            <a:extLst>
              <a:ext uri="{FF2B5EF4-FFF2-40B4-BE49-F238E27FC236}">
                <a16:creationId xmlns:a16="http://schemas.microsoft.com/office/drawing/2014/main" id="{974DDC03-3F4A-93B7-626F-C515BE80B5CF}"/>
              </a:ext>
            </a:extLst>
          </p:cNvPr>
          <p:cNvPicPr>
            <a:picLocks noChangeAspect="1"/>
          </p:cNvPicPr>
          <p:nvPr/>
        </p:nvPicPr>
        <p:blipFill>
          <a:blip r:embed="rId3"/>
          <a:srcRect r="46702" b="-961"/>
          <a:stretch>
            <a:fillRect/>
          </a:stretch>
        </p:blipFill>
        <p:spPr>
          <a:xfrm>
            <a:off x="2743106" y="1833819"/>
            <a:ext cx="5914232" cy="3540223"/>
          </a:xfrm>
          <a:prstGeom prst="rect">
            <a:avLst/>
          </a:prstGeom>
        </p:spPr>
      </p:pic>
    </p:spTree>
    <p:extLst>
      <p:ext uri="{BB962C8B-B14F-4D97-AF65-F5344CB8AC3E}">
        <p14:creationId xmlns:p14="http://schemas.microsoft.com/office/powerpoint/2010/main" val="422704731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6DDE-8CCF-194F-A651-063865B0D32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3556AA-DB2E-3EE9-F027-6E03A93E2643}"/>
              </a:ext>
            </a:extLst>
          </p:cNvPr>
          <p:cNvSpPr/>
          <p:nvPr/>
        </p:nvSpPr>
        <p:spPr>
          <a:xfrm>
            <a:off x="400594" y="417624"/>
            <a:ext cx="11355976" cy="623045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FFFC3A44-21B6-00D0-7A66-0FCB523FEA41}"/>
              </a:ext>
            </a:extLst>
          </p:cNvPr>
          <p:cNvPicPr>
            <a:picLocks noChangeAspect="1"/>
          </p:cNvPicPr>
          <p:nvPr/>
        </p:nvPicPr>
        <p:blipFill>
          <a:blip r:embed="rId2"/>
          <a:srcRect r="46702" b="-961"/>
          <a:stretch>
            <a:fillRect/>
          </a:stretch>
        </p:blipFill>
        <p:spPr>
          <a:xfrm>
            <a:off x="5842338" y="3043457"/>
            <a:ext cx="5914232" cy="3540223"/>
          </a:xfrm>
          <a:prstGeom prst="rect">
            <a:avLst/>
          </a:prstGeom>
        </p:spPr>
      </p:pic>
      <p:sp>
        <p:nvSpPr>
          <p:cNvPr id="2" name="Rectangle 1">
            <a:extLst>
              <a:ext uri="{FF2B5EF4-FFF2-40B4-BE49-F238E27FC236}">
                <a16:creationId xmlns:a16="http://schemas.microsoft.com/office/drawing/2014/main" id="{D10990BB-EE26-B3C0-B219-920A2AD88E64}"/>
              </a:ext>
            </a:extLst>
          </p:cNvPr>
          <p:cNvSpPr/>
          <p:nvPr/>
        </p:nvSpPr>
        <p:spPr>
          <a:xfrm>
            <a:off x="1263208" y="2314372"/>
            <a:ext cx="3344172" cy="1323439"/>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C4D2C3A-36BF-CC26-8595-8B31393F2A85}"/>
              </a:ext>
            </a:extLst>
          </p:cNvPr>
          <p:cNvSpPr txBox="1"/>
          <p:nvPr/>
        </p:nvSpPr>
        <p:spPr>
          <a:xfrm>
            <a:off x="1263208" y="2209410"/>
            <a:ext cx="36014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8000" dirty="0">
                <a:solidFill>
                  <a:prstClr val="black"/>
                </a:solidFill>
                <a:latin typeface="UTM Avo" panose="02040603050506020204" pitchFamily="18" charset="0"/>
              </a:rPr>
              <a:t>xo</a:t>
            </a:r>
            <a:r>
              <a:rPr kumimoji="0" lang="vi-VN" sz="8000" b="0" i="0" u="none" strike="noStrike" kern="1200" cap="none" spc="0" normalizeH="0" baseline="0" noProof="0" dirty="0">
                <a:ln>
                  <a:noFill/>
                </a:ln>
                <a:solidFill>
                  <a:prstClr val="black"/>
                </a:solidFill>
                <a:effectLst/>
                <a:uLnTx/>
                <a:uFillTx/>
                <a:latin typeface="UTM Avo" panose="02040603050506020204" pitchFamily="18" charset="0"/>
              </a:rPr>
              <a:t>ong</a:t>
            </a:r>
            <a:endParaRPr kumimoji="0" lang="en-SG" sz="8000" b="0" i="0" u="none" strike="noStrike" kern="1200" cap="none" spc="0" normalizeH="0" baseline="0" noProof="0" dirty="0">
              <a:ln>
                <a:noFill/>
              </a:ln>
              <a:solidFill>
                <a:prstClr val="black"/>
              </a:solidFill>
              <a:effectLst/>
              <a:uLnTx/>
              <a:uFillTx/>
              <a:latin typeface="Aptos" panose="02110004020202020204"/>
            </a:endParaRPr>
          </a:p>
        </p:txBody>
      </p:sp>
      <p:sp>
        <p:nvSpPr>
          <p:cNvPr id="15" name="TextBox 14">
            <a:extLst>
              <a:ext uri="{FF2B5EF4-FFF2-40B4-BE49-F238E27FC236}">
                <a16:creationId xmlns:a16="http://schemas.microsoft.com/office/drawing/2014/main" id="{07300A6D-20D5-C5F1-FAC9-B58574A91CF4}"/>
              </a:ext>
            </a:extLst>
          </p:cNvPr>
          <p:cNvSpPr txBox="1"/>
          <p:nvPr/>
        </p:nvSpPr>
        <p:spPr>
          <a:xfrm>
            <a:off x="2142307" y="719453"/>
            <a:ext cx="787255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i="0" u="none" strike="noStrike" kern="1200" cap="none" spc="0" normalizeH="0" baseline="0" noProof="0" dirty="0">
                <a:ln>
                  <a:noFill/>
                </a:ln>
                <a:effectLst/>
                <a:uLnTx/>
                <a:uFillTx/>
                <a:latin typeface="UTM Avo" panose="02040603050506020204" pitchFamily="18" charset="0"/>
                <a:ea typeface="+mn-ea"/>
                <a:cs typeface="+mn-cs"/>
              </a:rPr>
              <a:t>TÌM TỪ NGỮ CHỨA VẦN MỚI TRONG BÀI</a:t>
            </a:r>
            <a:endParaRPr kumimoji="0" lang="en-SG" sz="4200" i="0" u="none" strike="noStrike" kern="1200" cap="none" spc="0" normalizeH="0" baseline="0" noProof="0" dirty="0">
              <a:ln>
                <a:noFill/>
              </a:ln>
              <a:effectLst/>
              <a:uLnTx/>
              <a:uFillTx/>
              <a:latin typeface="Aptos" panose="02110004020202020204"/>
              <a:ea typeface="+mn-ea"/>
              <a:cs typeface="+mn-cs"/>
            </a:endParaRPr>
          </a:p>
        </p:txBody>
      </p:sp>
    </p:spTree>
    <p:extLst>
      <p:ext uri="{BB962C8B-B14F-4D97-AF65-F5344CB8AC3E}">
        <p14:creationId xmlns:p14="http://schemas.microsoft.com/office/powerpoint/2010/main" val="7252716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DFCF28F5-55B8-25B4-7A36-807E84CF5E40}"/>
              </a:ext>
            </a:extLst>
          </p:cNvPr>
          <p:cNvSpPr/>
          <p:nvPr/>
        </p:nvSpPr>
        <p:spPr>
          <a:xfrm>
            <a:off x="402953" y="128016"/>
            <a:ext cx="7342333" cy="3858768"/>
          </a:xfrm>
          <a:custGeom>
            <a:avLst/>
            <a:gdLst/>
            <a:ahLst/>
            <a:cxnLst/>
            <a:rect l="l" t="t" r="r" b="b"/>
            <a:pathLst>
              <a:path w="11013499" h="7145007">
                <a:moveTo>
                  <a:pt x="0" y="0"/>
                </a:moveTo>
                <a:lnTo>
                  <a:pt x="11013499" y="0"/>
                </a:lnTo>
                <a:lnTo>
                  <a:pt x="11013499" y="7145007"/>
                </a:lnTo>
                <a:lnTo>
                  <a:pt x="0" y="714500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defRPr/>
            </a:pPr>
            <a:endParaRPr lang="en-SG" sz="1200">
              <a:solidFill>
                <a:prstClr val="black"/>
              </a:solidFill>
              <a:latin typeface="Calibri"/>
            </a:endParaRPr>
          </a:p>
        </p:txBody>
      </p:sp>
      <p:sp>
        <p:nvSpPr>
          <p:cNvPr id="5" name="TextBox 4">
            <a:extLst>
              <a:ext uri="{FF2B5EF4-FFF2-40B4-BE49-F238E27FC236}">
                <a16:creationId xmlns:a16="http://schemas.microsoft.com/office/drawing/2014/main" id="{A585FF4C-5B8B-0A9A-6D3F-0A90C6A9D79F}"/>
              </a:ext>
            </a:extLst>
          </p:cNvPr>
          <p:cNvSpPr txBox="1"/>
          <p:nvPr/>
        </p:nvSpPr>
        <p:spPr>
          <a:xfrm>
            <a:off x="472253" y="1087904"/>
            <a:ext cx="6984275"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Bài đọc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mấy câu?</a:t>
            </a:r>
            <a:endParaRPr kumimoji="0" lang="en-SG" sz="6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DEA9AF93-94D2-85B7-AA82-0F27C1C8084F}"/>
              </a:ext>
            </a:extLst>
          </p:cNvPr>
          <p:cNvSpPr txBox="1"/>
          <p:nvPr/>
        </p:nvSpPr>
        <p:spPr>
          <a:xfrm>
            <a:off x="5596427" y="4361896"/>
            <a:ext cx="6382213" cy="1169551"/>
          </a:xfrm>
          <a:custGeom>
            <a:avLst/>
            <a:gdLst>
              <a:gd name="connsiteX0" fmla="*/ 0 w 6382213"/>
              <a:gd name="connsiteY0" fmla="*/ 0 h 1169551"/>
              <a:gd name="connsiteX1" fmla="*/ 707845 w 6382213"/>
              <a:gd name="connsiteY1" fmla="*/ 0 h 1169551"/>
              <a:gd name="connsiteX2" fmla="*/ 1096580 w 6382213"/>
              <a:gd name="connsiteY2" fmla="*/ 0 h 1169551"/>
              <a:gd name="connsiteX3" fmla="*/ 1676781 w 6382213"/>
              <a:gd name="connsiteY3" fmla="*/ 0 h 1169551"/>
              <a:gd name="connsiteX4" fmla="*/ 2129338 w 6382213"/>
              <a:gd name="connsiteY4" fmla="*/ 0 h 1169551"/>
              <a:gd name="connsiteX5" fmla="*/ 2709540 w 6382213"/>
              <a:gd name="connsiteY5" fmla="*/ 0 h 1169551"/>
              <a:gd name="connsiteX6" fmla="*/ 3162096 w 6382213"/>
              <a:gd name="connsiteY6" fmla="*/ 0 h 1169551"/>
              <a:gd name="connsiteX7" fmla="*/ 3742298 w 6382213"/>
              <a:gd name="connsiteY7" fmla="*/ 0 h 1169551"/>
              <a:gd name="connsiteX8" fmla="*/ 4194855 w 6382213"/>
              <a:gd name="connsiteY8" fmla="*/ 0 h 1169551"/>
              <a:gd name="connsiteX9" fmla="*/ 4711234 w 6382213"/>
              <a:gd name="connsiteY9" fmla="*/ 0 h 1169551"/>
              <a:gd name="connsiteX10" fmla="*/ 5227613 w 6382213"/>
              <a:gd name="connsiteY10" fmla="*/ 0 h 1169551"/>
              <a:gd name="connsiteX11" fmla="*/ 5743992 w 6382213"/>
              <a:gd name="connsiteY11" fmla="*/ 0 h 1169551"/>
              <a:gd name="connsiteX12" fmla="*/ 6382213 w 6382213"/>
              <a:gd name="connsiteY12" fmla="*/ 0 h 1169551"/>
              <a:gd name="connsiteX13" fmla="*/ 6382213 w 6382213"/>
              <a:gd name="connsiteY13" fmla="*/ 549689 h 1169551"/>
              <a:gd name="connsiteX14" fmla="*/ 6382213 w 6382213"/>
              <a:gd name="connsiteY14" fmla="*/ 1169551 h 1169551"/>
              <a:gd name="connsiteX15" fmla="*/ 5865834 w 6382213"/>
              <a:gd name="connsiteY15" fmla="*/ 1169551 h 1169551"/>
              <a:gd name="connsiteX16" fmla="*/ 5157989 w 6382213"/>
              <a:gd name="connsiteY16" fmla="*/ 1169551 h 1169551"/>
              <a:gd name="connsiteX17" fmla="*/ 4513965 w 6382213"/>
              <a:gd name="connsiteY17" fmla="*/ 1169551 h 1169551"/>
              <a:gd name="connsiteX18" fmla="*/ 4061408 w 6382213"/>
              <a:gd name="connsiteY18" fmla="*/ 1169551 h 1169551"/>
              <a:gd name="connsiteX19" fmla="*/ 3417385 w 6382213"/>
              <a:gd name="connsiteY19" fmla="*/ 1169551 h 1169551"/>
              <a:gd name="connsiteX20" fmla="*/ 2837184 w 6382213"/>
              <a:gd name="connsiteY20" fmla="*/ 1169551 h 1169551"/>
              <a:gd name="connsiteX21" fmla="*/ 2384627 w 6382213"/>
              <a:gd name="connsiteY21" fmla="*/ 1169551 h 1169551"/>
              <a:gd name="connsiteX22" fmla="*/ 1740604 w 6382213"/>
              <a:gd name="connsiteY22" fmla="*/ 1169551 h 1169551"/>
              <a:gd name="connsiteX23" fmla="*/ 1032758 w 6382213"/>
              <a:gd name="connsiteY23" fmla="*/ 1169551 h 1169551"/>
              <a:gd name="connsiteX24" fmla="*/ 0 w 6382213"/>
              <a:gd name="connsiteY24" fmla="*/ 1169551 h 1169551"/>
              <a:gd name="connsiteX25" fmla="*/ 0 w 6382213"/>
              <a:gd name="connsiteY25" fmla="*/ 573080 h 1169551"/>
              <a:gd name="connsiteX26" fmla="*/ 0 w 6382213"/>
              <a:gd name="connsiteY26"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82213" h="1169551" fill="none" extrusionOk="0">
                <a:moveTo>
                  <a:pt x="0" y="0"/>
                </a:moveTo>
                <a:cubicBezTo>
                  <a:pt x="318884" y="-38372"/>
                  <a:pt x="462558" y="81282"/>
                  <a:pt x="707845" y="0"/>
                </a:cubicBezTo>
                <a:cubicBezTo>
                  <a:pt x="953132" y="-81282"/>
                  <a:pt x="976353" y="6619"/>
                  <a:pt x="1096580" y="0"/>
                </a:cubicBezTo>
                <a:cubicBezTo>
                  <a:pt x="1216808" y="-6619"/>
                  <a:pt x="1505183" y="27114"/>
                  <a:pt x="1676781" y="0"/>
                </a:cubicBezTo>
                <a:cubicBezTo>
                  <a:pt x="1848379" y="-27114"/>
                  <a:pt x="2010425" y="6400"/>
                  <a:pt x="2129338" y="0"/>
                </a:cubicBezTo>
                <a:cubicBezTo>
                  <a:pt x="2248251" y="-6400"/>
                  <a:pt x="2584197" y="6993"/>
                  <a:pt x="2709540" y="0"/>
                </a:cubicBezTo>
                <a:cubicBezTo>
                  <a:pt x="2834883" y="-6993"/>
                  <a:pt x="2999616" y="24835"/>
                  <a:pt x="3162096" y="0"/>
                </a:cubicBezTo>
                <a:cubicBezTo>
                  <a:pt x="3324576" y="-24835"/>
                  <a:pt x="3611201" y="53417"/>
                  <a:pt x="3742298" y="0"/>
                </a:cubicBezTo>
                <a:cubicBezTo>
                  <a:pt x="3873395" y="-53417"/>
                  <a:pt x="4039695" y="13149"/>
                  <a:pt x="4194855" y="0"/>
                </a:cubicBezTo>
                <a:cubicBezTo>
                  <a:pt x="4350015" y="-13149"/>
                  <a:pt x="4598089" y="53317"/>
                  <a:pt x="4711234" y="0"/>
                </a:cubicBezTo>
                <a:cubicBezTo>
                  <a:pt x="4824379" y="-53317"/>
                  <a:pt x="5069667" y="19001"/>
                  <a:pt x="5227613" y="0"/>
                </a:cubicBezTo>
                <a:cubicBezTo>
                  <a:pt x="5385559" y="-19001"/>
                  <a:pt x="5594946" y="27075"/>
                  <a:pt x="5743992" y="0"/>
                </a:cubicBezTo>
                <a:cubicBezTo>
                  <a:pt x="5893038" y="-27075"/>
                  <a:pt x="6091943" y="3912"/>
                  <a:pt x="6382213" y="0"/>
                </a:cubicBezTo>
                <a:cubicBezTo>
                  <a:pt x="6423819" y="215293"/>
                  <a:pt x="6375347" y="349665"/>
                  <a:pt x="6382213" y="549689"/>
                </a:cubicBezTo>
                <a:cubicBezTo>
                  <a:pt x="6389079" y="749713"/>
                  <a:pt x="6336916" y="973585"/>
                  <a:pt x="6382213" y="1169551"/>
                </a:cubicBezTo>
                <a:cubicBezTo>
                  <a:pt x="6155433" y="1175640"/>
                  <a:pt x="6107446" y="1136938"/>
                  <a:pt x="5865834" y="1169551"/>
                </a:cubicBezTo>
                <a:cubicBezTo>
                  <a:pt x="5624222" y="1202164"/>
                  <a:pt x="5463672" y="1090376"/>
                  <a:pt x="5157989" y="1169551"/>
                </a:cubicBezTo>
                <a:cubicBezTo>
                  <a:pt x="4852307" y="1248726"/>
                  <a:pt x="4771836" y="1141331"/>
                  <a:pt x="4513965" y="1169551"/>
                </a:cubicBezTo>
                <a:cubicBezTo>
                  <a:pt x="4256094" y="1197771"/>
                  <a:pt x="4231894" y="1135146"/>
                  <a:pt x="4061408" y="1169551"/>
                </a:cubicBezTo>
                <a:cubicBezTo>
                  <a:pt x="3890922" y="1203956"/>
                  <a:pt x="3637769" y="1126722"/>
                  <a:pt x="3417385" y="1169551"/>
                </a:cubicBezTo>
                <a:cubicBezTo>
                  <a:pt x="3197001" y="1212380"/>
                  <a:pt x="3055534" y="1162450"/>
                  <a:pt x="2837184" y="1169551"/>
                </a:cubicBezTo>
                <a:cubicBezTo>
                  <a:pt x="2618834" y="1176652"/>
                  <a:pt x="2542392" y="1122361"/>
                  <a:pt x="2384627" y="1169551"/>
                </a:cubicBezTo>
                <a:cubicBezTo>
                  <a:pt x="2226862" y="1216741"/>
                  <a:pt x="1947066" y="1152659"/>
                  <a:pt x="1740604" y="1169551"/>
                </a:cubicBezTo>
                <a:cubicBezTo>
                  <a:pt x="1534142" y="1186443"/>
                  <a:pt x="1232856" y="1141146"/>
                  <a:pt x="1032758" y="1169551"/>
                </a:cubicBezTo>
                <a:cubicBezTo>
                  <a:pt x="832660" y="1197956"/>
                  <a:pt x="377147" y="1143571"/>
                  <a:pt x="0" y="1169551"/>
                </a:cubicBezTo>
                <a:cubicBezTo>
                  <a:pt x="-15814" y="905240"/>
                  <a:pt x="18193" y="763418"/>
                  <a:pt x="0" y="573080"/>
                </a:cubicBezTo>
                <a:cubicBezTo>
                  <a:pt x="-18193" y="382742"/>
                  <a:pt x="35498" y="239782"/>
                  <a:pt x="0" y="0"/>
                </a:cubicBezTo>
                <a:close/>
              </a:path>
              <a:path w="6382213" h="1169551" stroke="0" extrusionOk="0">
                <a:moveTo>
                  <a:pt x="0" y="0"/>
                </a:moveTo>
                <a:cubicBezTo>
                  <a:pt x="234078" y="-45884"/>
                  <a:pt x="382955" y="4037"/>
                  <a:pt x="644023" y="0"/>
                </a:cubicBezTo>
                <a:cubicBezTo>
                  <a:pt x="905091" y="-4037"/>
                  <a:pt x="1012579" y="42835"/>
                  <a:pt x="1288047" y="0"/>
                </a:cubicBezTo>
                <a:cubicBezTo>
                  <a:pt x="1563515" y="-42835"/>
                  <a:pt x="1602934" y="30758"/>
                  <a:pt x="1804426" y="0"/>
                </a:cubicBezTo>
                <a:cubicBezTo>
                  <a:pt x="2005918" y="-30758"/>
                  <a:pt x="2060425" y="34140"/>
                  <a:pt x="2193160" y="0"/>
                </a:cubicBezTo>
                <a:cubicBezTo>
                  <a:pt x="2325895" y="-34140"/>
                  <a:pt x="2453476" y="28124"/>
                  <a:pt x="2709540" y="0"/>
                </a:cubicBezTo>
                <a:cubicBezTo>
                  <a:pt x="2965604" y="-28124"/>
                  <a:pt x="2986411" y="7851"/>
                  <a:pt x="3162096" y="0"/>
                </a:cubicBezTo>
                <a:cubicBezTo>
                  <a:pt x="3337781" y="-7851"/>
                  <a:pt x="3529810" y="13990"/>
                  <a:pt x="3678475" y="0"/>
                </a:cubicBezTo>
                <a:cubicBezTo>
                  <a:pt x="3827140" y="-13990"/>
                  <a:pt x="4229923" y="19528"/>
                  <a:pt x="4386321" y="0"/>
                </a:cubicBezTo>
                <a:cubicBezTo>
                  <a:pt x="4542719" y="-19528"/>
                  <a:pt x="4700139" y="25490"/>
                  <a:pt x="4838878" y="0"/>
                </a:cubicBezTo>
                <a:cubicBezTo>
                  <a:pt x="4977617" y="-25490"/>
                  <a:pt x="5119007" y="23101"/>
                  <a:pt x="5227613" y="0"/>
                </a:cubicBezTo>
                <a:cubicBezTo>
                  <a:pt x="5336219" y="-23101"/>
                  <a:pt x="5472314" y="39336"/>
                  <a:pt x="5616347" y="0"/>
                </a:cubicBezTo>
                <a:cubicBezTo>
                  <a:pt x="5760380" y="-39336"/>
                  <a:pt x="6070775" y="89057"/>
                  <a:pt x="6382213" y="0"/>
                </a:cubicBezTo>
                <a:cubicBezTo>
                  <a:pt x="6411745" y="285212"/>
                  <a:pt x="6380321" y="398198"/>
                  <a:pt x="6382213" y="596471"/>
                </a:cubicBezTo>
                <a:cubicBezTo>
                  <a:pt x="6384105" y="794744"/>
                  <a:pt x="6351093" y="959865"/>
                  <a:pt x="6382213" y="1169551"/>
                </a:cubicBezTo>
                <a:cubicBezTo>
                  <a:pt x="6205491" y="1229549"/>
                  <a:pt x="6051501" y="1128487"/>
                  <a:pt x="5802012" y="1169551"/>
                </a:cubicBezTo>
                <a:cubicBezTo>
                  <a:pt x="5552523" y="1210615"/>
                  <a:pt x="5427624" y="1148408"/>
                  <a:pt x="5221811" y="1169551"/>
                </a:cubicBezTo>
                <a:cubicBezTo>
                  <a:pt x="5015998" y="1190694"/>
                  <a:pt x="4797331" y="1121110"/>
                  <a:pt x="4577787" y="1169551"/>
                </a:cubicBezTo>
                <a:cubicBezTo>
                  <a:pt x="4358243" y="1217992"/>
                  <a:pt x="4357945" y="1148779"/>
                  <a:pt x="4189053" y="1169551"/>
                </a:cubicBezTo>
                <a:cubicBezTo>
                  <a:pt x="4020161" y="1190323"/>
                  <a:pt x="3908674" y="1160436"/>
                  <a:pt x="3800318" y="1169551"/>
                </a:cubicBezTo>
                <a:cubicBezTo>
                  <a:pt x="3691962" y="1178666"/>
                  <a:pt x="3346202" y="1140262"/>
                  <a:pt x="3156294" y="1169551"/>
                </a:cubicBezTo>
                <a:cubicBezTo>
                  <a:pt x="2966386" y="1198840"/>
                  <a:pt x="2786641" y="1157348"/>
                  <a:pt x="2639915" y="1169551"/>
                </a:cubicBezTo>
                <a:cubicBezTo>
                  <a:pt x="2493189" y="1181754"/>
                  <a:pt x="2286653" y="1138159"/>
                  <a:pt x="2187358" y="1169551"/>
                </a:cubicBezTo>
                <a:cubicBezTo>
                  <a:pt x="2088063" y="1200943"/>
                  <a:pt x="1849034" y="1132320"/>
                  <a:pt x="1670979" y="1169551"/>
                </a:cubicBezTo>
                <a:cubicBezTo>
                  <a:pt x="1492924" y="1206782"/>
                  <a:pt x="1240387" y="1127838"/>
                  <a:pt x="1026956" y="1169551"/>
                </a:cubicBezTo>
                <a:cubicBezTo>
                  <a:pt x="813525" y="1211264"/>
                  <a:pt x="740030" y="1135993"/>
                  <a:pt x="638221" y="1169551"/>
                </a:cubicBezTo>
                <a:cubicBezTo>
                  <a:pt x="536412" y="1203109"/>
                  <a:pt x="270864" y="1135953"/>
                  <a:pt x="0" y="1169551"/>
                </a:cubicBezTo>
                <a:cubicBezTo>
                  <a:pt x="-62478" y="875568"/>
                  <a:pt x="26037" y="751929"/>
                  <a:pt x="0" y="561384"/>
                </a:cubicBezTo>
                <a:cubicBezTo>
                  <a:pt x="-26037" y="370839"/>
                  <a:pt x="41159" y="188750"/>
                  <a:pt x="0" y="0"/>
                </a:cubicBezTo>
                <a:close/>
              </a:path>
            </a:pathLst>
          </a:custGeom>
          <a:solidFill>
            <a:schemeClr val="bg1"/>
          </a:solidFill>
          <a:ln>
            <a:solidFill>
              <a:schemeClr val="tx1"/>
            </a:solidFill>
            <a:extLst>
              <a:ext uri="{C807C97D-BFC1-408E-A445-0C87EB9F89A2}">
                <ask:lineSketchStyleProps xmlns="" xmlns:ask="http://schemas.microsoft.com/office/drawing/2018/sketchyshapes" sd="1841380898">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a:defRPr/>
            </a:pPr>
            <a:r>
              <a:rPr lang="vi-VN" sz="7000" noProof="0" dirty="0">
                <a:latin typeface="UTM Avo" panose="02040603050506020204" pitchFamily="18" charset="0"/>
              </a:rPr>
              <a:t>Bài có 12 câu.</a:t>
            </a:r>
            <a:endParaRPr kumimoji="0" lang="en-US" sz="7000" b="0" i="0" u="none" strike="noStrike" kern="1200" cap="none" spc="0" normalizeH="0" baseline="0" noProof="0" dirty="0">
              <a:ln>
                <a:noFill/>
              </a:ln>
              <a:solidFill>
                <a:schemeClr val="tx1"/>
              </a:solidFill>
              <a:effectLst/>
              <a:uLnTx/>
              <a:uFillTx/>
              <a:latin typeface="UTM Avo" panose="02040603050506020204" pitchFamily="18" charset="0"/>
            </a:endParaRPr>
          </a:p>
        </p:txBody>
      </p:sp>
    </p:spTree>
    <p:extLst>
      <p:ext uri="{BB962C8B-B14F-4D97-AF65-F5344CB8AC3E}">
        <p14:creationId xmlns:p14="http://schemas.microsoft.com/office/powerpoint/2010/main" val="24476834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TotalTime>
  <Words>768</Words>
  <Application>Microsoft Office PowerPoint</Application>
  <PresentationFormat>Widescreen</PresentationFormat>
  <Paragraphs>128</Paragraphs>
  <Slides>32</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#9Slide05 Bodega Script</vt:lpstr>
      <vt:lpstr>#9Slide07 HoneyCream</vt:lpstr>
      <vt:lpstr>Aptos</vt:lpstr>
      <vt:lpstr>Aptos Display</vt:lpstr>
      <vt:lpstr>Arial</vt:lpstr>
      <vt:lpstr>Calibri</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Tư Bùi</dc:creator>
  <cp:keywords>MNT</cp:keywords>
  <cp:lastModifiedBy>DP180825</cp:lastModifiedBy>
  <cp:revision>19</cp:revision>
  <dcterms:created xsi:type="dcterms:W3CDTF">2025-11-17T14:03:58Z</dcterms:created>
  <dcterms:modified xsi:type="dcterms:W3CDTF">2026-02-10T03:28:28Z</dcterms:modified>
</cp:coreProperties>
</file>