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88" r:id="rId4"/>
    <p:sldId id="274" r:id="rId5"/>
    <p:sldId id="269" r:id="rId6"/>
    <p:sldId id="280" r:id="rId7"/>
    <p:sldId id="289" r:id="rId8"/>
    <p:sldId id="268" r:id="rId9"/>
    <p:sldId id="270" r:id="rId10"/>
    <p:sldId id="277" r:id="rId11"/>
    <p:sldId id="264" r:id="rId12"/>
    <p:sldId id="282" r:id="rId13"/>
    <p:sldId id="283" r:id="rId14"/>
  </p:sldIdLst>
  <p:sldSz cx="18288000" cy="10287000"/>
  <p:notesSz cx="6858000" cy="9144000"/>
  <p:embeddedFontLst>
    <p:embeddedFont>
      <p:font typeface="#9Slide07 HoneyCream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631"/>
    <a:srgbClr val="FF8DAE"/>
    <a:srgbClr val="87BB3E"/>
    <a:srgbClr val="FD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1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60D88-ED96-4CBD-8950-862B4DB1B00F}" type="datetimeFigureOut">
              <a:rPr lang="en-US" smtClean="0"/>
              <a:t>10/02/2026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CEB74-889F-4341-8E67-1F269E9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2A3149-9568-42D2-8A07-943864E4F8E9}"/>
              </a:ext>
            </a:extLst>
          </p:cNvPr>
          <p:cNvGrpSpPr/>
          <p:nvPr userDrawn="1"/>
        </p:nvGrpSpPr>
        <p:grpSpPr>
          <a:xfrm>
            <a:off x="-4938597" y="-649898"/>
            <a:ext cx="23203151" cy="16235029"/>
            <a:chOff x="-3429000" y="-216676"/>
            <a:chExt cx="18346119" cy="12836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2AC559-F939-4457-AB69-34B0635424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1667435-1CD3-4B5C-A8DA-E22441696F1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E721C6C-59F9-4E3E-9E49-23D78B931AE5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6FE78FDF-CF85-411C-A82A-2C31A02D1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75E427-684A-4063-A608-387990D02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228889" y="941967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F16A32-58A8-444C-857E-5207A5A0F3AA}"/>
              </a:ext>
            </a:extLst>
          </p:cNvPr>
          <p:cNvGrpSpPr/>
          <p:nvPr userDrawn="1"/>
        </p:nvGrpSpPr>
        <p:grpSpPr>
          <a:xfrm>
            <a:off x="-4938597" y="-649898"/>
            <a:ext cx="23203151" cy="16235029"/>
            <a:chOff x="-3429000" y="-216676"/>
            <a:chExt cx="18346119" cy="128366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49E750-24C5-41AD-B5E9-6F0C2C7751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DE8126DC-546C-49AA-92E9-C014714651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830F4456-926B-4AC5-A261-1B853A99F41F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4" name="Hình ảnh 32">
              <a:extLst>
                <a:ext uri="{FF2B5EF4-FFF2-40B4-BE49-F238E27FC236}">
                  <a16:creationId xmlns:a16="http://schemas.microsoft.com/office/drawing/2014/main" id="{6EEC4DD1-6803-4B7E-A949-9353005711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6A2142-919E-4221-B247-9DD9A4176B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228889" y="941967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96990D-035A-4EF1-8854-8646590D8EF2}"/>
              </a:ext>
            </a:extLst>
          </p:cNvPr>
          <p:cNvGrpSpPr/>
          <p:nvPr userDrawn="1"/>
        </p:nvGrpSpPr>
        <p:grpSpPr>
          <a:xfrm>
            <a:off x="-4938597" y="-649898"/>
            <a:ext cx="23203151" cy="16235029"/>
            <a:chOff x="-3429000" y="-216676"/>
            <a:chExt cx="18346119" cy="128366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863733-95B9-448A-A5D8-588F7B1268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564DE15-CE11-4F7B-96C7-6A2AF1FE688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2FFFD8AB-D1A3-49BA-A7C9-183816F5D4B0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7C89EE35-66CC-4FEE-853F-ED56C3E20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E70E35-BEE9-45BD-87D7-DA9431174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228889" y="941967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AD766F-5AFC-4C90-BA9A-91F24DA79977}"/>
              </a:ext>
            </a:extLst>
          </p:cNvPr>
          <p:cNvGrpSpPr/>
          <p:nvPr userDrawn="1"/>
        </p:nvGrpSpPr>
        <p:grpSpPr>
          <a:xfrm>
            <a:off x="-4938597" y="-649898"/>
            <a:ext cx="23203151" cy="16235029"/>
            <a:chOff x="-3429000" y="-216676"/>
            <a:chExt cx="18346119" cy="12836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E0BD69-CC5E-4237-8061-A27D5F0B86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C183B5A-5173-4F5D-9E4D-9F9F3F5BCD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D801AB32-7B23-480F-A732-9FE359917CFA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771155CB-F116-4F03-872B-E5CA390D42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BC63AE-C47E-416B-B941-5FF32D03DC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0228889" y="9419677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1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1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1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1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08CED0A-7C0B-4E74-BB1B-0B877277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2600" y="-342900"/>
            <a:ext cx="21349673" cy="1097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1130669" y="702499"/>
            <a:ext cx="16026663" cy="8882002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40AD0401-4991-4B44-B826-F4A1DFE42AE7}"/>
              </a:ext>
            </a:extLst>
          </p:cNvPr>
          <p:cNvSpPr/>
          <p:nvPr/>
        </p:nvSpPr>
        <p:spPr>
          <a:xfrm>
            <a:off x="1371600" y="1326419"/>
            <a:ext cx="14120977" cy="4774631"/>
          </a:xfrm>
          <a:custGeom>
            <a:avLst/>
            <a:gdLst/>
            <a:ahLst/>
            <a:cxnLst/>
            <a:rect l="l" t="t" r="r" b="b"/>
            <a:pathLst>
              <a:path w="11254286" h="3805336">
                <a:moveTo>
                  <a:pt x="0" y="0"/>
                </a:moveTo>
                <a:lnTo>
                  <a:pt x="11254286" y="0"/>
                </a:lnTo>
                <a:lnTo>
                  <a:pt x="11254286" y="3805335"/>
                </a:lnTo>
                <a:lnTo>
                  <a:pt x="0" y="38053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7" t="-2468" b="-3703"/>
            </a:stretch>
          </a:blipFill>
        </p:spPr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979CF900-BB04-436F-B022-2F59FAB69160}"/>
              </a:ext>
            </a:extLst>
          </p:cNvPr>
          <p:cNvSpPr/>
          <p:nvPr/>
        </p:nvSpPr>
        <p:spPr>
          <a:xfrm>
            <a:off x="11217393" y="4411925"/>
            <a:ext cx="3667682" cy="5237027"/>
          </a:xfrm>
          <a:custGeom>
            <a:avLst/>
            <a:gdLst/>
            <a:ahLst/>
            <a:cxnLst/>
            <a:rect l="l" t="t" r="r" b="b"/>
            <a:pathLst>
              <a:path w="3667682" h="5237027">
                <a:moveTo>
                  <a:pt x="0" y="0"/>
                </a:moveTo>
                <a:lnTo>
                  <a:pt x="3667682" y="0"/>
                </a:lnTo>
                <a:lnTo>
                  <a:pt x="3667682" y="5237027"/>
                </a:lnTo>
                <a:lnTo>
                  <a:pt x="0" y="52370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29EB95-44A2-453B-944C-DD222ACF1E60}"/>
              </a:ext>
            </a:extLst>
          </p:cNvPr>
          <p:cNvSpPr txBox="1"/>
          <p:nvPr/>
        </p:nvSpPr>
        <p:spPr>
          <a:xfrm>
            <a:off x="7369092" y="4082525"/>
            <a:ext cx="195217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B82FF5-20FB-443E-9910-84A9BBB79E54}"/>
              </a:ext>
            </a:extLst>
          </p:cNvPr>
          <p:cNvSpPr txBox="1"/>
          <p:nvPr/>
        </p:nvSpPr>
        <p:spPr>
          <a:xfrm>
            <a:off x="14020800" y="3171895"/>
            <a:ext cx="105509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2EFF55-8466-47EF-9856-BA9127939CB4}"/>
              </a:ext>
            </a:extLst>
          </p:cNvPr>
          <p:cNvGrpSpPr/>
          <p:nvPr/>
        </p:nvGrpSpPr>
        <p:grpSpPr>
          <a:xfrm>
            <a:off x="10820400" y="1287202"/>
            <a:ext cx="1055093" cy="923330"/>
            <a:chOff x="16916400" y="1870884"/>
            <a:chExt cx="1055093" cy="92333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FAF1FD-D46D-4A23-932E-417D12E786E4}"/>
                </a:ext>
              </a:extLst>
            </p:cNvPr>
            <p:cNvSpPr/>
            <p:nvPr/>
          </p:nvSpPr>
          <p:spPr>
            <a:xfrm>
              <a:off x="17157331" y="2046379"/>
              <a:ext cx="524138" cy="57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88EF10-8624-4045-AE60-603DB8EF379B}"/>
                </a:ext>
              </a:extLst>
            </p:cNvPr>
            <p:cNvSpPr txBox="1"/>
            <p:nvPr/>
          </p:nvSpPr>
          <p:spPr>
            <a:xfrm>
              <a:off x="16916400" y="1870884"/>
              <a:ext cx="1055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11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D13C4BB-6A04-4507-88F5-78C4165AB443}"/>
              </a:ext>
            </a:extLst>
          </p:cNvPr>
          <p:cNvSpPr txBox="1"/>
          <p:nvPr/>
        </p:nvSpPr>
        <p:spPr>
          <a:xfrm>
            <a:off x="10604188" y="3222278"/>
            <a:ext cx="105509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934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529945">
            <a:off x="4289863" y="8483384"/>
            <a:ext cx="1957864" cy="2047439"/>
          </a:xfrm>
          <a:custGeom>
            <a:avLst/>
            <a:gdLst/>
            <a:ahLst/>
            <a:cxnLst/>
            <a:rect l="l" t="t" r="r" b="b"/>
            <a:pathLst>
              <a:path w="1957864" h="2047439">
                <a:moveTo>
                  <a:pt x="0" y="0"/>
                </a:moveTo>
                <a:lnTo>
                  <a:pt x="1957864" y="0"/>
                </a:lnTo>
                <a:lnTo>
                  <a:pt x="1957864" y="2047439"/>
                </a:lnTo>
                <a:lnTo>
                  <a:pt x="0" y="204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793934" y="253375"/>
            <a:ext cx="16700132" cy="9780250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87C4353C-A633-4D57-AA39-9EADB551C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54954"/>
              </p:ext>
            </p:extLst>
          </p:nvPr>
        </p:nvGraphicFramePr>
        <p:xfrm>
          <a:off x="6150960" y="591076"/>
          <a:ext cx="10972794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">
                  <a:extLst>
                    <a:ext uri="{9D8B030D-6E8A-4147-A177-3AD203B41FA5}">
                      <a16:colId xmlns:a16="http://schemas.microsoft.com/office/drawing/2014/main" val="1066786583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509486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948391483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69756344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67360259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46069804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52263570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300611827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43119173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61353575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94372539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09259040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81231587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21544428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7676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299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7844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3294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0439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85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4513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433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0409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1057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6366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955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607C072-3276-47A2-A2D9-F6428CF1E0E4}"/>
              </a:ext>
            </a:extLst>
          </p:cNvPr>
          <p:cNvSpPr txBox="1"/>
          <p:nvPr/>
        </p:nvSpPr>
        <p:spPr>
          <a:xfrm>
            <a:off x="882846" y="742894"/>
            <a:ext cx="5332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400" b="1" dirty="0" err="1">
                <a:latin typeface="UTM Avo" panose="02040603050506020204" pitchFamily="18" charset="0"/>
              </a:rPr>
              <a:t>Hình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nào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có</a:t>
            </a:r>
            <a:r>
              <a:rPr lang="en-US" sz="4400" b="1" dirty="0">
                <a:latin typeface="UTM Avo" panose="02040603050506020204" pitchFamily="18" charset="0"/>
              </a:rPr>
              <a:t> 19 </a:t>
            </a:r>
            <a:r>
              <a:rPr lang="en-US" sz="4400" b="1" dirty="0" err="1">
                <a:latin typeface="UTM Avo" panose="02040603050506020204" pitchFamily="18" charset="0"/>
              </a:rPr>
              <a:t>hình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vuông</a:t>
            </a:r>
            <a:r>
              <a:rPr lang="en-US" sz="4400" b="1" dirty="0">
                <a:latin typeface="UTM Avo" panose="020406030505060202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4400" b="1" dirty="0" err="1">
                <a:latin typeface="UTM Avo" panose="02040603050506020204" pitchFamily="18" charset="0"/>
              </a:rPr>
              <a:t>Hình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nào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có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ít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hình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vuông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nhất</a:t>
            </a:r>
            <a:r>
              <a:rPr lang="en-US" sz="4400" b="1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643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529945">
            <a:off x="4289863" y="8483384"/>
            <a:ext cx="1957864" cy="2047439"/>
          </a:xfrm>
          <a:custGeom>
            <a:avLst/>
            <a:gdLst/>
            <a:ahLst/>
            <a:cxnLst/>
            <a:rect l="l" t="t" r="r" b="b"/>
            <a:pathLst>
              <a:path w="1957864" h="2047439">
                <a:moveTo>
                  <a:pt x="0" y="0"/>
                </a:moveTo>
                <a:lnTo>
                  <a:pt x="1957864" y="0"/>
                </a:lnTo>
                <a:lnTo>
                  <a:pt x="1957864" y="2047439"/>
                </a:lnTo>
                <a:lnTo>
                  <a:pt x="0" y="204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793934" y="253375"/>
            <a:ext cx="16700132" cy="9780250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87C4353C-A633-4D57-AA39-9EADB551C275}"/>
              </a:ext>
            </a:extLst>
          </p:cNvPr>
          <p:cNvGraphicFramePr>
            <a:graphicFrameLocks noGrp="1"/>
          </p:cNvGraphicFramePr>
          <p:nvPr/>
        </p:nvGraphicFramePr>
        <p:xfrm>
          <a:off x="6150960" y="591076"/>
          <a:ext cx="10972794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">
                  <a:extLst>
                    <a:ext uri="{9D8B030D-6E8A-4147-A177-3AD203B41FA5}">
                      <a16:colId xmlns:a16="http://schemas.microsoft.com/office/drawing/2014/main" val="1066786583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509486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948391483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69756344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67360259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46069804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52263570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300611827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43119173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61353575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94372539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09259040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81231587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21544428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7676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299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7844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3294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0439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85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4513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433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0409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1057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6366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955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607C072-3276-47A2-A2D9-F6428CF1E0E4}"/>
              </a:ext>
            </a:extLst>
          </p:cNvPr>
          <p:cNvSpPr txBox="1"/>
          <p:nvPr/>
        </p:nvSpPr>
        <p:spPr>
          <a:xfrm>
            <a:off x="882846" y="742894"/>
            <a:ext cx="5332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400" b="1" dirty="0" err="1">
                <a:latin typeface="UTM Avo" panose="02040603050506020204" pitchFamily="18" charset="0"/>
              </a:rPr>
              <a:t>Hình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nào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có</a:t>
            </a:r>
            <a:r>
              <a:rPr lang="en-US" sz="4400" b="1" dirty="0">
                <a:latin typeface="UTM Avo" panose="02040603050506020204" pitchFamily="18" charset="0"/>
              </a:rPr>
              <a:t> 19 </a:t>
            </a:r>
            <a:r>
              <a:rPr lang="en-US" sz="4400" b="1" dirty="0" err="1">
                <a:latin typeface="UTM Avo" panose="02040603050506020204" pitchFamily="18" charset="0"/>
              </a:rPr>
              <a:t>hình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vuông</a:t>
            </a:r>
            <a:r>
              <a:rPr lang="en-US" sz="4400" b="1" dirty="0">
                <a:latin typeface="UTM Avo" panose="020406030505060202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4400" b="1" dirty="0" err="1">
                <a:latin typeface="UTM Avo" panose="02040603050506020204" pitchFamily="18" charset="0"/>
              </a:rPr>
              <a:t>Hình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nào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có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ít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hình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vuông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nhất</a:t>
            </a:r>
            <a:r>
              <a:rPr lang="en-US" sz="4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1E0EF-077F-4A41-A0E4-5B6A225FAB2E}"/>
              </a:ext>
            </a:extLst>
          </p:cNvPr>
          <p:cNvSpPr txBox="1"/>
          <p:nvPr/>
        </p:nvSpPr>
        <p:spPr>
          <a:xfrm>
            <a:off x="3133783" y="687316"/>
            <a:ext cx="12327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D333D2-AF28-444F-B9A5-9B83C6B05BE7}"/>
              </a:ext>
            </a:extLst>
          </p:cNvPr>
          <p:cNvSpPr txBox="1"/>
          <p:nvPr/>
        </p:nvSpPr>
        <p:spPr>
          <a:xfrm>
            <a:off x="3105157" y="2064833"/>
            <a:ext cx="12327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5690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026663" cy="8715503"/>
            <a:chOff x="0" y="0"/>
            <a:chExt cx="4221014" cy="2295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1014" cy="2295441"/>
            </a:xfrm>
            <a:custGeom>
              <a:avLst/>
              <a:gdLst/>
              <a:ahLst/>
              <a:cxnLst/>
              <a:rect l="l" t="t" r="r" b="b"/>
              <a:pathLst>
                <a:path w="4221014" h="2295441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264525"/>
                  </a:lnTo>
                  <a:cubicBezTo>
                    <a:pt x="4221014" y="2281599"/>
                    <a:pt x="4207172" y="2295441"/>
                    <a:pt x="4190098" y="2295441"/>
                  </a:cubicBezTo>
                  <a:lnTo>
                    <a:pt x="30916" y="2295441"/>
                  </a:lnTo>
                  <a:cubicBezTo>
                    <a:pt x="13842" y="2295441"/>
                    <a:pt x="0" y="2281599"/>
                    <a:pt x="0" y="2264525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21014" cy="2333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97568">
            <a:off x="336773" y="2103894"/>
            <a:ext cx="3526413" cy="1615738"/>
          </a:xfrm>
          <a:custGeom>
            <a:avLst/>
            <a:gdLst/>
            <a:ahLst/>
            <a:cxnLst/>
            <a:rect l="l" t="t" r="r" b="b"/>
            <a:pathLst>
              <a:path w="3526413" h="1615738">
                <a:moveTo>
                  <a:pt x="0" y="0"/>
                </a:moveTo>
                <a:lnTo>
                  <a:pt x="3526414" y="0"/>
                </a:lnTo>
                <a:lnTo>
                  <a:pt x="3526414" y="1615739"/>
                </a:lnTo>
                <a:lnTo>
                  <a:pt x="0" y="161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7568">
            <a:off x="15386452" y="1023843"/>
            <a:ext cx="3337822" cy="1529329"/>
          </a:xfrm>
          <a:custGeom>
            <a:avLst/>
            <a:gdLst/>
            <a:ahLst/>
            <a:cxnLst/>
            <a:rect l="l" t="t" r="r" b="b"/>
            <a:pathLst>
              <a:path w="3337822" h="1529329">
                <a:moveTo>
                  <a:pt x="0" y="0"/>
                </a:moveTo>
                <a:lnTo>
                  <a:pt x="3337822" y="0"/>
                </a:lnTo>
                <a:lnTo>
                  <a:pt x="3337822" y="1529329"/>
                </a:lnTo>
                <a:lnTo>
                  <a:pt x="0" y="1529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734416" y="9258300"/>
            <a:ext cx="19538377" cy="1304803"/>
            <a:chOff x="0" y="0"/>
            <a:chExt cx="5145910" cy="3436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45910" cy="343652"/>
            </a:xfrm>
            <a:custGeom>
              <a:avLst/>
              <a:gdLst/>
              <a:ahLst/>
              <a:cxnLst/>
              <a:rect l="l" t="t" r="r" b="b"/>
              <a:pathLst>
                <a:path w="5145910" h="343652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313934"/>
                  </a:lnTo>
                  <a:cubicBezTo>
                    <a:pt x="5145910" y="330347"/>
                    <a:pt x="5132605" y="343652"/>
                    <a:pt x="5116192" y="343652"/>
                  </a:cubicBezTo>
                  <a:lnTo>
                    <a:pt x="29718" y="343652"/>
                  </a:lnTo>
                  <a:cubicBezTo>
                    <a:pt x="13305" y="343652"/>
                    <a:pt x="0" y="330347"/>
                    <a:pt x="0" y="313934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45910" cy="38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85869" y="9539604"/>
            <a:ext cx="1077512" cy="409198"/>
            <a:chOff x="0" y="0"/>
            <a:chExt cx="308352" cy="117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8352" cy="117100"/>
            </a:xfrm>
            <a:custGeom>
              <a:avLst/>
              <a:gdLst/>
              <a:ahLst/>
              <a:cxnLst/>
              <a:rect l="l" t="t" r="r" b="b"/>
              <a:pathLst>
                <a:path w="308352" h="117100">
                  <a:moveTo>
                    <a:pt x="154176" y="0"/>
                  </a:moveTo>
                  <a:cubicBezTo>
                    <a:pt x="69027" y="0"/>
                    <a:pt x="0" y="26214"/>
                    <a:pt x="0" y="58550"/>
                  </a:cubicBezTo>
                  <a:cubicBezTo>
                    <a:pt x="0" y="90886"/>
                    <a:pt x="69027" y="117100"/>
                    <a:pt x="154176" y="117100"/>
                  </a:cubicBezTo>
                  <a:cubicBezTo>
                    <a:pt x="239325" y="117100"/>
                    <a:pt x="308352" y="90886"/>
                    <a:pt x="308352" y="58550"/>
                  </a:cubicBezTo>
                  <a:cubicBezTo>
                    <a:pt x="308352" y="26214"/>
                    <a:pt x="239325" y="0"/>
                    <a:pt x="154176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28908" y="-27122"/>
              <a:ext cx="25053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02732" y="9520554"/>
            <a:ext cx="873049" cy="409198"/>
            <a:chOff x="0" y="0"/>
            <a:chExt cx="249841" cy="117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9841" cy="117100"/>
            </a:xfrm>
            <a:custGeom>
              <a:avLst/>
              <a:gdLst/>
              <a:ahLst/>
              <a:cxnLst/>
              <a:rect l="l" t="t" r="r" b="b"/>
              <a:pathLst>
                <a:path w="249841" h="117100">
                  <a:moveTo>
                    <a:pt x="124920" y="0"/>
                  </a:moveTo>
                  <a:cubicBezTo>
                    <a:pt x="55929" y="0"/>
                    <a:pt x="0" y="26214"/>
                    <a:pt x="0" y="58550"/>
                  </a:cubicBezTo>
                  <a:cubicBezTo>
                    <a:pt x="0" y="90886"/>
                    <a:pt x="55929" y="117100"/>
                    <a:pt x="124920" y="117100"/>
                  </a:cubicBezTo>
                  <a:cubicBezTo>
                    <a:pt x="193912" y="117100"/>
                    <a:pt x="249841" y="90886"/>
                    <a:pt x="249841" y="58550"/>
                  </a:cubicBezTo>
                  <a:cubicBezTo>
                    <a:pt x="249841" y="26214"/>
                    <a:pt x="193912" y="0"/>
                    <a:pt x="124920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23423" y="-27122"/>
              <a:ext cx="202995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513652">
            <a:off x="10849802" y="8553271"/>
            <a:ext cx="1223783" cy="1392640"/>
          </a:xfrm>
          <a:custGeom>
            <a:avLst/>
            <a:gdLst/>
            <a:ahLst/>
            <a:cxnLst/>
            <a:rect l="l" t="t" r="r" b="b"/>
            <a:pathLst>
              <a:path w="1223783" h="1392640">
                <a:moveTo>
                  <a:pt x="0" y="0"/>
                </a:moveTo>
                <a:lnTo>
                  <a:pt x="1223783" y="0"/>
                </a:lnTo>
                <a:lnTo>
                  <a:pt x="1223783" y="1392640"/>
                </a:lnTo>
                <a:lnTo>
                  <a:pt x="0" y="1392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31841">
            <a:off x="5390997" y="8838600"/>
            <a:ext cx="915569" cy="1041899"/>
          </a:xfrm>
          <a:custGeom>
            <a:avLst/>
            <a:gdLst/>
            <a:ahLst/>
            <a:cxnLst/>
            <a:rect l="l" t="t" r="r" b="b"/>
            <a:pathLst>
              <a:path w="915569" h="1041899">
                <a:moveTo>
                  <a:pt x="0" y="0"/>
                </a:moveTo>
                <a:lnTo>
                  <a:pt x="915568" y="0"/>
                </a:lnTo>
                <a:lnTo>
                  <a:pt x="915568" y="1041899"/>
                </a:lnTo>
                <a:lnTo>
                  <a:pt x="0" y="1041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420184">
            <a:off x="14075953" y="7966361"/>
            <a:ext cx="3235118" cy="3328025"/>
          </a:xfrm>
          <a:custGeom>
            <a:avLst/>
            <a:gdLst/>
            <a:ahLst/>
            <a:cxnLst/>
            <a:rect l="l" t="t" r="r" b="b"/>
            <a:pathLst>
              <a:path w="3235118" h="3328025">
                <a:moveTo>
                  <a:pt x="0" y="0"/>
                </a:moveTo>
                <a:lnTo>
                  <a:pt x="3235118" y="0"/>
                </a:lnTo>
                <a:lnTo>
                  <a:pt x="3235118" y="3328025"/>
                </a:lnTo>
                <a:lnTo>
                  <a:pt x="0" y="33280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578203" flipH="1">
            <a:off x="14970218" y="7304394"/>
            <a:ext cx="4170290" cy="4290054"/>
          </a:xfrm>
          <a:custGeom>
            <a:avLst/>
            <a:gdLst/>
            <a:ahLst/>
            <a:cxnLst/>
            <a:rect l="l" t="t" r="r" b="b"/>
            <a:pathLst>
              <a:path w="4170290" h="4290054">
                <a:moveTo>
                  <a:pt x="4170290" y="0"/>
                </a:moveTo>
                <a:lnTo>
                  <a:pt x="0" y="0"/>
                </a:lnTo>
                <a:lnTo>
                  <a:pt x="0" y="4290053"/>
                </a:lnTo>
                <a:lnTo>
                  <a:pt x="4170290" y="4290053"/>
                </a:lnTo>
                <a:lnTo>
                  <a:pt x="41702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6994603" y="9744203"/>
            <a:ext cx="3106845" cy="780978"/>
            <a:chOff x="0" y="0"/>
            <a:chExt cx="889087" cy="2234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9087" cy="223493"/>
            </a:xfrm>
            <a:custGeom>
              <a:avLst/>
              <a:gdLst/>
              <a:ahLst/>
              <a:cxnLst/>
              <a:rect l="l" t="t" r="r" b="b"/>
              <a:pathLst>
                <a:path w="889087" h="223493">
                  <a:moveTo>
                    <a:pt x="444543" y="0"/>
                  </a:moveTo>
                  <a:cubicBezTo>
                    <a:pt x="199029" y="0"/>
                    <a:pt x="0" y="50031"/>
                    <a:pt x="0" y="111746"/>
                  </a:cubicBezTo>
                  <a:cubicBezTo>
                    <a:pt x="0" y="173462"/>
                    <a:pt x="199029" y="223493"/>
                    <a:pt x="444543" y="223493"/>
                  </a:cubicBezTo>
                  <a:cubicBezTo>
                    <a:pt x="690058" y="223493"/>
                    <a:pt x="889087" y="173462"/>
                    <a:pt x="889087" y="111746"/>
                  </a:cubicBezTo>
                  <a:cubicBezTo>
                    <a:pt x="889087" y="50031"/>
                    <a:pt x="690058" y="0"/>
                    <a:pt x="444543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83352" y="-17148"/>
              <a:ext cx="722383" cy="219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6497229" y="3687173"/>
            <a:ext cx="4368098" cy="6342066"/>
          </a:xfrm>
          <a:custGeom>
            <a:avLst/>
            <a:gdLst/>
            <a:ahLst/>
            <a:cxnLst/>
            <a:rect l="l" t="t" r="r" b="b"/>
            <a:pathLst>
              <a:path w="4368098" h="6342066">
                <a:moveTo>
                  <a:pt x="0" y="0"/>
                </a:moveTo>
                <a:lnTo>
                  <a:pt x="4368098" y="0"/>
                </a:lnTo>
                <a:lnTo>
                  <a:pt x="4368098" y="6342066"/>
                </a:lnTo>
                <a:lnTo>
                  <a:pt x="0" y="6342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578203" flipH="1">
            <a:off x="-1394950" y="6632955"/>
            <a:ext cx="4170290" cy="4290054"/>
          </a:xfrm>
          <a:custGeom>
            <a:avLst/>
            <a:gdLst/>
            <a:ahLst/>
            <a:cxnLst/>
            <a:rect l="l" t="t" r="r" b="b"/>
            <a:pathLst>
              <a:path w="4170290" h="4290054">
                <a:moveTo>
                  <a:pt x="4170289" y="0"/>
                </a:moveTo>
                <a:lnTo>
                  <a:pt x="0" y="0"/>
                </a:lnTo>
                <a:lnTo>
                  <a:pt x="0" y="4290054"/>
                </a:lnTo>
                <a:lnTo>
                  <a:pt x="4170289" y="4290054"/>
                </a:lnTo>
                <a:lnTo>
                  <a:pt x="417028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A66F9F-826A-4884-A7B4-164BB95782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6839" y="1395979"/>
            <a:ext cx="10742083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026663" cy="8715503"/>
            <a:chOff x="0" y="0"/>
            <a:chExt cx="4221014" cy="2295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1014" cy="2295441"/>
            </a:xfrm>
            <a:custGeom>
              <a:avLst/>
              <a:gdLst/>
              <a:ahLst/>
              <a:cxnLst/>
              <a:rect l="l" t="t" r="r" b="b"/>
              <a:pathLst>
                <a:path w="4221014" h="2295441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264525"/>
                  </a:lnTo>
                  <a:cubicBezTo>
                    <a:pt x="4221014" y="2281599"/>
                    <a:pt x="4207172" y="2295441"/>
                    <a:pt x="4190098" y="2295441"/>
                  </a:cubicBezTo>
                  <a:lnTo>
                    <a:pt x="30916" y="2295441"/>
                  </a:lnTo>
                  <a:cubicBezTo>
                    <a:pt x="13842" y="2295441"/>
                    <a:pt x="0" y="2281599"/>
                    <a:pt x="0" y="2264525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21014" cy="2333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97568">
            <a:off x="336773" y="2103894"/>
            <a:ext cx="3526413" cy="1615738"/>
          </a:xfrm>
          <a:custGeom>
            <a:avLst/>
            <a:gdLst/>
            <a:ahLst/>
            <a:cxnLst/>
            <a:rect l="l" t="t" r="r" b="b"/>
            <a:pathLst>
              <a:path w="3526413" h="1615738">
                <a:moveTo>
                  <a:pt x="0" y="0"/>
                </a:moveTo>
                <a:lnTo>
                  <a:pt x="3526414" y="0"/>
                </a:lnTo>
                <a:lnTo>
                  <a:pt x="3526414" y="1615739"/>
                </a:lnTo>
                <a:lnTo>
                  <a:pt x="0" y="161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7568">
            <a:off x="15386452" y="1023843"/>
            <a:ext cx="3337822" cy="1529329"/>
          </a:xfrm>
          <a:custGeom>
            <a:avLst/>
            <a:gdLst/>
            <a:ahLst/>
            <a:cxnLst/>
            <a:rect l="l" t="t" r="r" b="b"/>
            <a:pathLst>
              <a:path w="3337822" h="1529329">
                <a:moveTo>
                  <a:pt x="0" y="0"/>
                </a:moveTo>
                <a:lnTo>
                  <a:pt x="3337822" y="0"/>
                </a:lnTo>
                <a:lnTo>
                  <a:pt x="3337822" y="1529329"/>
                </a:lnTo>
                <a:lnTo>
                  <a:pt x="0" y="1529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734416" y="9258300"/>
            <a:ext cx="19538377" cy="1304803"/>
            <a:chOff x="0" y="0"/>
            <a:chExt cx="5145910" cy="3436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45910" cy="343652"/>
            </a:xfrm>
            <a:custGeom>
              <a:avLst/>
              <a:gdLst/>
              <a:ahLst/>
              <a:cxnLst/>
              <a:rect l="l" t="t" r="r" b="b"/>
              <a:pathLst>
                <a:path w="5145910" h="343652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313934"/>
                  </a:lnTo>
                  <a:cubicBezTo>
                    <a:pt x="5145910" y="330347"/>
                    <a:pt x="5132605" y="343652"/>
                    <a:pt x="5116192" y="343652"/>
                  </a:cubicBezTo>
                  <a:lnTo>
                    <a:pt x="29718" y="343652"/>
                  </a:lnTo>
                  <a:cubicBezTo>
                    <a:pt x="13305" y="343652"/>
                    <a:pt x="0" y="330347"/>
                    <a:pt x="0" y="313934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45910" cy="38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85869" y="9539604"/>
            <a:ext cx="1077512" cy="409198"/>
            <a:chOff x="0" y="0"/>
            <a:chExt cx="308352" cy="117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8352" cy="117100"/>
            </a:xfrm>
            <a:custGeom>
              <a:avLst/>
              <a:gdLst/>
              <a:ahLst/>
              <a:cxnLst/>
              <a:rect l="l" t="t" r="r" b="b"/>
              <a:pathLst>
                <a:path w="308352" h="117100">
                  <a:moveTo>
                    <a:pt x="154176" y="0"/>
                  </a:moveTo>
                  <a:cubicBezTo>
                    <a:pt x="69027" y="0"/>
                    <a:pt x="0" y="26214"/>
                    <a:pt x="0" y="58550"/>
                  </a:cubicBezTo>
                  <a:cubicBezTo>
                    <a:pt x="0" y="90886"/>
                    <a:pt x="69027" y="117100"/>
                    <a:pt x="154176" y="117100"/>
                  </a:cubicBezTo>
                  <a:cubicBezTo>
                    <a:pt x="239325" y="117100"/>
                    <a:pt x="308352" y="90886"/>
                    <a:pt x="308352" y="58550"/>
                  </a:cubicBezTo>
                  <a:cubicBezTo>
                    <a:pt x="308352" y="26214"/>
                    <a:pt x="239325" y="0"/>
                    <a:pt x="154176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28908" y="-27122"/>
              <a:ext cx="25053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02732" y="9520554"/>
            <a:ext cx="873049" cy="409198"/>
            <a:chOff x="0" y="0"/>
            <a:chExt cx="249841" cy="117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9841" cy="117100"/>
            </a:xfrm>
            <a:custGeom>
              <a:avLst/>
              <a:gdLst/>
              <a:ahLst/>
              <a:cxnLst/>
              <a:rect l="l" t="t" r="r" b="b"/>
              <a:pathLst>
                <a:path w="249841" h="117100">
                  <a:moveTo>
                    <a:pt x="124920" y="0"/>
                  </a:moveTo>
                  <a:cubicBezTo>
                    <a:pt x="55929" y="0"/>
                    <a:pt x="0" y="26214"/>
                    <a:pt x="0" y="58550"/>
                  </a:cubicBezTo>
                  <a:cubicBezTo>
                    <a:pt x="0" y="90886"/>
                    <a:pt x="55929" y="117100"/>
                    <a:pt x="124920" y="117100"/>
                  </a:cubicBezTo>
                  <a:cubicBezTo>
                    <a:pt x="193912" y="117100"/>
                    <a:pt x="249841" y="90886"/>
                    <a:pt x="249841" y="58550"/>
                  </a:cubicBezTo>
                  <a:cubicBezTo>
                    <a:pt x="249841" y="26214"/>
                    <a:pt x="193912" y="0"/>
                    <a:pt x="124920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23423" y="-27122"/>
              <a:ext cx="202995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513652">
            <a:off x="10849802" y="8553271"/>
            <a:ext cx="1223783" cy="1392640"/>
          </a:xfrm>
          <a:custGeom>
            <a:avLst/>
            <a:gdLst/>
            <a:ahLst/>
            <a:cxnLst/>
            <a:rect l="l" t="t" r="r" b="b"/>
            <a:pathLst>
              <a:path w="1223783" h="1392640">
                <a:moveTo>
                  <a:pt x="0" y="0"/>
                </a:moveTo>
                <a:lnTo>
                  <a:pt x="1223783" y="0"/>
                </a:lnTo>
                <a:lnTo>
                  <a:pt x="1223783" y="1392640"/>
                </a:lnTo>
                <a:lnTo>
                  <a:pt x="0" y="1392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31841">
            <a:off x="5390997" y="8838600"/>
            <a:ext cx="915569" cy="1041899"/>
          </a:xfrm>
          <a:custGeom>
            <a:avLst/>
            <a:gdLst/>
            <a:ahLst/>
            <a:cxnLst/>
            <a:rect l="l" t="t" r="r" b="b"/>
            <a:pathLst>
              <a:path w="915569" h="1041899">
                <a:moveTo>
                  <a:pt x="0" y="0"/>
                </a:moveTo>
                <a:lnTo>
                  <a:pt x="915568" y="0"/>
                </a:lnTo>
                <a:lnTo>
                  <a:pt x="915568" y="1041899"/>
                </a:lnTo>
                <a:lnTo>
                  <a:pt x="0" y="1041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420184">
            <a:off x="14075953" y="7966361"/>
            <a:ext cx="3235118" cy="3328025"/>
          </a:xfrm>
          <a:custGeom>
            <a:avLst/>
            <a:gdLst/>
            <a:ahLst/>
            <a:cxnLst/>
            <a:rect l="l" t="t" r="r" b="b"/>
            <a:pathLst>
              <a:path w="3235118" h="3328025">
                <a:moveTo>
                  <a:pt x="0" y="0"/>
                </a:moveTo>
                <a:lnTo>
                  <a:pt x="3235118" y="0"/>
                </a:lnTo>
                <a:lnTo>
                  <a:pt x="3235118" y="3328025"/>
                </a:lnTo>
                <a:lnTo>
                  <a:pt x="0" y="33280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578203" flipH="1">
            <a:off x="14970218" y="7304394"/>
            <a:ext cx="4170290" cy="4290054"/>
          </a:xfrm>
          <a:custGeom>
            <a:avLst/>
            <a:gdLst/>
            <a:ahLst/>
            <a:cxnLst/>
            <a:rect l="l" t="t" r="r" b="b"/>
            <a:pathLst>
              <a:path w="4170290" h="4290054">
                <a:moveTo>
                  <a:pt x="4170290" y="0"/>
                </a:moveTo>
                <a:lnTo>
                  <a:pt x="0" y="0"/>
                </a:lnTo>
                <a:lnTo>
                  <a:pt x="0" y="4290053"/>
                </a:lnTo>
                <a:lnTo>
                  <a:pt x="4170290" y="4290053"/>
                </a:lnTo>
                <a:lnTo>
                  <a:pt x="41702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6994603" y="9744203"/>
            <a:ext cx="3106845" cy="780978"/>
            <a:chOff x="0" y="0"/>
            <a:chExt cx="889087" cy="2234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9087" cy="223493"/>
            </a:xfrm>
            <a:custGeom>
              <a:avLst/>
              <a:gdLst/>
              <a:ahLst/>
              <a:cxnLst/>
              <a:rect l="l" t="t" r="r" b="b"/>
              <a:pathLst>
                <a:path w="889087" h="223493">
                  <a:moveTo>
                    <a:pt x="444543" y="0"/>
                  </a:moveTo>
                  <a:cubicBezTo>
                    <a:pt x="199029" y="0"/>
                    <a:pt x="0" y="50031"/>
                    <a:pt x="0" y="111746"/>
                  </a:cubicBezTo>
                  <a:cubicBezTo>
                    <a:pt x="0" y="173462"/>
                    <a:pt x="199029" y="223493"/>
                    <a:pt x="444543" y="223493"/>
                  </a:cubicBezTo>
                  <a:cubicBezTo>
                    <a:pt x="690058" y="223493"/>
                    <a:pt x="889087" y="173462"/>
                    <a:pt x="889087" y="111746"/>
                  </a:cubicBezTo>
                  <a:cubicBezTo>
                    <a:pt x="889087" y="50031"/>
                    <a:pt x="690058" y="0"/>
                    <a:pt x="444543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83352" y="-17148"/>
              <a:ext cx="722383" cy="219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6497229" y="3687173"/>
            <a:ext cx="4368098" cy="6342066"/>
          </a:xfrm>
          <a:custGeom>
            <a:avLst/>
            <a:gdLst/>
            <a:ahLst/>
            <a:cxnLst/>
            <a:rect l="l" t="t" r="r" b="b"/>
            <a:pathLst>
              <a:path w="4368098" h="6342066">
                <a:moveTo>
                  <a:pt x="0" y="0"/>
                </a:moveTo>
                <a:lnTo>
                  <a:pt x="4368098" y="0"/>
                </a:lnTo>
                <a:lnTo>
                  <a:pt x="4368098" y="6342066"/>
                </a:lnTo>
                <a:lnTo>
                  <a:pt x="0" y="6342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578203" flipH="1">
            <a:off x="-1394950" y="6632955"/>
            <a:ext cx="4170290" cy="4290054"/>
          </a:xfrm>
          <a:custGeom>
            <a:avLst/>
            <a:gdLst/>
            <a:ahLst/>
            <a:cxnLst/>
            <a:rect l="l" t="t" r="r" b="b"/>
            <a:pathLst>
              <a:path w="4170290" h="4290054">
                <a:moveTo>
                  <a:pt x="4170289" y="0"/>
                </a:moveTo>
                <a:lnTo>
                  <a:pt x="0" y="0"/>
                </a:lnTo>
                <a:lnTo>
                  <a:pt x="0" y="4290054"/>
                </a:lnTo>
                <a:lnTo>
                  <a:pt x="4170289" y="4290054"/>
                </a:lnTo>
                <a:lnTo>
                  <a:pt x="417028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36244-C132-42BA-BF56-8B899D3399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4141" y="1677425"/>
            <a:ext cx="12084870" cy="41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529945">
            <a:off x="4289863" y="8483384"/>
            <a:ext cx="1957864" cy="2047439"/>
          </a:xfrm>
          <a:custGeom>
            <a:avLst/>
            <a:gdLst/>
            <a:ahLst/>
            <a:cxnLst/>
            <a:rect l="l" t="t" r="r" b="b"/>
            <a:pathLst>
              <a:path w="1957864" h="2047439">
                <a:moveTo>
                  <a:pt x="0" y="0"/>
                </a:moveTo>
                <a:lnTo>
                  <a:pt x="1957864" y="0"/>
                </a:lnTo>
                <a:lnTo>
                  <a:pt x="1957864" y="2047439"/>
                </a:lnTo>
                <a:lnTo>
                  <a:pt x="0" y="204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852366" y="705816"/>
            <a:ext cx="16026663" cy="8882002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3446B-F98A-4D33-8F9A-556609082FDA}"/>
              </a:ext>
            </a:extLst>
          </p:cNvPr>
          <p:cNvSpPr txBox="1"/>
          <p:nvPr/>
        </p:nvSpPr>
        <p:spPr>
          <a:xfrm>
            <a:off x="982130" y="1167170"/>
            <a:ext cx="6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a)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870DA3-90A5-4450-8065-6ADB7BDD26B1}"/>
              </a:ext>
            </a:extLst>
          </p:cNvPr>
          <p:cNvGrpSpPr/>
          <p:nvPr/>
        </p:nvGrpSpPr>
        <p:grpSpPr>
          <a:xfrm>
            <a:off x="5194872" y="2828723"/>
            <a:ext cx="1203453" cy="592562"/>
            <a:chOff x="6681586" y="2821794"/>
            <a:chExt cx="1203453" cy="592562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E5002208-5B91-4074-8931-60AAE05FEB64}"/>
                </a:ext>
              </a:extLst>
            </p:cNvPr>
            <p:cNvSpPr/>
            <p:nvPr/>
          </p:nvSpPr>
          <p:spPr>
            <a:xfrm>
              <a:off x="6681586" y="2821794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  <p:sp>
          <p:nvSpPr>
            <p:cNvPr id="23" name="Freeform 2">
              <a:extLst>
                <a:ext uri="{FF2B5EF4-FFF2-40B4-BE49-F238E27FC236}">
                  <a16:creationId xmlns:a16="http://schemas.microsoft.com/office/drawing/2014/main" id="{CC7D5E57-A909-4583-AECE-2BC4905E2E81}"/>
                </a:ext>
              </a:extLst>
            </p:cNvPr>
            <p:cNvSpPr/>
            <p:nvPr/>
          </p:nvSpPr>
          <p:spPr>
            <a:xfrm>
              <a:off x="7276486" y="2834475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1FADA7-F171-44E8-A63B-D0E1285B5690}"/>
              </a:ext>
            </a:extLst>
          </p:cNvPr>
          <p:cNvCxnSpPr/>
          <p:nvPr/>
        </p:nvCxnSpPr>
        <p:spPr>
          <a:xfrm>
            <a:off x="1329265" y="3528938"/>
            <a:ext cx="7967135" cy="0"/>
          </a:xfrm>
          <a:prstGeom prst="line">
            <a:avLst/>
          </a:prstGeom>
          <a:ln w="38100">
            <a:solidFill>
              <a:srgbClr val="87BB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BC08D9-2CD6-4E20-907B-A1479DF83590}"/>
              </a:ext>
            </a:extLst>
          </p:cNvPr>
          <p:cNvGrpSpPr/>
          <p:nvPr/>
        </p:nvGrpSpPr>
        <p:grpSpPr>
          <a:xfrm>
            <a:off x="5961024" y="5901765"/>
            <a:ext cx="2388371" cy="587079"/>
            <a:chOff x="8120036" y="5506295"/>
            <a:chExt cx="2388371" cy="587079"/>
          </a:xfrm>
        </p:grpSpPr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85C53254-8067-4194-9283-1D80E0F2148D}"/>
                </a:ext>
              </a:extLst>
            </p:cNvPr>
            <p:cNvSpPr/>
            <p:nvPr/>
          </p:nvSpPr>
          <p:spPr>
            <a:xfrm>
              <a:off x="8120036" y="5513493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D3ED30D5-39A4-41F2-B5ED-0DCF72AC2418}"/>
                </a:ext>
              </a:extLst>
            </p:cNvPr>
            <p:cNvSpPr/>
            <p:nvPr/>
          </p:nvSpPr>
          <p:spPr>
            <a:xfrm>
              <a:off x="8686338" y="5512760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  <p:sp>
          <p:nvSpPr>
            <p:cNvPr id="32" name="Freeform 2">
              <a:extLst>
                <a:ext uri="{FF2B5EF4-FFF2-40B4-BE49-F238E27FC236}">
                  <a16:creationId xmlns:a16="http://schemas.microsoft.com/office/drawing/2014/main" id="{62BB3FDC-3402-454E-BA85-BDE4DA200973}"/>
                </a:ext>
              </a:extLst>
            </p:cNvPr>
            <p:cNvSpPr/>
            <p:nvPr/>
          </p:nvSpPr>
          <p:spPr>
            <a:xfrm>
              <a:off x="9289692" y="5506295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CCB9F897-8D22-463E-9F27-DA21AE14B15D}"/>
                </a:ext>
              </a:extLst>
            </p:cNvPr>
            <p:cNvSpPr/>
            <p:nvPr/>
          </p:nvSpPr>
          <p:spPr>
            <a:xfrm>
              <a:off x="9899854" y="5512760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39D802-5307-4C87-8985-2B903FEF91FE}"/>
              </a:ext>
            </a:extLst>
          </p:cNvPr>
          <p:cNvCxnSpPr/>
          <p:nvPr/>
        </p:nvCxnSpPr>
        <p:spPr>
          <a:xfrm>
            <a:off x="1379757" y="6700614"/>
            <a:ext cx="7967135" cy="0"/>
          </a:xfrm>
          <a:prstGeom prst="line">
            <a:avLst/>
          </a:prstGeom>
          <a:ln w="38100">
            <a:solidFill>
              <a:srgbClr val="87BB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2">
            <a:extLst>
              <a:ext uri="{FF2B5EF4-FFF2-40B4-BE49-F238E27FC236}">
                <a16:creationId xmlns:a16="http://schemas.microsoft.com/office/drawing/2014/main" id="{8B45E230-EB90-4F5F-ACB8-7E09A3A2A4C9}"/>
              </a:ext>
            </a:extLst>
          </p:cNvPr>
          <p:cNvSpPr/>
          <p:nvPr/>
        </p:nvSpPr>
        <p:spPr>
          <a:xfrm>
            <a:off x="8292697" y="8673517"/>
            <a:ext cx="608553" cy="579881"/>
          </a:xfrm>
          <a:custGeom>
            <a:avLst/>
            <a:gdLst/>
            <a:ahLst/>
            <a:cxnLst/>
            <a:rect l="l" t="t" r="r" b="b"/>
            <a:pathLst>
              <a:path w="1032391" h="983750">
                <a:moveTo>
                  <a:pt x="0" y="0"/>
                </a:moveTo>
                <a:lnTo>
                  <a:pt x="1032391" y="0"/>
                </a:lnTo>
                <a:lnTo>
                  <a:pt x="1032391" y="983750"/>
                </a:lnTo>
                <a:lnTo>
                  <a:pt x="0" y="983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980" t="-39555" r="-34158" b="-35847"/>
            </a:stretch>
          </a:blipFill>
        </p:spPr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D8E3DE-B03F-4222-8341-8E081DD0B624}"/>
              </a:ext>
            </a:extLst>
          </p:cNvPr>
          <p:cNvSpPr txBox="1"/>
          <p:nvPr/>
        </p:nvSpPr>
        <p:spPr>
          <a:xfrm>
            <a:off x="1032622" y="3692813"/>
            <a:ext cx="6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903861-7F28-474B-A5C9-AAA3B67E6907}"/>
              </a:ext>
            </a:extLst>
          </p:cNvPr>
          <p:cNvSpPr txBox="1"/>
          <p:nvPr/>
        </p:nvSpPr>
        <p:spPr>
          <a:xfrm>
            <a:off x="1031025" y="6695721"/>
            <a:ext cx="6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c)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509C5D-8CA5-4BBB-A249-9A99C2550545}"/>
              </a:ext>
            </a:extLst>
          </p:cNvPr>
          <p:cNvGrpSpPr/>
          <p:nvPr/>
        </p:nvGrpSpPr>
        <p:grpSpPr>
          <a:xfrm>
            <a:off x="9144000" y="1943100"/>
            <a:ext cx="7532137" cy="1585838"/>
            <a:chOff x="9144000" y="1943100"/>
            <a:chExt cx="7532137" cy="158583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220AD-2086-40B7-9D12-F753C8985C6E}"/>
                </a:ext>
              </a:extLst>
            </p:cNvPr>
            <p:cNvSpPr/>
            <p:nvPr/>
          </p:nvSpPr>
          <p:spPr>
            <a:xfrm>
              <a:off x="9144000" y="1943100"/>
              <a:ext cx="7520105" cy="1585838"/>
            </a:xfrm>
            <a:prstGeom prst="roundRect">
              <a:avLst/>
            </a:prstGeom>
            <a:solidFill>
              <a:srgbClr val="87BB3E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462426-9EE8-4DDE-8170-B2A929C4CEAD}"/>
                </a:ext>
              </a:extLst>
            </p:cNvPr>
            <p:cNvSpPr txBox="1"/>
            <p:nvPr/>
          </p:nvSpPr>
          <p:spPr>
            <a:xfrm>
              <a:off x="9144000" y="2410386"/>
              <a:ext cx="75321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UTM Avo" panose="02040603050506020204" pitchFamily="18" charset="0"/>
                </a:rPr>
                <a:t>32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gồm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b="1" dirty="0">
                  <a:latin typeface="UTM Avo" panose="02040603050506020204" pitchFamily="18" charset="0"/>
                </a:rPr>
                <a:t>3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chục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và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b="1" dirty="0">
                  <a:latin typeface="UTM Avo" panose="02040603050506020204" pitchFamily="18" charset="0"/>
                </a:rPr>
                <a:t>2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đơn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vị</a:t>
              </a:r>
              <a:r>
                <a:rPr lang="en-US" sz="42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C62415-2B1F-4175-AA56-2E2C6B5B6E55}"/>
              </a:ext>
            </a:extLst>
          </p:cNvPr>
          <p:cNvGrpSpPr/>
          <p:nvPr/>
        </p:nvGrpSpPr>
        <p:grpSpPr>
          <a:xfrm>
            <a:off x="9144000" y="5129972"/>
            <a:ext cx="7555557" cy="1585838"/>
            <a:chOff x="9144000" y="5129972"/>
            <a:chExt cx="7555557" cy="158583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2472EF-D4F3-4DBB-8FBA-0658DCD45D28}"/>
                </a:ext>
              </a:extLst>
            </p:cNvPr>
            <p:cNvGrpSpPr/>
            <p:nvPr/>
          </p:nvGrpSpPr>
          <p:grpSpPr>
            <a:xfrm>
              <a:off x="9144000" y="5129972"/>
              <a:ext cx="7555557" cy="1585838"/>
              <a:chOff x="9144000" y="5129972"/>
              <a:chExt cx="7555557" cy="158583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6D7133D-8B01-4651-8256-093F1FE59B00}"/>
                  </a:ext>
                </a:extLst>
              </p:cNvPr>
              <p:cNvSpPr/>
              <p:nvPr/>
            </p:nvSpPr>
            <p:spPr>
              <a:xfrm>
                <a:off x="9144000" y="5129972"/>
                <a:ext cx="7520105" cy="1585838"/>
              </a:xfrm>
              <a:prstGeom prst="roundRect">
                <a:avLst/>
              </a:prstGeom>
              <a:solidFill>
                <a:srgbClr val="87BB3E"/>
              </a:solidFill>
              <a:ln>
                <a:solidFill>
                  <a:srgbClr val="3F86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9184849-48D7-4BB2-AC20-7CD604BEED7B}"/>
                  </a:ext>
                </a:extLst>
              </p:cNvPr>
              <p:cNvSpPr txBox="1"/>
              <p:nvPr/>
            </p:nvSpPr>
            <p:spPr>
              <a:xfrm>
                <a:off x="9167420" y="5609707"/>
                <a:ext cx="75321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UTM Avo" panose="02040603050506020204" pitchFamily="18" charset="0"/>
                  </a:rPr>
                  <a:t>    </a:t>
                </a:r>
                <a:r>
                  <a:rPr lang="en-US" sz="4000" dirty="0" err="1">
                    <a:latin typeface="UTM Avo" panose="02040603050506020204" pitchFamily="18" charset="0"/>
                  </a:rPr>
                  <a:t>gồm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b="1" dirty="0">
                    <a:latin typeface="UTM Avo" panose="02040603050506020204" pitchFamily="18" charset="0"/>
                  </a:rPr>
                  <a:t>    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chục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và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b="1" dirty="0">
                    <a:latin typeface="UTM Avo" panose="02040603050506020204" pitchFamily="18" charset="0"/>
                  </a:rPr>
                  <a:t>   </a:t>
                </a:r>
                <a:r>
                  <a:rPr lang="en-US" sz="4000" dirty="0">
                    <a:latin typeface="UTM Avo" panose="02040603050506020204" pitchFamily="18" charset="0"/>
                  </a:rPr>
                  <a:t>  </a:t>
                </a:r>
                <a:r>
                  <a:rPr lang="en-US" sz="40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40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CADE306-5DE8-4F23-BE68-84FF4C09DE9B}"/>
                </a:ext>
              </a:extLst>
            </p:cNvPr>
            <p:cNvSpPr/>
            <p:nvPr/>
          </p:nvSpPr>
          <p:spPr>
            <a:xfrm>
              <a:off x="9144000" y="5603272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D1DEF9C-061C-4915-9EAB-B0390B6EA66E}"/>
                </a:ext>
              </a:extLst>
            </p:cNvPr>
            <p:cNvSpPr/>
            <p:nvPr/>
          </p:nvSpPr>
          <p:spPr>
            <a:xfrm>
              <a:off x="11134951" y="5603272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172E5CB6-61FA-46F7-ACEE-6A18390935DB}"/>
                </a:ext>
              </a:extLst>
            </p:cNvPr>
            <p:cNvSpPr/>
            <p:nvPr/>
          </p:nvSpPr>
          <p:spPr>
            <a:xfrm>
              <a:off x="14124364" y="5584161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33A2C5-D546-4093-9E9D-6C8A6C86E89C}"/>
              </a:ext>
            </a:extLst>
          </p:cNvPr>
          <p:cNvGrpSpPr/>
          <p:nvPr/>
        </p:nvGrpSpPr>
        <p:grpSpPr>
          <a:xfrm>
            <a:off x="9108548" y="7703877"/>
            <a:ext cx="7555557" cy="1585838"/>
            <a:chOff x="9144000" y="5129972"/>
            <a:chExt cx="7555557" cy="158583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2407392-2BEC-4186-981A-C74F6A96FBC0}"/>
                </a:ext>
              </a:extLst>
            </p:cNvPr>
            <p:cNvGrpSpPr/>
            <p:nvPr/>
          </p:nvGrpSpPr>
          <p:grpSpPr>
            <a:xfrm>
              <a:off x="9144000" y="5129972"/>
              <a:ext cx="7555557" cy="1585838"/>
              <a:chOff x="9144000" y="5129972"/>
              <a:chExt cx="7555557" cy="1585838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CBFE9E20-833A-4E6B-B5DD-93BA360DE436}"/>
                  </a:ext>
                </a:extLst>
              </p:cNvPr>
              <p:cNvSpPr/>
              <p:nvPr/>
            </p:nvSpPr>
            <p:spPr>
              <a:xfrm>
                <a:off x="9144000" y="5129972"/>
                <a:ext cx="7520105" cy="1585838"/>
              </a:xfrm>
              <a:prstGeom prst="roundRect">
                <a:avLst/>
              </a:prstGeom>
              <a:solidFill>
                <a:srgbClr val="87BB3E"/>
              </a:solidFill>
              <a:ln>
                <a:solidFill>
                  <a:srgbClr val="3F86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655E17-32D2-4C96-AC38-C3CFF1C4C101}"/>
                  </a:ext>
                </a:extLst>
              </p:cNvPr>
              <p:cNvSpPr txBox="1"/>
              <p:nvPr/>
            </p:nvSpPr>
            <p:spPr>
              <a:xfrm>
                <a:off x="9167420" y="5609707"/>
                <a:ext cx="75321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UTM Avo" panose="02040603050506020204" pitchFamily="18" charset="0"/>
                  </a:rPr>
                  <a:t>    </a:t>
                </a:r>
                <a:r>
                  <a:rPr lang="en-US" sz="4000" dirty="0" err="1">
                    <a:latin typeface="UTM Avo" panose="02040603050506020204" pitchFamily="18" charset="0"/>
                  </a:rPr>
                  <a:t>gồm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b="1" dirty="0">
                    <a:latin typeface="UTM Avo" panose="02040603050506020204" pitchFamily="18" charset="0"/>
                  </a:rPr>
                  <a:t>    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chục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và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b="1" dirty="0">
                    <a:latin typeface="UTM Avo" panose="02040603050506020204" pitchFamily="18" charset="0"/>
                  </a:rPr>
                  <a:t>   </a:t>
                </a:r>
                <a:r>
                  <a:rPr lang="en-US" sz="4000" dirty="0">
                    <a:latin typeface="UTM Avo" panose="02040603050506020204" pitchFamily="18" charset="0"/>
                  </a:rPr>
                  <a:t>  </a:t>
                </a:r>
                <a:r>
                  <a:rPr lang="en-US" sz="40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40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5CDF4E6B-0341-4BE6-91F5-08566EA46AE4}"/>
                </a:ext>
              </a:extLst>
            </p:cNvPr>
            <p:cNvSpPr/>
            <p:nvPr/>
          </p:nvSpPr>
          <p:spPr>
            <a:xfrm>
              <a:off x="9144000" y="5603272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9A1CDF67-C7BA-4A21-A536-8352ABD2E1FD}"/>
                </a:ext>
              </a:extLst>
            </p:cNvPr>
            <p:cNvSpPr/>
            <p:nvPr/>
          </p:nvSpPr>
          <p:spPr>
            <a:xfrm>
              <a:off x="11134951" y="5603272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F502153-77EA-4238-BE58-63C9316ED350}"/>
                </a:ext>
              </a:extLst>
            </p:cNvPr>
            <p:cNvSpPr/>
            <p:nvPr/>
          </p:nvSpPr>
          <p:spPr>
            <a:xfrm>
              <a:off x="14124364" y="5584161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9124E1-614C-413A-9383-3648503B805F}"/>
              </a:ext>
            </a:extLst>
          </p:cNvPr>
          <p:cNvGrpSpPr/>
          <p:nvPr/>
        </p:nvGrpSpPr>
        <p:grpSpPr>
          <a:xfrm>
            <a:off x="813990" y="7168658"/>
            <a:ext cx="7615134" cy="2226326"/>
            <a:chOff x="864455" y="7644574"/>
            <a:chExt cx="6918524" cy="171461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72FE5EB-F640-4D78-B4AE-547404AEBC03}"/>
                </a:ext>
              </a:extLst>
            </p:cNvPr>
            <p:cNvGrpSpPr/>
            <p:nvPr/>
          </p:nvGrpSpPr>
          <p:grpSpPr>
            <a:xfrm>
              <a:off x="864455" y="7644574"/>
              <a:ext cx="3600334" cy="1709553"/>
              <a:chOff x="1623820" y="964536"/>
              <a:chExt cx="5194735" cy="2466625"/>
            </a:xfrm>
          </p:grpSpPr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2EACEDC4-C1AC-44AC-A826-9FF877203C83}"/>
                  </a:ext>
                </a:extLst>
              </p:cNvPr>
              <p:cNvSpPr/>
              <p:nvPr/>
            </p:nvSpPr>
            <p:spPr>
              <a:xfrm>
                <a:off x="1623820" y="966994"/>
                <a:ext cx="2055524" cy="2430230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74" name="Freeform 6">
                <a:extLst>
                  <a:ext uri="{FF2B5EF4-FFF2-40B4-BE49-F238E27FC236}">
                    <a16:creationId xmlns:a16="http://schemas.microsoft.com/office/drawing/2014/main" id="{B9CB8C67-6CA9-4B34-B08E-87A05CF95D42}"/>
                  </a:ext>
                </a:extLst>
              </p:cNvPr>
              <p:cNvSpPr/>
              <p:nvPr/>
            </p:nvSpPr>
            <p:spPr>
              <a:xfrm>
                <a:off x="3172565" y="1000931"/>
                <a:ext cx="2055524" cy="2430230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95CB1979-0143-4EC7-AA41-8C6E2A3717FB}"/>
                  </a:ext>
                </a:extLst>
              </p:cNvPr>
              <p:cNvSpPr/>
              <p:nvPr/>
            </p:nvSpPr>
            <p:spPr>
              <a:xfrm>
                <a:off x="4763031" y="964536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91B0D9F-5DD5-41C8-B3CA-5FF0776459EB}"/>
                </a:ext>
              </a:extLst>
            </p:cNvPr>
            <p:cNvGrpSpPr/>
            <p:nvPr/>
          </p:nvGrpSpPr>
          <p:grpSpPr>
            <a:xfrm>
              <a:off x="4130750" y="7644574"/>
              <a:ext cx="3652229" cy="1714613"/>
              <a:chOff x="1626442" y="1002304"/>
              <a:chExt cx="5269611" cy="2473926"/>
            </a:xfrm>
          </p:grpSpPr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9B29FEBF-E3F9-49CB-A1A5-1C6E5411F7C2}"/>
                  </a:ext>
                </a:extLst>
              </p:cNvPr>
              <p:cNvSpPr/>
              <p:nvPr/>
            </p:nvSpPr>
            <p:spPr>
              <a:xfrm>
                <a:off x="1626442" y="1002304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78" name="Freeform 6">
                <a:extLst>
                  <a:ext uri="{FF2B5EF4-FFF2-40B4-BE49-F238E27FC236}">
                    <a16:creationId xmlns:a16="http://schemas.microsoft.com/office/drawing/2014/main" id="{D5FA6AFD-CD94-449C-9AA7-191F7A83C435}"/>
                  </a:ext>
                </a:extLst>
              </p:cNvPr>
              <p:cNvSpPr/>
              <p:nvPr/>
            </p:nvSpPr>
            <p:spPr>
              <a:xfrm>
                <a:off x="3267917" y="1036270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6CF8E26A-59EB-4890-894C-119755F5DAE2}"/>
                  </a:ext>
                </a:extLst>
              </p:cNvPr>
              <p:cNvSpPr/>
              <p:nvPr/>
            </p:nvSpPr>
            <p:spPr>
              <a:xfrm>
                <a:off x="4840529" y="1045999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5FFBE9-86D7-4A87-888E-740F3F0678A6}"/>
              </a:ext>
            </a:extLst>
          </p:cNvPr>
          <p:cNvGrpSpPr/>
          <p:nvPr/>
        </p:nvGrpSpPr>
        <p:grpSpPr>
          <a:xfrm>
            <a:off x="882846" y="4365035"/>
            <a:ext cx="5169984" cy="2287983"/>
            <a:chOff x="864507" y="7737565"/>
            <a:chExt cx="4697049" cy="172518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1739707-2555-4DED-A85E-71847F103D1A}"/>
                </a:ext>
              </a:extLst>
            </p:cNvPr>
            <p:cNvGrpSpPr/>
            <p:nvPr/>
          </p:nvGrpSpPr>
          <p:grpSpPr>
            <a:xfrm>
              <a:off x="864507" y="7737565"/>
              <a:ext cx="3600282" cy="1684330"/>
              <a:chOff x="1623895" y="1098707"/>
              <a:chExt cx="5194660" cy="2430232"/>
            </a:xfrm>
          </p:grpSpPr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E45BB35C-D3DE-48DE-BCCF-CBECB936DE58}"/>
                  </a:ext>
                </a:extLst>
              </p:cNvPr>
              <p:cNvSpPr/>
              <p:nvPr/>
            </p:nvSpPr>
            <p:spPr>
              <a:xfrm>
                <a:off x="1623895" y="1098708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560F2CC5-B05A-48C4-BFAC-63910C13D495}"/>
                  </a:ext>
                </a:extLst>
              </p:cNvPr>
              <p:cNvSpPr/>
              <p:nvPr/>
            </p:nvSpPr>
            <p:spPr>
              <a:xfrm>
                <a:off x="3172566" y="1098707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F90DE9A7-AF1D-4F84-A1BA-1A620EB217C0}"/>
                  </a:ext>
                </a:extLst>
              </p:cNvPr>
              <p:cNvSpPr/>
              <p:nvPr/>
            </p:nvSpPr>
            <p:spPr>
              <a:xfrm>
                <a:off x="4763031" y="1098707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</p:grp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7098BE76-2FCF-4463-8AAC-5705C73E8515}"/>
                </a:ext>
              </a:extLst>
            </p:cNvPr>
            <p:cNvSpPr/>
            <p:nvPr/>
          </p:nvSpPr>
          <p:spPr>
            <a:xfrm>
              <a:off x="4136927" y="7778418"/>
              <a:ext cx="1424629" cy="1684329"/>
            </a:xfrm>
            <a:custGeom>
              <a:avLst/>
              <a:gdLst/>
              <a:ahLst/>
              <a:cxnLst/>
              <a:rect l="l" t="t" r="r" b="b"/>
              <a:pathLst>
                <a:path w="4235323" h="5206123">
                  <a:moveTo>
                    <a:pt x="0" y="0"/>
                  </a:moveTo>
                  <a:lnTo>
                    <a:pt x="4235323" y="0"/>
                  </a:lnTo>
                  <a:lnTo>
                    <a:pt x="4235323" y="5206124"/>
                  </a:lnTo>
                  <a:lnTo>
                    <a:pt x="0" y="520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2105"/>
              </a:stretch>
            </a:blipFill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A1D0EF7-072B-4DD5-B34A-7DEE19ED270B}"/>
              </a:ext>
            </a:extLst>
          </p:cNvPr>
          <p:cNvGrpSpPr/>
          <p:nvPr/>
        </p:nvGrpSpPr>
        <p:grpSpPr>
          <a:xfrm>
            <a:off x="1263970" y="1461663"/>
            <a:ext cx="3962786" cy="2060671"/>
            <a:chOff x="1623895" y="1098707"/>
            <a:chExt cx="5194660" cy="2430232"/>
          </a:xfrm>
        </p:grpSpPr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BBAC9A1E-350E-4940-B923-A8EEEF9CE233}"/>
                </a:ext>
              </a:extLst>
            </p:cNvPr>
            <p:cNvSpPr/>
            <p:nvPr/>
          </p:nvSpPr>
          <p:spPr>
            <a:xfrm>
              <a:off x="1623895" y="1098708"/>
              <a:ext cx="2055524" cy="2430231"/>
            </a:xfrm>
            <a:custGeom>
              <a:avLst/>
              <a:gdLst/>
              <a:ahLst/>
              <a:cxnLst/>
              <a:rect l="l" t="t" r="r" b="b"/>
              <a:pathLst>
                <a:path w="4235323" h="5206123">
                  <a:moveTo>
                    <a:pt x="0" y="0"/>
                  </a:moveTo>
                  <a:lnTo>
                    <a:pt x="4235323" y="0"/>
                  </a:lnTo>
                  <a:lnTo>
                    <a:pt x="4235323" y="5206124"/>
                  </a:lnTo>
                  <a:lnTo>
                    <a:pt x="0" y="520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2105"/>
              </a:stretch>
            </a:blipFill>
          </p:spPr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E4D8E4DE-3DBE-43EF-B6C3-3E44F82F7B76}"/>
                </a:ext>
              </a:extLst>
            </p:cNvPr>
            <p:cNvSpPr/>
            <p:nvPr/>
          </p:nvSpPr>
          <p:spPr>
            <a:xfrm>
              <a:off x="3172566" y="1098707"/>
              <a:ext cx="2055524" cy="2430231"/>
            </a:xfrm>
            <a:custGeom>
              <a:avLst/>
              <a:gdLst/>
              <a:ahLst/>
              <a:cxnLst/>
              <a:rect l="l" t="t" r="r" b="b"/>
              <a:pathLst>
                <a:path w="4235323" h="5206123">
                  <a:moveTo>
                    <a:pt x="0" y="0"/>
                  </a:moveTo>
                  <a:lnTo>
                    <a:pt x="4235323" y="0"/>
                  </a:lnTo>
                  <a:lnTo>
                    <a:pt x="4235323" y="5206124"/>
                  </a:lnTo>
                  <a:lnTo>
                    <a:pt x="0" y="520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2105"/>
              </a:stretch>
            </a:blipFill>
          </p:spPr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3A21E613-B7AB-4C06-8C48-BCB3044FDEE0}"/>
                </a:ext>
              </a:extLst>
            </p:cNvPr>
            <p:cNvSpPr/>
            <p:nvPr/>
          </p:nvSpPr>
          <p:spPr>
            <a:xfrm>
              <a:off x="4763031" y="1098707"/>
              <a:ext cx="2055524" cy="2430231"/>
            </a:xfrm>
            <a:custGeom>
              <a:avLst/>
              <a:gdLst/>
              <a:ahLst/>
              <a:cxnLst/>
              <a:rect l="l" t="t" r="r" b="b"/>
              <a:pathLst>
                <a:path w="4235323" h="5206123">
                  <a:moveTo>
                    <a:pt x="0" y="0"/>
                  </a:moveTo>
                  <a:lnTo>
                    <a:pt x="4235323" y="0"/>
                  </a:lnTo>
                  <a:lnTo>
                    <a:pt x="4235323" y="5206124"/>
                  </a:lnTo>
                  <a:lnTo>
                    <a:pt x="0" y="520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2105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0419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529945">
            <a:off x="4289863" y="8483384"/>
            <a:ext cx="1957864" cy="2047439"/>
          </a:xfrm>
          <a:custGeom>
            <a:avLst/>
            <a:gdLst/>
            <a:ahLst/>
            <a:cxnLst/>
            <a:rect l="l" t="t" r="r" b="b"/>
            <a:pathLst>
              <a:path w="1957864" h="2047439">
                <a:moveTo>
                  <a:pt x="0" y="0"/>
                </a:moveTo>
                <a:lnTo>
                  <a:pt x="1957864" y="0"/>
                </a:lnTo>
                <a:lnTo>
                  <a:pt x="1957864" y="2047439"/>
                </a:lnTo>
                <a:lnTo>
                  <a:pt x="0" y="204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852366" y="705816"/>
            <a:ext cx="16026663" cy="8882002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3446B-F98A-4D33-8F9A-556609082FDA}"/>
              </a:ext>
            </a:extLst>
          </p:cNvPr>
          <p:cNvSpPr txBox="1"/>
          <p:nvPr/>
        </p:nvSpPr>
        <p:spPr>
          <a:xfrm>
            <a:off x="982130" y="1167170"/>
            <a:ext cx="6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a)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870DA3-90A5-4450-8065-6ADB7BDD26B1}"/>
              </a:ext>
            </a:extLst>
          </p:cNvPr>
          <p:cNvGrpSpPr/>
          <p:nvPr/>
        </p:nvGrpSpPr>
        <p:grpSpPr>
          <a:xfrm>
            <a:off x="5194872" y="2828723"/>
            <a:ext cx="1203453" cy="592562"/>
            <a:chOff x="6681586" y="2821794"/>
            <a:chExt cx="1203453" cy="592562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E5002208-5B91-4074-8931-60AAE05FEB64}"/>
                </a:ext>
              </a:extLst>
            </p:cNvPr>
            <p:cNvSpPr/>
            <p:nvPr/>
          </p:nvSpPr>
          <p:spPr>
            <a:xfrm>
              <a:off x="6681586" y="2821794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  <p:sp>
          <p:nvSpPr>
            <p:cNvPr id="23" name="Freeform 2">
              <a:extLst>
                <a:ext uri="{FF2B5EF4-FFF2-40B4-BE49-F238E27FC236}">
                  <a16:creationId xmlns:a16="http://schemas.microsoft.com/office/drawing/2014/main" id="{CC7D5E57-A909-4583-AECE-2BC4905E2E81}"/>
                </a:ext>
              </a:extLst>
            </p:cNvPr>
            <p:cNvSpPr/>
            <p:nvPr/>
          </p:nvSpPr>
          <p:spPr>
            <a:xfrm>
              <a:off x="7276486" y="2834475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1FADA7-F171-44E8-A63B-D0E1285B5690}"/>
              </a:ext>
            </a:extLst>
          </p:cNvPr>
          <p:cNvCxnSpPr/>
          <p:nvPr/>
        </p:nvCxnSpPr>
        <p:spPr>
          <a:xfrm>
            <a:off x="1329265" y="3528938"/>
            <a:ext cx="7967135" cy="0"/>
          </a:xfrm>
          <a:prstGeom prst="line">
            <a:avLst/>
          </a:prstGeom>
          <a:ln w="38100">
            <a:solidFill>
              <a:srgbClr val="87BB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BC08D9-2CD6-4E20-907B-A1479DF83590}"/>
              </a:ext>
            </a:extLst>
          </p:cNvPr>
          <p:cNvGrpSpPr/>
          <p:nvPr/>
        </p:nvGrpSpPr>
        <p:grpSpPr>
          <a:xfrm>
            <a:off x="5961024" y="5901765"/>
            <a:ext cx="2388371" cy="587079"/>
            <a:chOff x="8120036" y="5506295"/>
            <a:chExt cx="2388371" cy="587079"/>
          </a:xfrm>
        </p:grpSpPr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85C53254-8067-4194-9283-1D80E0F2148D}"/>
                </a:ext>
              </a:extLst>
            </p:cNvPr>
            <p:cNvSpPr/>
            <p:nvPr/>
          </p:nvSpPr>
          <p:spPr>
            <a:xfrm>
              <a:off x="8120036" y="5513493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D3ED30D5-39A4-41F2-B5ED-0DCF72AC2418}"/>
                </a:ext>
              </a:extLst>
            </p:cNvPr>
            <p:cNvSpPr/>
            <p:nvPr/>
          </p:nvSpPr>
          <p:spPr>
            <a:xfrm>
              <a:off x="8686338" y="5512760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  <p:sp>
          <p:nvSpPr>
            <p:cNvPr id="32" name="Freeform 2">
              <a:extLst>
                <a:ext uri="{FF2B5EF4-FFF2-40B4-BE49-F238E27FC236}">
                  <a16:creationId xmlns:a16="http://schemas.microsoft.com/office/drawing/2014/main" id="{62BB3FDC-3402-454E-BA85-BDE4DA200973}"/>
                </a:ext>
              </a:extLst>
            </p:cNvPr>
            <p:cNvSpPr/>
            <p:nvPr/>
          </p:nvSpPr>
          <p:spPr>
            <a:xfrm>
              <a:off x="9289692" y="5506295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CCB9F897-8D22-463E-9F27-DA21AE14B15D}"/>
                </a:ext>
              </a:extLst>
            </p:cNvPr>
            <p:cNvSpPr/>
            <p:nvPr/>
          </p:nvSpPr>
          <p:spPr>
            <a:xfrm>
              <a:off x="9899854" y="5512760"/>
              <a:ext cx="608553" cy="579881"/>
            </a:xfrm>
            <a:custGeom>
              <a:avLst/>
              <a:gdLst/>
              <a:ahLst/>
              <a:cxnLst/>
              <a:rect l="l" t="t" r="r" b="b"/>
              <a:pathLst>
                <a:path w="1032391" h="983750">
                  <a:moveTo>
                    <a:pt x="0" y="0"/>
                  </a:moveTo>
                  <a:lnTo>
                    <a:pt x="1032391" y="0"/>
                  </a:lnTo>
                  <a:lnTo>
                    <a:pt x="1032391" y="983750"/>
                  </a:lnTo>
                  <a:lnTo>
                    <a:pt x="0" y="983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2980" t="-39555" r="-34158" b="-35847"/>
              </a:stretch>
            </a:blipFill>
          </p:spPr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39D802-5307-4C87-8985-2B903FEF91FE}"/>
              </a:ext>
            </a:extLst>
          </p:cNvPr>
          <p:cNvCxnSpPr/>
          <p:nvPr/>
        </p:nvCxnSpPr>
        <p:spPr>
          <a:xfrm>
            <a:off x="1379757" y="6700614"/>
            <a:ext cx="7967135" cy="0"/>
          </a:xfrm>
          <a:prstGeom prst="line">
            <a:avLst/>
          </a:prstGeom>
          <a:ln w="38100">
            <a:solidFill>
              <a:srgbClr val="87BB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2">
            <a:extLst>
              <a:ext uri="{FF2B5EF4-FFF2-40B4-BE49-F238E27FC236}">
                <a16:creationId xmlns:a16="http://schemas.microsoft.com/office/drawing/2014/main" id="{8B45E230-EB90-4F5F-ACB8-7E09A3A2A4C9}"/>
              </a:ext>
            </a:extLst>
          </p:cNvPr>
          <p:cNvSpPr/>
          <p:nvPr/>
        </p:nvSpPr>
        <p:spPr>
          <a:xfrm>
            <a:off x="8292697" y="8673517"/>
            <a:ext cx="608553" cy="579881"/>
          </a:xfrm>
          <a:custGeom>
            <a:avLst/>
            <a:gdLst/>
            <a:ahLst/>
            <a:cxnLst/>
            <a:rect l="l" t="t" r="r" b="b"/>
            <a:pathLst>
              <a:path w="1032391" h="983750">
                <a:moveTo>
                  <a:pt x="0" y="0"/>
                </a:moveTo>
                <a:lnTo>
                  <a:pt x="1032391" y="0"/>
                </a:lnTo>
                <a:lnTo>
                  <a:pt x="1032391" y="983750"/>
                </a:lnTo>
                <a:lnTo>
                  <a:pt x="0" y="983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980" t="-39555" r="-34158" b="-35847"/>
            </a:stretch>
          </a:blipFill>
        </p:spPr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D8E3DE-B03F-4222-8341-8E081DD0B624}"/>
              </a:ext>
            </a:extLst>
          </p:cNvPr>
          <p:cNvSpPr txBox="1"/>
          <p:nvPr/>
        </p:nvSpPr>
        <p:spPr>
          <a:xfrm>
            <a:off x="1032622" y="3692813"/>
            <a:ext cx="6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903861-7F28-474B-A5C9-AAA3B67E6907}"/>
              </a:ext>
            </a:extLst>
          </p:cNvPr>
          <p:cNvSpPr txBox="1"/>
          <p:nvPr/>
        </p:nvSpPr>
        <p:spPr>
          <a:xfrm>
            <a:off x="1031025" y="6695721"/>
            <a:ext cx="6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c)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509C5D-8CA5-4BBB-A249-9A99C2550545}"/>
              </a:ext>
            </a:extLst>
          </p:cNvPr>
          <p:cNvGrpSpPr/>
          <p:nvPr/>
        </p:nvGrpSpPr>
        <p:grpSpPr>
          <a:xfrm>
            <a:off x="9144000" y="1943100"/>
            <a:ext cx="7532137" cy="1585838"/>
            <a:chOff x="9144000" y="1943100"/>
            <a:chExt cx="7532137" cy="158583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220AD-2086-40B7-9D12-F753C8985C6E}"/>
                </a:ext>
              </a:extLst>
            </p:cNvPr>
            <p:cNvSpPr/>
            <p:nvPr/>
          </p:nvSpPr>
          <p:spPr>
            <a:xfrm>
              <a:off x="9144000" y="1943100"/>
              <a:ext cx="7520105" cy="1585838"/>
            </a:xfrm>
            <a:prstGeom prst="roundRect">
              <a:avLst/>
            </a:prstGeom>
            <a:solidFill>
              <a:srgbClr val="87BB3E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462426-9EE8-4DDE-8170-B2A929C4CEAD}"/>
                </a:ext>
              </a:extLst>
            </p:cNvPr>
            <p:cNvSpPr txBox="1"/>
            <p:nvPr/>
          </p:nvSpPr>
          <p:spPr>
            <a:xfrm>
              <a:off x="9144000" y="2410386"/>
              <a:ext cx="75321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UTM Avo" panose="02040603050506020204" pitchFamily="18" charset="0"/>
                </a:rPr>
                <a:t>32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gồm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b="1" dirty="0">
                  <a:latin typeface="UTM Avo" panose="02040603050506020204" pitchFamily="18" charset="0"/>
                </a:rPr>
                <a:t>3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chục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và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b="1" dirty="0">
                  <a:latin typeface="UTM Avo" panose="02040603050506020204" pitchFamily="18" charset="0"/>
                </a:rPr>
                <a:t>2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đơn</a:t>
              </a:r>
              <a:r>
                <a:rPr lang="en-US" sz="4200" dirty="0">
                  <a:latin typeface="UTM Avo" panose="02040603050506020204" pitchFamily="18" charset="0"/>
                </a:rPr>
                <a:t> </a:t>
              </a:r>
              <a:r>
                <a:rPr lang="en-US" sz="4200" dirty="0" err="1">
                  <a:latin typeface="UTM Avo" panose="02040603050506020204" pitchFamily="18" charset="0"/>
                </a:rPr>
                <a:t>vị</a:t>
              </a:r>
              <a:r>
                <a:rPr lang="en-US" sz="42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C62415-2B1F-4175-AA56-2E2C6B5B6E55}"/>
              </a:ext>
            </a:extLst>
          </p:cNvPr>
          <p:cNvGrpSpPr/>
          <p:nvPr/>
        </p:nvGrpSpPr>
        <p:grpSpPr>
          <a:xfrm>
            <a:off x="9144000" y="5129972"/>
            <a:ext cx="7555557" cy="1585838"/>
            <a:chOff x="9144000" y="5129972"/>
            <a:chExt cx="7555557" cy="158583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2472EF-D4F3-4DBB-8FBA-0658DCD45D28}"/>
                </a:ext>
              </a:extLst>
            </p:cNvPr>
            <p:cNvGrpSpPr/>
            <p:nvPr/>
          </p:nvGrpSpPr>
          <p:grpSpPr>
            <a:xfrm>
              <a:off x="9144000" y="5129972"/>
              <a:ext cx="7555557" cy="1585838"/>
              <a:chOff x="9144000" y="5129972"/>
              <a:chExt cx="7555557" cy="158583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6D7133D-8B01-4651-8256-093F1FE59B00}"/>
                  </a:ext>
                </a:extLst>
              </p:cNvPr>
              <p:cNvSpPr/>
              <p:nvPr/>
            </p:nvSpPr>
            <p:spPr>
              <a:xfrm>
                <a:off x="9144000" y="5129972"/>
                <a:ext cx="7520105" cy="1585838"/>
              </a:xfrm>
              <a:prstGeom prst="roundRect">
                <a:avLst/>
              </a:prstGeom>
              <a:solidFill>
                <a:srgbClr val="87BB3E"/>
              </a:solidFill>
              <a:ln>
                <a:solidFill>
                  <a:srgbClr val="3F86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9184849-48D7-4BB2-AC20-7CD604BEED7B}"/>
                  </a:ext>
                </a:extLst>
              </p:cNvPr>
              <p:cNvSpPr txBox="1"/>
              <p:nvPr/>
            </p:nvSpPr>
            <p:spPr>
              <a:xfrm>
                <a:off x="9167420" y="5609707"/>
                <a:ext cx="75321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UTM Avo" panose="02040603050506020204" pitchFamily="18" charset="0"/>
                  </a:rPr>
                  <a:t>    </a:t>
                </a:r>
                <a:r>
                  <a:rPr lang="en-US" sz="4000" dirty="0" err="1">
                    <a:latin typeface="UTM Avo" panose="02040603050506020204" pitchFamily="18" charset="0"/>
                  </a:rPr>
                  <a:t>gồm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b="1" dirty="0">
                    <a:latin typeface="UTM Avo" panose="02040603050506020204" pitchFamily="18" charset="0"/>
                  </a:rPr>
                  <a:t>    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chục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và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b="1" dirty="0">
                    <a:latin typeface="UTM Avo" panose="02040603050506020204" pitchFamily="18" charset="0"/>
                  </a:rPr>
                  <a:t>   </a:t>
                </a:r>
                <a:r>
                  <a:rPr lang="en-US" sz="4000" dirty="0">
                    <a:latin typeface="UTM Avo" panose="02040603050506020204" pitchFamily="18" charset="0"/>
                  </a:rPr>
                  <a:t>  </a:t>
                </a:r>
                <a:r>
                  <a:rPr lang="en-US" sz="40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40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CADE306-5DE8-4F23-BE68-84FF4C09DE9B}"/>
                </a:ext>
              </a:extLst>
            </p:cNvPr>
            <p:cNvSpPr/>
            <p:nvPr/>
          </p:nvSpPr>
          <p:spPr>
            <a:xfrm>
              <a:off x="9144000" y="5603272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D1DEF9C-061C-4915-9EAB-B0390B6EA66E}"/>
                </a:ext>
              </a:extLst>
            </p:cNvPr>
            <p:cNvSpPr/>
            <p:nvPr/>
          </p:nvSpPr>
          <p:spPr>
            <a:xfrm>
              <a:off x="11134951" y="5603272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172E5CB6-61FA-46F7-ACEE-6A18390935DB}"/>
                </a:ext>
              </a:extLst>
            </p:cNvPr>
            <p:cNvSpPr/>
            <p:nvPr/>
          </p:nvSpPr>
          <p:spPr>
            <a:xfrm>
              <a:off x="14124364" y="5584161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33A2C5-D546-4093-9E9D-6C8A6C86E89C}"/>
              </a:ext>
            </a:extLst>
          </p:cNvPr>
          <p:cNvGrpSpPr/>
          <p:nvPr/>
        </p:nvGrpSpPr>
        <p:grpSpPr>
          <a:xfrm>
            <a:off x="9108548" y="7703877"/>
            <a:ext cx="7555557" cy="1585838"/>
            <a:chOff x="9144000" y="5129972"/>
            <a:chExt cx="7555557" cy="158583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2407392-2BEC-4186-981A-C74F6A96FBC0}"/>
                </a:ext>
              </a:extLst>
            </p:cNvPr>
            <p:cNvGrpSpPr/>
            <p:nvPr/>
          </p:nvGrpSpPr>
          <p:grpSpPr>
            <a:xfrm>
              <a:off x="9144000" y="5129972"/>
              <a:ext cx="7555557" cy="1585838"/>
              <a:chOff x="9144000" y="5129972"/>
              <a:chExt cx="7555557" cy="1585838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CBFE9E20-833A-4E6B-B5DD-93BA360DE436}"/>
                  </a:ext>
                </a:extLst>
              </p:cNvPr>
              <p:cNvSpPr/>
              <p:nvPr/>
            </p:nvSpPr>
            <p:spPr>
              <a:xfrm>
                <a:off x="9144000" y="5129972"/>
                <a:ext cx="7520105" cy="1585838"/>
              </a:xfrm>
              <a:prstGeom prst="roundRect">
                <a:avLst/>
              </a:prstGeom>
              <a:solidFill>
                <a:srgbClr val="87BB3E"/>
              </a:solidFill>
              <a:ln>
                <a:solidFill>
                  <a:srgbClr val="3F86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655E17-32D2-4C96-AC38-C3CFF1C4C101}"/>
                  </a:ext>
                </a:extLst>
              </p:cNvPr>
              <p:cNvSpPr txBox="1"/>
              <p:nvPr/>
            </p:nvSpPr>
            <p:spPr>
              <a:xfrm>
                <a:off x="9167420" y="5609707"/>
                <a:ext cx="75321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UTM Avo" panose="02040603050506020204" pitchFamily="18" charset="0"/>
                  </a:rPr>
                  <a:t>    </a:t>
                </a:r>
                <a:r>
                  <a:rPr lang="en-US" sz="4000" dirty="0" err="1">
                    <a:latin typeface="UTM Avo" panose="02040603050506020204" pitchFamily="18" charset="0"/>
                  </a:rPr>
                  <a:t>gồm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b="1" dirty="0">
                    <a:latin typeface="UTM Avo" panose="02040603050506020204" pitchFamily="18" charset="0"/>
                  </a:rPr>
                  <a:t>    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chục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và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b="1" dirty="0">
                    <a:latin typeface="UTM Avo" panose="02040603050506020204" pitchFamily="18" charset="0"/>
                  </a:rPr>
                  <a:t>   </a:t>
                </a:r>
                <a:r>
                  <a:rPr lang="en-US" sz="4000" dirty="0">
                    <a:latin typeface="UTM Avo" panose="02040603050506020204" pitchFamily="18" charset="0"/>
                  </a:rPr>
                  <a:t>  </a:t>
                </a:r>
                <a:r>
                  <a:rPr lang="en-US" sz="40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4000" dirty="0">
                    <a:latin typeface="UTM Avo" panose="02040603050506020204" pitchFamily="18" charset="0"/>
                  </a:rPr>
                  <a:t> </a:t>
                </a:r>
                <a:r>
                  <a:rPr lang="en-US" sz="40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40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5CDF4E6B-0341-4BE6-91F5-08566EA46AE4}"/>
                </a:ext>
              </a:extLst>
            </p:cNvPr>
            <p:cNvSpPr/>
            <p:nvPr/>
          </p:nvSpPr>
          <p:spPr>
            <a:xfrm>
              <a:off x="9144000" y="5603272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9A1CDF67-C7BA-4A21-A536-8352ABD2E1FD}"/>
                </a:ext>
              </a:extLst>
            </p:cNvPr>
            <p:cNvSpPr/>
            <p:nvPr/>
          </p:nvSpPr>
          <p:spPr>
            <a:xfrm>
              <a:off x="11134951" y="5603272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F502153-77EA-4238-BE58-63C9316ED350}"/>
                </a:ext>
              </a:extLst>
            </p:cNvPr>
            <p:cNvSpPr/>
            <p:nvPr/>
          </p:nvSpPr>
          <p:spPr>
            <a:xfrm>
              <a:off x="14124364" y="5584161"/>
              <a:ext cx="734636" cy="734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F8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903154B-CBB0-4F98-90F0-518F1401BF0B}"/>
              </a:ext>
            </a:extLst>
          </p:cNvPr>
          <p:cNvSpPr/>
          <p:nvPr/>
        </p:nvSpPr>
        <p:spPr>
          <a:xfrm>
            <a:off x="8964528" y="5596214"/>
            <a:ext cx="926017" cy="734636"/>
          </a:xfrm>
          <a:prstGeom prst="roundRect">
            <a:avLst/>
          </a:prstGeom>
          <a:solidFill>
            <a:srgbClr val="FF8D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44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1D3426A-F243-470C-B9EE-E95725EECE5F}"/>
              </a:ext>
            </a:extLst>
          </p:cNvPr>
          <p:cNvSpPr/>
          <p:nvPr/>
        </p:nvSpPr>
        <p:spPr>
          <a:xfrm>
            <a:off x="11120810" y="5583559"/>
            <a:ext cx="759932" cy="734636"/>
          </a:xfrm>
          <a:prstGeom prst="roundRect">
            <a:avLst/>
          </a:prstGeom>
          <a:solidFill>
            <a:srgbClr val="FF8D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2A248C4-68CA-443F-A32B-EE668D6FB71E}"/>
              </a:ext>
            </a:extLst>
          </p:cNvPr>
          <p:cNvSpPr/>
          <p:nvPr/>
        </p:nvSpPr>
        <p:spPr>
          <a:xfrm>
            <a:off x="14088912" y="5590596"/>
            <a:ext cx="759932" cy="734636"/>
          </a:xfrm>
          <a:prstGeom prst="roundRect">
            <a:avLst/>
          </a:prstGeom>
          <a:solidFill>
            <a:srgbClr val="FF8D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E313151-2F5D-4E42-8974-DEE71C22CACE}"/>
              </a:ext>
            </a:extLst>
          </p:cNvPr>
          <p:cNvSpPr/>
          <p:nvPr/>
        </p:nvSpPr>
        <p:spPr>
          <a:xfrm>
            <a:off x="8913415" y="8173556"/>
            <a:ext cx="926017" cy="734636"/>
          </a:xfrm>
          <a:prstGeom prst="roundRect">
            <a:avLst/>
          </a:prstGeom>
          <a:solidFill>
            <a:srgbClr val="FF8D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61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86560DC-333F-4651-A380-CDDFCADD3432}"/>
              </a:ext>
            </a:extLst>
          </p:cNvPr>
          <p:cNvSpPr/>
          <p:nvPr/>
        </p:nvSpPr>
        <p:spPr>
          <a:xfrm>
            <a:off x="11069697" y="8160901"/>
            <a:ext cx="759932" cy="734636"/>
          </a:xfrm>
          <a:prstGeom prst="roundRect">
            <a:avLst/>
          </a:prstGeom>
          <a:solidFill>
            <a:srgbClr val="FF8D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98F68CA-5D37-4353-8BD8-212FBE2144A5}"/>
              </a:ext>
            </a:extLst>
          </p:cNvPr>
          <p:cNvSpPr/>
          <p:nvPr/>
        </p:nvSpPr>
        <p:spPr>
          <a:xfrm>
            <a:off x="14037799" y="8167938"/>
            <a:ext cx="759932" cy="734636"/>
          </a:xfrm>
          <a:prstGeom prst="roundRect">
            <a:avLst/>
          </a:prstGeom>
          <a:solidFill>
            <a:srgbClr val="FF8D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9124E1-614C-413A-9383-3648503B805F}"/>
              </a:ext>
            </a:extLst>
          </p:cNvPr>
          <p:cNvGrpSpPr/>
          <p:nvPr/>
        </p:nvGrpSpPr>
        <p:grpSpPr>
          <a:xfrm>
            <a:off x="813990" y="7168658"/>
            <a:ext cx="7615134" cy="2226326"/>
            <a:chOff x="864455" y="7644574"/>
            <a:chExt cx="6918524" cy="171461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72FE5EB-F640-4D78-B4AE-547404AEBC03}"/>
                </a:ext>
              </a:extLst>
            </p:cNvPr>
            <p:cNvGrpSpPr/>
            <p:nvPr/>
          </p:nvGrpSpPr>
          <p:grpSpPr>
            <a:xfrm>
              <a:off x="864455" y="7644574"/>
              <a:ext cx="3600334" cy="1709553"/>
              <a:chOff x="1623820" y="964536"/>
              <a:chExt cx="5194735" cy="2466625"/>
            </a:xfrm>
          </p:grpSpPr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2EACEDC4-C1AC-44AC-A826-9FF877203C83}"/>
                  </a:ext>
                </a:extLst>
              </p:cNvPr>
              <p:cNvSpPr/>
              <p:nvPr/>
            </p:nvSpPr>
            <p:spPr>
              <a:xfrm>
                <a:off x="1623820" y="966994"/>
                <a:ext cx="2055524" cy="2430230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74" name="Freeform 6">
                <a:extLst>
                  <a:ext uri="{FF2B5EF4-FFF2-40B4-BE49-F238E27FC236}">
                    <a16:creationId xmlns:a16="http://schemas.microsoft.com/office/drawing/2014/main" id="{B9CB8C67-6CA9-4B34-B08E-87A05CF95D42}"/>
                  </a:ext>
                </a:extLst>
              </p:cNvPr>
              <p:cNvSpPr/>
              <p:nvPr/>
            </p:nvSpPr>
            <p:spPr>
              <a:xfrm>
                <a:off x="3172565" y="1000931"/>
                <a:ext cx="2055524" cy="2430230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95CB1979-0143-4EC7-AA41-8C6E2A3717FB}"/>
                  </a:ext>
                </a:extLst>
              </p:cNvPr>
              <p:cNvSpPr/>
              <p:nvPr/>
            </p:nvSpPr>
            <p:spPr>
              <a:xfrm>
                <a:off x="4763031" y="964536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91B0D9F-5DD5-41C8-B3CA-5FF0776459EB}"/>
                </a:ext>
              </a:extLst>
            </p:cNvPr>
            <p:cNvGrpSpPr/>
            <p:nvPr/>
          </p:nvGrpSpPr>
          <p:grpSpPr>
            <a:xfrm>
              <a:off x="4130750" y="7644574"/>
              <a:ext cx="3652229" cy="1714613"/>
              <a:chOff x="1626442" y="1002304"/>
              <a:chExt cx="5269611" cy="2473926"/>
            </a:xfrm>
          </p:grpSpPr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9B29FEBF-E3F9-49CB-A1A5-1C6E5411F7C2}"/>
                  </a:ext>
                </a:extLst>
              </p:cNvPr>
              <p:cNvSpPr/>
              <p:nvPr/>
            </p:nvSpPr>
            <p:spPr>
              <a:xfrm>
                <a:off x="1626442" y="1002304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78" name="Freeform 6">
                <a:extLst>
                  <a:ext uri="{FF2B5EF4-FFF2-40B4-BE49-F238E27FC236}">
                    <a16:creationId xmlns:a16="http://schemas.microsoft.com/office/drawing/2014/main" id="{D5FA6AFD-CD94-449C-9AA7-191F7A83C435}"/>
                  </a:ext>
                </a:extLst>
              </p:cNvPr>
              <p:cNvSpPr/>
              <p:nvPr/>
            </p:nvSpPr>
            <p:spPr>
              <a:xfrm>
                <a:off x="3267917" y="1036270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6CF8E26A-59EB-4890-894C-119755F5DAE2}"/>
                  </a:ext>
                </a:extLst>
              </p:cNvPr>
              <p:cNvSpPr/>
              <p:nvPr/>
            </p:nvSpPr>
            <p:spPr>
              <a:xfrm>
                <a:off x="4840529" y="1045999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5FFBE9-86D7-4A87-888E-740F3F0678A6}"/>
              </a:ext>
            </a:extLst>
          </p:cNvPr>
          <p:cNvGrpSpPr/>
          <p:nvPr/>
        </p:nvGrpSpPr>
        <p:grpSpPr>
          <a:xfrm>
            <a:off x="882846" y="4365035"/>
            <a:ext cx="5169984" cy="2287983"/>
            <a:chOff x="864507" y="7737565"/>
            <a:chExt cx="4697049" cy="172518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1739707-2555-4DED-A85E-71847F103D1A}"/>
                </a:ext>
              </a:extLst>
            </p:cNvPr>
            <p:cNvGrpSpPr/>
            <p:nvPr/>
          </p:nvGrpSpPr>
          <p:grpSpPr>
            <a:xfrm>
              <a:off x="864507" y="7737565"/>
              <a:ext cx="3600282" cy="1684330"/>
              <a:chOff x="1623895" y="1098707"/>
              <a:chExt cx="5194660" cy="2430232"/>
            </a:xfrm>
          </p:grpSpPr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E45BB35C-D3DE-48DE-BCCF-CBECB936DE58}"/>
                  </a:ext>
                </a:extLst>
              </p:cNvPr>
              <p:cNvSpPr/>
              <p:nvPr/>
            </p:nvSpPr>
            <p:spPr>
              <a:xfrm>
                <a:off x="1623895" y="1098708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560F2CC5-B05A-48C4-BFAC-63910C13D495}"/>
                  </a:ext>
                </a:extLst>
              </p:cNvPr>
              <p:cNvSpPr/>
              <p:nvPr/>
            </p:nvSpPr>
            <p:spPr>
              <a:xfrm>
                <a:off x="3172566" y="1098707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F90DE9A7-AF1D-4F84-A1BA-1A620EB217C0}"/>
                  </a:ext>
                </a:extLst>
              </p:cNvPr>
              <p:cNvSpPr/>
              <p:nvPr/>
            </p:nvSpPr>
            <p:spPr>
              <a:xfrm>
                <a:off x="4763031" y="1098707"/>
                <a:ext cx="2055524" cy="2430231"/>
              </a:xfrm>
              <a:custGeom>
                <a:avLst/>
                <a:gdLst/>
                <a:ahLst/>
                <a:cxnLst/>
                <a:rect l="l" t="t" r="r" b="b"/>
                <a:pathLst>
                  <a:path w="4235323" h="5206123">
                    <a:moveTo>
                      <a:pt x="0" y="0"/>
                    </a:moveTo>
                    <a:lnTo>
                      <a:pt x="4235323" y="0"/>
                    </a:lnTo>
                    <a:lnTo>
                      <a:pt x="4235323" y="5206124"/>
                    </a:lnTo>
                    <a:lnTo>
                      <a:pt x="0" y="5206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2105"/>
                </a:stretch>
              </a:blipFill>
            </p:spPr>
          </p:sp>
        </p:grp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7098BE76-2FCF-4463-8AAC-5705C73E8515}"/>
                </a:ext>
              </a:extLst>
            </p:cNvPr>
            <p:cNvSpPr/>
            <p:nvPr/>
          </p:nvSpPr>
          <p:spPr>
            <a:xfrm>
              <a:off x="4136927" y="7778418"/>
              <a:ext cx="1424629" cy="1684329"/>
            </a:xfrm>
            <a:custGeom>
              <a:avLst/>
              <a:gdLst/>
              <a:ahLst/>
              <a:cxnLst/>
              <a:rect l="l" t="t" r="r" b="b"/>
              <a:pathLst>
                <a:path w="4235323" h="5206123">
                  <a:moveTo>
                    <a:pt x="0" y="0"/>
                  </a:moveTo>
                  <a:lnTo>
                    <a:pt x="4235323" y="0"/>
                  </a:lnTo>
                  <a:lnTo>
                    <a:pt x="4235323" y="5206124"/>
                  </a:lnTo>
                  <a:lnTo>
                    <a:pt x="0" y="520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2105"/>
              </a:stretch>
            </a:blipFill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A1D0EF7-072B-4DD5-B34A-7DEE19ED270B}"/>
              </a:ext>
            </a:extLst>
          </p:cNvPr>
          <p:cNvGrpSpPr/>
          <p:nvPr/>
        </p:nvGrpSpPr>
        <p:grpSpPr>
          <a:xfrm>
            <a:off x="1263970" y="1461663"/>
            <a:ext cx="3962786" cy="2060671"/>
            <a:chOff x="1623895" y="1098707"/>
            <a:chExt cx="5194660" cy="2430232"/>
          </a:xfrm>
        </p:grpSpPr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BBAC9A1E-350E-4940-B923-A8EEEF9CE233}"/>
                </a:ext>
              </a:extLst>
            </p:cNvPr>
            <p:cNvSpPr/>
            <p:nvPr/>
          </p:nvSpPr>
          <p:spPr>
            <a:xfrm>
              <a:off x="1623895" y="1098708"/>
              <a:ext cx="2055524" cy="2430231"/>
            </a:xfrm>
            <a:custGeom>
              <a:avLst/>
              <a:gdLst/>
              <a:ahLst/>
              <a:cxnLst/>
              <a:rect l="l" t="t" r="r" b="b"/>
              <a:pathLst>
                <a:path w="4235323" h="5206123">
                  <a:moveTo>
                    <a:pt x="0" y="0"/>
                  </a:moveTo>
                  <a:lnTo>
                    <a:pt x="4235323" y="0"/>
                  </a:lnTo>
                  <a:lnTo>
                    <a:pt x="4235323" y="5206124"/>
                  </a:lnTo>
                  <a:lnTo>
                    <a:pt x="0" y="520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2105"/>
              </a:stretch>
            </a:blipFill>
          </p:spPr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E4D8E4DE-3DBE-43EF-B6C3-3E44F82F7B76}"/>
                </a:ext>
              </a:extLst>
            </p:cNvPr>
            <p:cNvSpPr/>
            <p:nvPr/>
          </p:nvSpPr>
          <p:spPr>
            <a:xfrm>
              <a:off x="3172566" y="1098707"/>
              <a:ext cx="2055524" cy="2430231"/>
            </a:xfrm>
            <a:custGeom>
              <a:avLst/>
              <a:gdLst/>
              <a:ahLst/>
              <a:cxnLst/>
              <a:rect l="l" t="t" r="r" b="b"/>
              <a:pathLst>
                <a:path w="4235323" h="5206123">
                  <a:moveTo>
                    <a:pt x="0" y="0"/>
                  </a:moveTo>
                  <a:lnTo>
                    <a:pt x="4235323" y="0"/>
                  </a:lnTo>
                  <a:lnTo>
                    <a:pt x="4235323" y="5206124"/>
                  </a:lnTo>
                  <a:lnTo>
                    <a:pt x="0" y="520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2105"/>
              </a:stretch>
            </a:blipFill>
          </p:spPr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3A21E613-B7AB-4C06-8C48-BCB3044FDEE0}"/>
                </a:ext>
              </a:extLst>
            </p:cNvPr>
            <p:cNvSpPr/>
            <p:nvPr/>
          </p:nvSpPr>
          <p:spPr>
            <a:xfrm>
              <a:off x="4763031" y="1098707"/>
              <a:ext cx="2055524" cy="2430231"/>
            </a:xfrm>
            <a:custGeom>
              <a:avLst/>
              <a:gdLst/>
              <a:ahLst/>
              <a:cxnLst/>
              <a:rect l="l" t="t" r="r" b="b"/>
              <a:pathLst>
                <a:path w="4235323" h="5206123">
                  <a:moveTo>
                    <a:pt x="0" y="0"/>
                  </a:moveTo>
                  <a:lnTo>
                    <a:pt x="4235323" y="0"/>
                  </a:lnTo>
                  <a:lnTo>
                    <a:pt x="4235323" y="5206124"/>
                  </a:lnTo>
                  <a:lnTo>
                    <a:pt x="0" y="520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22105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8180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1130669" y="702499"/>
            <a:ext cx="16026663" cy="8882002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60BAF-50D5-42E6-8F5B-18C5CA5B824F}"/>
              </a:ext>
            </a:extLst>
          </p:cNvPr>
          <p:cNvSpPr txBox="1"/>
          <p:nvPr/>
        </p:nvSpPr>
        <p:spPr>
          <a:xfrm>
            <a:off x="1644095" y="1947237"/>
            <a:ext cx="10213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a)</a:t>
            </a:r>
          </a:p>
          <a:p>
            <a:endParaRPr lang="en-US" sz="4000" dirty="0">
              <a:latin typeface="UTM Avo" panose="02040603050506020204" pitchFamily="18" charset="0"/>
            </a:endParaRPr>
          </a:p>
          <a:p>
            <a:endParaRPr lang="en-US" sz="4000" dirty="0">
              <a:latin typeface="UTM Avo" panose="02040603050506020204" pitchFamily="18" charset="0"/>
            </a:endParaRPr>
          </a:p>
          <a:p>
            <a:r>
              <a:rPr lang="en-US" sz="4000" dirty="0">
                <a:latin typeface="UTM Avo" panose="02040603050506020204" pitchFamily="18" charset="0"/>
              </a:rPr>
              <a:t>b)</a:t>
            </a:r>
          </a:p>
          <a:p>
            <a:endParaRPr lang="en-US" sz="4000" dirty="0">
              <a:latin typeface="UTM Avo" panose="02040603050506020204" pitchFamily="18" charset="0"/>
            </a:endParaRPr>
          </a:p>
          <a:p>
            <a:endParaRPr lang="en-US" sz="4000" dirty="0">
              <a:latin typeface="UTM Avo" panose="02040603050506020204" pitchFamily="18" charset="0"/>
            </a:endParaRPr>
          </a:p>
          <a:p>
            <a:r>
              <a:rPr lang="en-US" sz="4000" dirty="0">
                <a:latin typeface="UTM Avo" panose="02040603050506020204" pitchFamily="18" charset="0"/>
              </a:rPr>
              <a:t>c)</a:t>
            </a:r>
          </a:p>
          <a:p>
            <a:endParaRPr lang="en-US" sz="4000" dirty="0">
              <a:latin typeface="UTM Avo" panose="02040603050506020204" pitchFamily="18" charset="0"/>
            </a:endParaRPr>
          </a:p>
          <a:p>
            <a:endParaRPr lang="en-US" sz="4000" dirty="0">
              <a:latin typeface="UTM Avo" panose="02040603050506020204" pitchFamily="18" charset="0"/>
            </a:endParaRPr>
          </a:p>
          <a:p>
            <a:r>
              <a:rPr lang="en-US" sz="4000" dirty="0">
                <a:latin typeface="UTM Avo" panose="02040603050506020204" pitchFamily="18" charset="0"/>
              </a:rPr>
              <a:t>d)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3E4311-391F-429A-8618-BD57320314E1}"/>
              </a:ext>
            </a:extLst>
          </p:cNvPr>
          <p:cNvSpPr/>
          <p:nvPr/>
        </p:nvSpPr>
        <p:spPr>
          <a:xfrm>
            <a:off x="2532525" y="1850328"/>
            <a:ext cx="4859553" cy="990600"/>
          </a:xfrm>
          <a:prstGeom prst="roundRect">
            <a:avLst/>
          </a:prstGeom>
          <a:solidFill>
            <a:srgbClr val="FDE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Sáu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mươi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hai</a:t>
            </a:r>
            <a:endParaRPr lang="en-US" sz="4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0B93CB-0FDC-4213-9C5A-BE5AEB0BA312}"/>
              </a:ext>
            </a:extLst>
          </p:cNvPr>
          <p:cNvSpPr/>
          <p:nvPr/>
        </p:nvSpPr>
        <p:spPr>
          <a:xfrm>
            <a:off x="2518221" y="3678342"/>
            <a:ext cx="4929761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Ba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mươi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chín</a:t>
            </a:r>
            <a:endParaRPr lang="en-US" sz="4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4AFB85-01F7-40FB-AA8A-BAD985EA9E8C}"/>
              </a:ext>
            </a:extLst>
          </p:cNvPr>
          <p:cNvSpPr/>
          <p:nvPr/>
        </p:nvSpPr>
        <p:spPr>
          <a:xfrm>
            <a:off x="2532523" y="5527315"/>
            <a:ext cx="3469446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Một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trăm</a:t>
            </a:r>
            <a:endParaRPr lang="en-US" sz="4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4EF49BB-776A-436C-A721-19D4D3138588}"/>
              </a:ext>
            </a:extLst>
          </p:cNvPr>
          <p:cNvSpPr/>
          <p:nvPr/>
        </p:nvSpPr>
        <p:spPr>
          <a:xfrm>
            <a:off x="2436859" y="7326640"/>
            <a:ext cx="7525877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Số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gồm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5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chục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1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đơn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vị</a:t>
            </a:r>
            <a:endParaRPr lang="en-US" sz="4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112A0F-23E2-48E6-9593-27347AFD431A}"/>
              </a:ext>
            </a:extLst>
          </p:cNvPr>
          <p:cNvSpPr/>
          <p:nvPr/>
        </p:nvSpPr>
        <p:spPr>
          <a:xfrm rot="585366">
            <a:off x="13526802" y="2084029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AE3AFA-8872-406F-BC90-208AF4B8A092}"/>
              </a:ext>
            </a:extLst>
          </p:cNvPr>
          <p:cNvSpPr/>
          <p:nvPr/>
        </p:nvSpPr>
        <p:spPr>
          <a:xfrm rot="154632">
            <a:off x="13025481" y="3610432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FBFE20-207B-4B2E-B108-EB157F5ADFFD}"/>
              </a:ext>
            </a:extLst>
          </p:cNvPr>
          <p:cNvSpPr/>
          <p:nvPr/>
        </p:nvSpPr>
        <p:spPr>
          <a:xfrm rot="214316">
            <a:off x="14376377" y="4800097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23A48E-565F-4958-8811-C707E1EA3A22}"/>
              </a:ext>
            </a:extLst>
          </p:cNvPr>
          <p:cNvSpPr/>
          <p:nvPr/>
        </p:nvSpPr>
        <p:spPr>
          <a:xfrm rot="365046">
            <a:off x="13875056" y="6326500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7171FBD-7C6D-4228-BDA9-A52EDA5D6935}"/>
              </a:ext>
            </a:extLst>
          </p:cNvPr>
          <p:cNvSpPr/>
          <p:nvPr/>
        </p:nvSpPr>
        <p:spPr>
          <a:xfrm>
            <a:off x="7399021" y="2223324"/>
            <a:ext cx="6528305" cy="4820461"/>
          </a:xfrm>
          <a:custGeom>
            <a:avLst/>
            <a:gdLst>
              <a:gd name="connsiteX0" fmla="*/ 0 w 6582255"/>
              <a:gd name="connsiteY0" fmla="*/ 141170 h 3080449"/>
              <a:gd name="connsiteX1" fmla="*/ 1683657 w 6582255"/>
              <a:gd name="connsiteY1" fmla="*/ 68599 h 3080449"/>
              <a:gd name="connsiteX2" fmla="*/ 1814286 w 6582255"/>
              <a:gd name="connsiteY2" fmla="*/ 997513 h 3080449"/>
              <a:gd name="connsiteX3" fmla="*/ 2540000 w 6582255"/>
              <a:gd name="connsiteY3" fmla="*/ 1113627 h 3080449"/>
              <a:gd name="connsiteX4" fmla="*/ 3178629 w 6582255"/>
              <a:gd name="connsiteY4" fmla="*/ 1621627 h 3080449"/>
              <a:gd name="connsiteX5" fmla="*/ 3048000 w 6582255"/>
              <a:gd name="connsiteY5" fmla="*/ 2739227 h 3080449"/>
              <a:gd name="connsiteX6" fmla="*/ 4339771 w 6582255"/>
              <a:gd name="connsiteY6" fmla="*/ 3073056 h 3080449"/>
              <a:gd name="connsiteX7" fmla="*/ 6168571 w 6582255"/>
              <a:gd name="connsiteY7" fmla="*/ 2492485 h 3080449"/>
              <a:gd name="connsiteX8" fmla="*/ 6545943 w 6582255"/>
              <a:gd name="connsiteY8" fmla="*/ 2710199 h 3080449"/>
              <a:gd name="connsiteX9" fmla="*/ 6545943 w 6582255"/>
              <a:gd name="connsiteY9" fmla="*/ 2695685 h 3080449"/>
              <a:gd name="connsiteX0" fmla="*/ 0 w 6565774"/>
              <a:gd name="connsiteY0" fmla="*/ 141170 h 4379603"/>
              <a:gd name="connsiteX1" fmla="*/ 1683657 w 6565774"/>
              <a:gd name="connsiteY1" fmla="*/ 68599 h 4379603"/>
              <a:gd name="connsiteX2" fmla="*/ 1814286 w 6565774"/>
              <a:gd name="connsiteY2" fmla="*/ 997513 h 4379603"/>
              <a:gd name="connsiteX3" fmla="*/ 2540000 w 6565774"/>
              <a:gd name="connsiteY3" fmla="*/ 1113627 h 4379603"/>
              <a:gd name="connsiteX4" fmla="*/ 3178629 w 6565774"/>
              <a:gd name="connsiteY4" fmla="*/ 1621627 h 4379603"/>
              <a:gd name="connsiteX5" fmla="*/ 3048000 w 6565774"/>
              <a:gd name="connsiteY5" fmla="*/ 2739227 h 4379603"/>
              <a:gd name="connsiteX6" fmla="*/ 4339771 w 6565774"/>
              <a:gd name="connsiteY6" fmla="*/ 3073056 h 4379603"/>
              <a:gd name="connsiteX7" fmla="*/ 6168571 w 6565774"/>
              <a:gd name="connsiteY7" fmla="*/ 2492485 h 4379603"/>
              <a:gd name="connsiteX8" fmla="*/ 6545943 w 6565774"/>
              <a:gd name="connsiteY8" fmla="*/ 2710199 h 4379603"/>
              <a:gd name="connsiteX9" fmla="*/ 6473371 w 6565774"/>
              <a:gd name="connsiteY9" fmla="*/ 4379342 h 4379603"/>
              <a:gd name="connsiteX0" fmla="*/ 0 w 6474204"/>
              <a:gd name="connsiteY0" fmla="*/ 141170 h 4380368"/>
              <a:gd name="connsiteX1" fmla="*/ 1683657 w 6474204"/>
              <a:gd name="connsiteY1" fmla="*/ 68599 h 4380368"/>
              <a:gd name="connsiteX2" fmla="*/ 1814286 w 6474204"/>
              <a:gd name="connsiteY2" fmla="*/ 997513 h 4380368"/>
              <a:gd name="connsiteX3" fmla="*/ 2540000 w 6474204"/>
              <a:gd name="connsiteY3" fmla="*/ 1113627 h 4380368"/>
              <a:gd name="connsiteX4" fmla="*/ 3178629 w 6474204"/>
              <a:gd name="connsiteY4" fmla="*/ 1621627 h 4380368"/>
              <a:gd name="connsiteX5" fmla="*/ 3048000 w 6474204"/>
              <a:gd name="connsiteY5" fmla="*/ 2739227 h 4380368"/>
              <a:gd name="connsiteX6" fmla="*/ 4339771 w 6474204"/>
              <a:gd name="connsiteY6" fmla="*/ 3073056 h 4380368"/>
              <a:gd name="connsiteX7" fmla="*/ 6168571 w 6474204"/>
              <a:gd name="connsiteY7" fmla="*/ 2492485 h 4380368"/>
              <a:gd name="connsiteX8" fmla="*/ 5573486 w 6474204"/>
              <a:gd name="connsiteY8" fmla="*/ 3958428 h 4380368"/>
              <a:gd name="connsiteX9" fmla="*/ 6473371 w 6474204"/>
              <a:gd name="connsiteY9" fmla="*/ 4379342 h 4380368"/>
              <a:gd name="connsiteX0" fmla="*/ 0 w 6474204"/>
              <a:gd name="connsiteY0" fmla="*/ 141170 h 4380368"/>
              <a:gd name="connsiteX1" fmla="*/ 1683657 w 6474204"/>
              <a:gd name="connsiteY1" fmla="*/ 68599 h 4380368"/>
              <a:gd name="connsiteX2" fmla="*/ 1814286 w 6474204"/>
              <a:gd name="connsiteY2" fmla="*/ 997513 h 4380368"/>
              <a:gd name="connsiteX3" fmla="*/ 2540000 w 6474204"/>
              <a:gd name="connsiteY3" fmla="*/ 1113627 h 4380368"/>
              <a:gd name="connsiteX4" fmla="*/ 3178629 w 6474204"/>
              <a:gd name="connsiteY4" fmla="*/ 1621627 h 4380368"/>
              <a:gd name="connsiteX5" fmla="*/ 3048000 w 6474204"/>
              <a:gd name="connsiteY5" fmla="*/ 2739227 h 4380368"/>
              <a:gd name="connsiteX6" fmla="*/ 4339771 w 6474204"/>
              <a:gd name="connsiteY6" fmla="*/ 3073056 h 4380368"/>
              <a:gd name="connsiteX7" fmla="*/ 4310742 w 6474204"/>
              <a:gd name="connsiteY7" fmla="*/ 3929400 h 4380368"/>
              <a:gd name="connsiteX8" fmla="*/ 5573486 w 6474204"/>
              <a:gd name="connsiteY8" fmla="*/ 3958428 h 4380368"/>
              <a:gd name="connsiteX9" fmla="*/ 6473371 w 6474204"/>
              <a:gd name="connsiteY9" fmla="*/ 4379342 h 4380368"/>
              <a:gd name="connsiteX0" fmla="*/ 0 w 6474329"/>
              <a:gd name="connsiteY0" fmla="*/ 141170 h 4379887"/>
              <a:gd name="connsiteX1" fmla="*/ 1683657 w 6474329"/>
              <a:gd name="connsiteY1" fmla="*/ 68599 h 4379887"/>
              <a:gd name="connsiteX2" fmla="*/ 1814286 w 6474329"/>
              <a:gd name="connsiteY2" fmla="*/ 997513 h 4379887"/>
              <a:gd name="connsiteX3" fmla="*/ 2540000 w 6474329"/>
              <a:gd name="connsiteY3" fmla="*/ 1113627 h 4379887"/>
              <a:gd name="connsiteX4" fmla="*/ 3178629 w 6474329"/>
              <a:gd name="connsiteY4" fmla="*/ 1621627 h 4379887"/>
              <a:gd name="connsiteX5" fmla="*/ 3048000 w 6474329"/>
              <a:gd name="connsiteY5" fmla="*/ 2739227 h 4379887"/>
              <a:gd name="connsiteX6" fmla="*/ 4339771 w 6474329"/>
              <a:gd name="connsiteY6" fmla="*/ 3073056 h 4379887"/>
              <a:gd name="connsiteX7" fmla="*/ 4310742 w 6474329"/>
              <a:gd name="connsiteY7" fmla="*/ 3929400 h 4379887"/>
              <a:gd name="connsiteX8" fmla="*/ 5689600 w 6474329"/>
              <a:gd name="connsiteY8" fmla="*/ 3581056 h 4379887"/>
              <a:gd name="connsiteX9" fmla="*/ 6473371 w 6474329"/>
              <a:gd name="connsiteY9" fmla="*/ 4379342 h 4379887"/>
              <a:gd name="connsiteX0" fmla="*/ 0 w 6473870"/>
              <a:gd name="connsiteY0" fmla="*/ 141170 h 4787701"/>
              <a:gd name="connsiteX1" fmla="*/ 1683657 w 6473870"/>
              <a:gd name="connsiteY1" fmla="*/ 68599 h 4787701"/>
              <a:gd name="connsiteX2" fmla="*/ 1814286 w 6473870"/>
              <a:gd name="connsiteY2" fmla="*/ 997513 h 4787701"/>
              <a:gd name="connsiteX3" fmla="*/ 2540000 w 6473870"/>
              <a:gd name="connsiteY3" fmla="*/ 1113627 h 4787701"/>
              <a:gd name="connsiteX4" fmla="*/ 3178629 w 6473870"/>
              <a:gd name="connsiteY4" fmla="*/ 1621627 h 4787701"/>
              <a:gd name="connsiteX5" fmla="*/ 3048000 w 6473870"/>
              <a:gd name="connsiteY5" fmla="*/ 2739227 h 4787701"/>
              <a:gd name="connsiteX6" fmla="*/ 4339771 w 6473870"/>
              <a:gd name="connsiteY6" fmla="*/ 3073056 h 4787701"/>
              <a:gd name="connsiteX7" fmla="*/ 4310742 w 6473870"/>
              <a:gd name="connsiteY7" fmla="*/ 3929400 h 4787701"/>
              <a:gd name="connsiteX8" fmla="*/ 4978400 w 6473870"/>
              <a:gd name="connsiteY8" fmla="*/ 4785742 h 4787701"/>
              <a:gd name="connsiteX9" fmla="*/ 6473371 w 6473870"/>
              <a:gd name="connsiteY9" fmla="*/ 4379342 h 4787701"/>
              <a:gd name="connsiteX0" fmla="*/ 0 w 6473870"/>
              <a:gd name="connsiteY0" fmla="*/ 141170 h 4787701"/>
              <a:gd name="connsiteX1" fmla="*/ 1683657 w 6473870"/>
              <a:gd name="connsiteY1" fmla="*/ 68599 h 4787701"/>
              <a:gd name="connsiteX2" fmla="*/ 1814286 w 6473870"/>
              <a:gd name="connsiteY2" fmla="*/ 997513 h 4787701"/>
              <a:gd name="connsiteX3" fmla="*/ 2540000 w 6473870"/>
              <a:gd name="connsiteY3" fmla="*/ 1113627 h 4787701"/>
              <a:gd name="connsiteX4" fmla="*/ 3178629 w 6473870"/>
              <a:gd name="connsiteY4" fmla="*/ 1621627 h 4787701"/>
              <a:gd name="connsiteX5" fmla="*/ 3048000 w 6473870"/>
              <a:gd name="connsiteY5" fmla="*/ 2739227 h 4787701"/>
              <a:gd name="connsiteX6" fmla="*/ 4339771 w 6473870"/>
              <a:gd name="connsiteY6" fmla="*/ 3073056 h 4787701"/>
              <a:gd name="connsiteX7" fmla="*/ 4049485 w 6473870"/>
              <a:gd name="connsiteY7" fmla="*/ 4190657 h 4787701"/>
              <a:gd name="connsiteX8" fmla="*/ 4978400 w 6473870"/>
              <a:gd name="connsiteY8" fmla="*/ 4785742 h 4787701"/>
              <a:gd name="connsiteX9" fmla="*/ 6473371 w 6473870"/>
              <a:gd name="connsiteY9" fmla="*/ 4379342 h 4787701"/>
              <a:gd name="connsiteX0" fmla="*/ 0 w 6473930"/>
              <a:gd name="connsiteY0" fmla="*/ 141170 h 4802152"/>
              <a:gd name="connsiteX1" fmla="*/ 1683657 w 6473930"/>
              <a:gd name="connsiteY1" fmla="*/ 68599 h 4802152"/>
              <a:gd name="connsiteX2" fmla="*/ 1814286 w 6473930"/>
              <a:gd name="connsiteY2" fmla="*/ 997513 h 4802152"/>
              <a:gd name="connsiteX3" fmla="*/ 2540000 w 6473930"/>
              <a:gd name="connsiteY3" fmla="*/ 1113627 h 4802152"/>
              <a:gd name="connsiteX4" fmla="*/ 3178629 w 6473930"/>
              <a:gd name="connsiteY4" fmla="*/ 1621627 h 4802152"/>
              <a:gd name="connsiteX5" fmla="*/ 3048000 w 6473930"/>
              <a:gd name="connsiteY5" fmla="*/ 2739227 h 4802152"/>
              <a:gd name="connsiteX6" fmla="*/ 4339771 w 6473930"/>
              <a:gd name="connsiteY6" fmla="*/ 3073056 h 4802152"/>
              <a:gd name="connsiteX7" fmla="*/ 4049485 w 6473930"/>
              <a:gd name="connsiteY7" fmla="*/ 4190657 h 4802152"/>
              <a:gd name="connsiteX8" fmla="*/ 5138057 w 6473930"/>
              <a:gd name="connsiteY8" fmla="*/ 4800256 h 4802152"/>
              <a:gd name="connsiteX9" fmla="*/ 6473371 w 6473930"/>
              <a:gd name="connsiteY9" fmla="*/ 4379342 h 4802152"/>
              <a:gd name="connsiteX0" fmla="*/ 0 w 6473930"/>
              <a:gd name="connsiteY0" fmla="*/ 102652 h 4763634"/>
              <a:gd name="connsiteX1" fmla="*/ 2714171 w 6473930"/>
              <a:gd name="connsiteY1" fmla="*/ 88139 h 4763634"/>
              <a:gd name="connsiteX2" fmla="*/ 1814286 w 6473930"/>
              <a:gd name="connsiteY2" fmla="*/ 958995 h 4763634"/>
              <a:gd name="connsiteX3" fmla="*/ 2540000 w 6473930"/>
              <a:gd name="connsiteY3" fmla="*/ 1075109 h 4763634"/>
              <a:gd name="connsiteX4" fmla="*/ 3178629 w 6473930"/>
              <a:gd name="connsiteY4" fmla="*/ 1583109 h 4763634"/>
              <a:gd name="connsiteX5" fmla="*/ 3048000 w 6473930"/>
              <a:gd name="connsiteY5" fmla="*/ 2700709 h 4763634"/>
              <a:gd name="connsiteX6" fmla="*/ 4339771 w 6473930"/>
              <a:gd name="connsiteY6" fmla="*/ 3034538 h 4763634"/>
              <a:gd name="connsiteX7" fmla="*/ 4049485 w 6473930"/>
              <a:gd name="connsiteY7" fmla="*/ 4152139 h 4763634"/>
              <a:gd name="connsiteX8" fmla="*/ 5138057 w 6473930"/>
              <a:gd name="connsiteY8" fmla="*/ 4761738 h 4763634"/>
              <a:gd name="connsiteX9" fmla="*/ 6473371 w 6473930"/>
              <a:gd name="connsiteY9" fmla="*/ 4340824 h 4763634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540000 w 6473930"/>
              <a:gd name="connsiteY3" fmla="*/ 1118423 h 4806948"/>
              <a:gd name="connsiteX4" fmla="*/ 3178629 w 6473930"/>
              <a:gd name="connsiteY4" fmla="*/ 1626423 h 4806948"/>
              <a:gd name="connsiteX5" fmla="*/ 3048000 w 6473930"/>
              <a:gd name="connsiteY5" fmla="*/ 2744023 h 4806948"/>
              <a:gd name="connsiteX6" fmla="*/ 4339771 w 6473930"/>
              <a:gd name="connsiteY6" fmla="*/ 3077852 h 4806948"/>
              <a:gd name="connsiteX7" fmla="*/ 4049485 w 6473930"/>
              <a:gd name="connsiteY7" fmla="*/ 4195453 h 4806948"/>
              <a:gd name="connsiteX8" fmla="*/ 5138057 w 6473930"/>
              <a:gd name="connsiteY8" fmla="*/ 4805052 h 4806948"/>
              <a:gd name="connsiteX9" fmla="*/ 6473371 w 6473930"/>
              <a:gd name="connsiteY9" fmla="*/ 4384138 h 4806948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801257 w 6473930"/>
              <a:gd name="connsiteY3" fmla="*/ 1931223 h 4806948"/>
              <a:gd name="connsiteX4" fmla="*/ 3178629 w 6473930"/>
              <a:gd name="connsiteY4" fmla="*/ 1626423 h 4806948"/>
              <a:gd name="connsiteX5" fmla="*/ 3048000 w 6473930"/>
              <a:gd name="connsiteY5" fmla="*/ 2744023 h 4806948"/>
              <a:gd name="connsiteX6" fmla="*/ 4339771 w 6473930"/>
              <a:gd name="connsiteY6" fmla="*/ 3077852 h 4806948"/>
              <a:gd name="connsiteX7" fmla="*/ 4049485 w 6473930"/>
              <a:gd name="connsiteY7" fmla="*/ 4195453 h 4806948"/>
              <a:gd name="connsiteX8" fmla="*/ 5138057 w 6473930"/>
              <a:gd name="connsiteY8" fmla="*/ 4805052 h 4806948"/>
              <a:gd name="connsiteX9" fmla="*/ 6473371 w 6473930"/>
              <a:gd name="connsiteY9" fmla="*/ 4384138 h 4806948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801257 w 6473930"/>
              <a:gd name="connsiteY3" fmla="*/ 1931223 h 4806948"/>
              <a:gd name="connsiteX4" fmla="*/ 3657601 w 6473930"/>
              <a:gd name="connsiteY4" fmla="*/ 1902195 h 4806948"/>
              <a:gd name="connsiteX5" fmla="*/ 3048000 w 6473930"/>
              <a:gd name="connsiteY5" fmla="*/ 2744023 h 4806948"/>
              <a:gd name="connsiteX6" fmla="*/ 4339771 w 6473930"/>
              <a:gd name="connsiteY6" fmla="*/ 3077852 h 4806948"/>
              <a:gd name="connsiteX7" fmla="*/ 4049485 w 6473930"/>
              <a:gd name="connsiteY7" fmla="*/ 4195453 h 4806948"/>
              <a:gd name="connsiteX8" fmla="*/ 5138057 w 6473930"/>
              <a:gd name="connsiteY8" fmla="*/ 4805052 h 4806948"/>
              <a:gd name="connsiteX9" fmla="*/ 6473371 w 6473930"/>
              <a:gd name="connsiteY9" fmla="*/ 4384138 h 4806948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801257 w 6473930"/>
              <a:gd name="connsiteY3" fmla="*/ 1931223 h 4806948"/>
              <a:gd name="connsiteX4" fmla="*/ 3657601 w 6473930"/>
              <a:gd name="connsiteY4" fmla="*/ 1902195 h 4806948"/>
              <a:gd name="connsiteX5" fmla="*/ 3048000 w 6473930"/>
              <a:gd name="connsiteY5" fmla="*/ 2744023 h 4806948"/>
              <a:gd name="connsiteX6" fmla="*/ 4339771 w 6473930"/>
              <a:gd name="connsiteY6" fmla="*/ 3077852 h 4806948"/>
              <a:gd name="connsiteX7" fmla="*/ 4049485 w 6473930"/>
              <a:gd name="connsiteY7" fmla="*/ 4195453 h 4806948"/>
              <a:gd name="connsiteX8" fmla="*/ 5138057 w 6473930"/>
              <a:gd name="connsiteY8" fmla="*/ 4805052 h 4806948"/>
              <a:gd name="connsiteX9" fmla="*/ 6473371 w 6473930"/>
              <a:gd name="connsiteY9" fmla="*/ 4384138 h 4806948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801257 w 6473930"/>
              <a:gd name="connsiteY3" fmla="*/ 1931223 h 4806948"/>
              <a:gd name="connsiteX4" fmla="*/ 3657601 w 6473930"/>
              <a:gd name="connsiteY4" fmla="*/ 1902195 h 4806948"/>
              <a:gd name="connsiteX5" fmla="*/ 4339771 w 6473930"/>
              <a:gd name="connsiteY5" fmla="*/ 3077852 h 4806948"/>
              <a:gd name="connsiteX6" fmla="*/ 4049485 w 6473930"/>
              <a:gd name="connsiteY6" fmla="*/ 4195453 h 4806948"/>
              <a:gd name="connsiteX7" fmla="*/ 5138057 w 6473930"/>
              <a:gd name="connsiteY7" fmla="*/ 4805052 h 4806948"/>
              <a:gd name="connsiteX8" fmla="*/ 6473371 w 6473930"/>
              <a:gd name="connsiteY8" fmla="*/ 4384138 h 480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3930" h="4806948">
                <a:moveTo>
                  <a:pt x="0" y="145966"/>
                </a:moveTo>
                <a:cubicBezTo>
                  <a:pt x="690638" y="38318"/>
                  <a:pt x="2385181" y="-112871"/>
                  <a:pt x="2714171" y="131453"/>
                </a:cubicBezTo>
                <a:cubicBezTo>
                  <a:pt x="3043161" y="375777"/>
                  <a:pt x="1959429" y="1311948"/>
                  <a:pt x="1973943" y="1611909"/>
                </a:cubicBezTo>
                <a:cubicBezTo>
                  <a:pt x="1988457" y="1911870"/>
                  <a:pt x="2520647" y="1882842"/>
                  <a:pt x="2801257" y="1931223"/>
                </a:cubicBezTo>
                <a:cubicBezTo>
                  <a:pt x="3081867" y="1979604"/>
                  <a:pt x="3401182" y="1711090"/>
                  <a:pt x="3657601" y="1902195"/>
                </a:cubicBezTo>
                <a:cubicBezTo>
                  <a:pt x="3914020" y="2093300"/>
                  <a:pt x="4274457" y="2695642"/>
                  <a:pt x="4339771" y="3077852"/>
                </a:cubicBezTo>
                <a:cubicBezTo>
                  <a:pt x="4405085" y="3460062"/>
                  <a:pt x="3916437" y="3907586"/>
                  <a:pt x="4049485" y="4195453"/>
                </a:cubicBezTo>
                <a:cubicBezTo>
                  <a:pt x="4182533" y="4483320"/>
                  <a:pt x="5138057" y="4805052"/>
                  <a:pt x="5138057" y="4805052"/>
                </a:cubicBezTo>
                <a:cubicBezTo>
                  <a:pt x="5200952" y="4838919"/>
                  <a:pt x="6504818" y="4408328"/>
                  <a:pt x="6473371" y="4384138"/>
                </a:cubicBezTo>
              </a:path>
            </a:pathLst>
          </a:custGeom>
          <a:noFill/>
          <a:ln>
            <a:solidFill>
              <a:srgbClr val="FF8D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3A071E2-6925-4922-A64E-73F9BBE9A10B}"/>
              </a:ext>
            </a:extLst>
          </p:cNvPr>
          <p:cNvSpPr/>
          <p:nvPr/>
        </p:nvSpPr>
        <p:spPr>
          <a:xfrm>
            <a:off x="7503886" y="1773039"/>
            <a:ext cx="6865257" cy="4082843"/>
          </a:xfrm>
          <a:custGeom>
            <a:avLst/>
            <a:gdLst>
              <a:gd name="connsiteX0" fmla="*/ 0 w 6865257"/>
              <a:gd name="connsiteY0" fmla="*/ 2334504 h 4082843"/>
              <a:gd name="connsiteX1" fmla="*/ 1204685 w 6865257"/>
              <a:gd name="connsiteY1" fmla="*/ 2276447 h 4082843"/>
              <a:gd name="connsiteX2" fmla="*/ 1393371 w 6865257"/>
              <a:gd name="connsiteY2" fmla="*/ 3742390 h 4082843"/>
              <a:gd name="connsiteX3" fmla="*/ 1814285 w 6865257"/>
              <a:gd name="connsiteY3" fmla="*/ 3829475 h 4082843"/>
              <a:gd name="connsiteX4" fmla="*/ 1770743 w 6865257"/>
              <a:gd name="connsiteY4" fmla="*/ 839532 h 4082843"/>
              <a:gd name="connsiteX5" fmla="*/ 3062514 w 6865257"/>
              <a:gd name="connsiteY5" fmla="*/ 70275 h 4082843"/>
              <a:gd name="connsiteX6" fmla="*/ 4296228 w 6865257"/>
              <a:gd name="connsiteY6" fmla="*/ 2247418 h 4082843"/>
              <a:gd name="connsiteX7" fmla="*/ 5384800 w 6865257"/>
              <a:gd name="connsiteY7" fmla="*/ 3640790 h 4082843"/>
              <a:gd name="connsiteX8" fmla="*/ 6865257 w 6865257"/>
              <a:gd name="connsiteY8" fmla="*/ 3684332 h 408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5257" h="4082843">
                <a:moveTo>
                  <a:pt x="0" y="2334504"/>
                </a:moveTo>
                <a:cubicBezTo>
                  <a:pt x="486228" y="2188151"/>
                  <a:pt x="972457" y="2041799"/>
                  <a:pt x="1204685" y="2276447"/>
                </a:cubicBezTo>
                <a:cubicBezTo>
                  <a:pt x="1436913" y="2511095"/>
                  <a:pt x="1291771" y="3483552"/>
                  <a:pt x="1393371" y="3742390"/>
                </a:cubicBezTo>
                <a:cubicBezTo>
                  <a:pt x="1494971" y="4001228"/>
                  <a:pt x="1751390" y="4313285"/>
                  <a:pt x="1814285" y="3829475"/>
                </a:cubicBezTo>
                <a:cubicBezTo>
                  <a:pt x="1877180" y="3345665"/>
                  <a:pt x="1562705" y="1466065"/>
                  <a:pt x="1770743" y="839532"/>
                </a:cubicBezTo>
                <a:cubicBezTo>
                  <a:pt x="1978781" y="212999"/>
                  <a:pt x="2641600" y="-164373"/>
                  <a:pt x="3062514" y="70275"/>
                </a:cubicBezTo>
                <a:cubicBezTo>
                  <a:pt x="3483428" y="304923"/>
                  <a:pt x="3909180" y="1652332"/>
                  <a:pt x="4296228" y="2247418"/>
                </a:cubicBezTo>
                <a:cubicBezTo>
                  <a:pt x="4683276" y="2842504"/>
                  <a:pt x="4956628" y="3401304"/>
                  <a:pt x="5384800" y="3640790"/>
                </a:cubicBezTo>
                <a:cubicBezTo>
                  <a:pt x="5812972" y="3880276"/>
                  <a:pt x="6339114" y="3782304"/>
                  <a:pt x="6865257" y="368433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C3751D9-DE6A-4913-83C9-44A391BE9A17}"/>
              </a:ext>
            </a:extLst>
          </p:cNvPr>
          <p:cNvSpPr/>
          <p:nvPr/>
        </p:nvSpPr>
        <p:spPr>
          <a:xfrm>
            <a:off x="6008914" y="2743202"/>
            <a:ext cx="7518400" cy="4124307"/>
          </a:xfrm>
          <a:custGeom>
            <a:avLst/>
            <a:gdLst>
              <a:gd name="connsiteX0" fmla="*/ 0 w 7518400"/>
              <a:gd name="connsiteY0" fmla="*/ 2859314 h 3085521"/>
              <a:gd name="connsiteX1" fmla="*/ 1959429 w 7518400"/>
              <a:gd name="connsiteY1" fmla="*/ 2656114 h 3085521"/>
              <a:gd name="connsiteX2" fmla="*/ 3962400 w 7518400"/>
              <a:gd name="connsiteY2" fmla="*/ 2641600 h 3085521"/>
              <a:gd name="connsiteX3" fmla="*/ 5370286 w 7518400"/>
              <a:gd name="connsiteY3" fmla="*/ 2873829 h 3085521"/>
              <a:gd name="connsiteX4" fmla="*/ 6531429 w 7518400"/>
              <a:gd name="connsiteY4" fmla="*/ 2960914 h 3085521"/>
              <a:gd name="connsiteX5" fmla="*/ 6647543 w 7518400"/>
              <a:gd name="connsiteY5" fmla="*/ 1059543 h 3085521"/>
              <a:gd name="connsiteX6" fmla="*/ 6778172 w 7518400"/>
              <a:gd name="connsiteY6" fmla="*/ 275771 h 3085521"/>
              <a:gd name="connsiteX7" fmla="*/ 7518400 w 7518400"/>
              <a:gd name="connsiteY7" fmla="*/ 14514 h 3085521"/>
              <a:gd name="connsiteX8" fmla="*/ 7518400 w 7518400"/>
              <a:gd name="connsiteY8" fmla="*/ 14514 h 3085521"/>
              <a:gd name="connsiteX9" fmla="*/ 7489372 w 7518400"/>
              <a:gd name="connsiteY9" fmla="*/ 0 h 3085521"/>
              <a:gd name="connsiteX0" fmla="*/ 0 w 7518400"/>
              <a:gd name="connsiteY0" fmla="*/ 2859314 h 3644462"/>
              <a:gd name="connsiteX1" fmla="*/ 1959429 w 7518400"/>
              <a:gd name="connsiteY1" fmla="*/ 2656114 h 3644462"/>
              <a:gd name="connsiteX2" fmla="*/ 3788228 w 7518400"/>
              <a:gd name="connsiteY2" fmla="*/ 3643085 h 3644462"/>
              <a:gd name="connsiteX3" fmla="*/ 5370286 w 7518400"/>
              <a:gd name="connsiteY3" fmla="*/ 2873829 h 3644462"/>
              <a:gd name="connsiteX4" fmla="*/ 6531429 w 7518400"/>
              <a:gd name="connsiteY4" fmla="*/ 2960914 h 3644462"/>
              <a:gd name="connsiteX5" fmla="*/ 6647543 w 7518400"/>
              <a:gd name="connsiteY5" fmla="*/ 1059543 h 3644462"/>
              <a:gd name="connsiteX6" fmla="*/ 6778172 w 7518400"/>
              <a:gd name="connsiteY6" fmla="*/ 275771 h 3644462"/>
              <a:gd name="connsiteX7" fmla="*/ 7518400 w 7518400"/>
              <a:gd name="connsiteY7" fmla="*/ 14514 h 3644462"/>
              <a:gd name="connsiteX8" fmla="*/ 7518400 w 7518400"/>
              <a:gd name="connsiteY8" fmla="*/ 14514 h 3644462"/>
              <a:gd name="connsiteX9" fmla="*/ 7489372 w 7518400"/>
              <a:gd name="connsiteY9" fmla="*/ 0 h 3644462"/>
              <a:gd name="connsiteX0" fmla="*/ 0 w 7518400"/>
              <a:gd name="connsiteY0" fmla="*/ 2859314 h 3682813"/>
              <a:gd name="connsiteX1" fmla="*/ 1770743 w 7518400"/>
              <a:gd name="connsiteY1" fmla="*/ 3497942 h 3682813"/>
              <a:gd name="connsiteX2" fmla="*/ 3788228 w 7518400"/>
              <a:gd name="connsiteY2" fmla="*/ 3643085 h 3682813"/>
              <a:gd name="connsiteX3" fmla="*/ 5370286 w 7518400"/>
              <a:gd name="connsiteY3" fmla="*/ 2873829 h 3682813"/>
              <a:gd name="connsiteX4" fmla="*/ 6531429 w 7518400"/>
              <a:gd name="connsiteY4" fmla="*/ 2960914 h 3682813"/>
              <a:gd name="connsiteX5" fmla="*/ 6647543 w 7518400"/>
              <a:gd name="connsiteY5" fmla="*/ 1059543 h 3682813"/>
              <a:gd name="connsiteX6" fmla="*/ 6778172 w 7518400"/>
              <a:gd name="connsiteY6" fmla="*/ 275771 h 3682813"/>
              <a:gd name="connsiteX7" fmla="*/ 7518400 w 7518400"/>
              <a:gd name="connsiteY7" fmla="*/ 14514 h 3682813"/>
              <a:gd name="connsiteX8" fmla="*/ 7518400 w 7518400"/>
              <a:gd name="connsiteY8" fmla="*/ 14514 h 3682813"/>
              <a:gd name="connsiteX9" fmla="*/ 7489372 w 7518400"/>
              <a:gd name="connsiteY9" fmla="*/ 0 h 3682813"/>
              <a:gd name="connsiteX0" fmla="*/ 0 w 7518400"/>
              <a:gd name="connsiteY0" fmla="*/ 2859314 h 4121478"/>
              <a:gd name="connsiteX1" fmla="*/ 1770743 w 7518400"/>
              <a:gd name="connsiteY1" fmla="*/ 3497942 h 4121478"/>
              <a:gd name="connsiteX2" fmla="*/ 3962400 w 7518400"/>
              <a:gd name="connsiteY2" fmla="*/ 4107542 h 4121478"/>
              <a:gd name="connsiteX3" fmla="*/ 5370286 w 7518400"/>
              <a:gd name="connsiteY3" fmla="*/ 2873829 h 4121478"/>
              <a:gd name="connsiteX4" fmla="*/ 6531429 w 7518400"/>
              <a:gd name="connsiteY4" fmla="*/ 2960914 h 4121478"/>
              <a:gd name="connsiteX5" fmla="*/ 6647543 w 7518400"/>
              <a:gd name="connsiteY5" fmla="*/ 1059543 h 4121478"/>
              <a:gd name="connsiteX6" fmla="*/ 6778172 w 7518400"/>
              <a:gd name="connsiteY6" fmla="*/ 275771 h 4121478"/>
              <a:gd name="connsiteX7" fmla="*/ 7518400 w 7518400"/>
              <a:gd name="connsiteY7" fmla="*/ 14514 h 4121478"/>
              <a:gd name="connsiteX8" fmla="*/ 7518400 w 7518400"/>
              <a:gd name="connsiteY8" fmla="*/ 14514 h 4121478"/>
              <a:gd name="connsiteX9" fmla="*/ 7489372 w 7518400"/>
              <a:gd name="connsiteY9" fmla="*/ 0 h 4121478"/>
              <a:gd name="connsiteX0" fmla="*/ 0 w 7518400"/>
              <a:gd name="connsiteY0" fmla="*/ 2859314 h 4124307"/>
              <a:gd name="connsiteX1" fmla="*/ 1770743 w 7518400"/>
              <a:gd name="connsiteY1" fmla="*/ 3497942 h 4124307"/>
              <a:gd name="connsiteX2" fmla="*/ 3962400 w 7518400"/>
              <a:gd name="connsiteY2" fmla="*/ 4107542 h 4124307"/>
              <a:gd name="connsiteX3" fmla="*/ 4978400 w 7518400"/>
              <a:gd name="connsiteY3" fmla="*/ 2801258 h 4124307"/>
              <a:gd name="connsiteX4" fmla="*/ 6531429 w 7518400"/>
              <a:gd name="connsiteY4" fmla="*/ 2960914 h 4124307"/>
              <a:gd name="connsiteX5" fmla="*/ 6647543 w 7518400"/>
              <a:gd name="connsiteY5" fmla="*/ 1059543 h 4124307"/>
              <a:gd name="connsiteX6" fmla="*/ 6778172 w 7518400"/>
              <a:gd name="connsiteY6" fmla="*/ 275771 h 4124307"/>
              <a:gd name="connsiteX7" fmla="*/ 7518400 w 7518400"/>
              <a:gd name="connsiteY7" fmla="*/ 14514 h 4124307"/>
              <a:gd name="connsiteX8" fmla="*/ 7518400 w 7518400"/>
              <a:gd name="connsiteY8" fmla="*/ 14514 h 4124307"/>
              <a:gd name="connsiteX9" fmla="*/ 7489372 w 7518400"/>
              <a:gd name="connsiteY9" fmla="*/ 0 h 412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8400" h="4124307">
                <a:moveTo>
                  <a:pt x="0" y="2859314"/>
                </a:moveTo>
                <a:cubicBezTo>
                  <a:pt x="649514" y="2775857"/>
                  <a:pt x="1110343" y="3289904"/>
                  <a:pt x="1770743" y="3497942"/>
                </a:cubicBezTo>
                <a:cubicBezTo>
                  <a:pt x="2431143" y="3705980"/>
                  <a:pt x="3427791" y="4223656"/>
                  <a:pt x="3962400" y="4107542"/>
                </a:cubicBezTo>
                <a:cubicBezTo>
                  <a:pt x="4497009" y="3991428"/>
                  <a:pt x="4550229" y="2992363"/>
                  <a:pt x="4978400" y="2801258"/>
                </a:cubicBezTo>
                <a:cubicBezTo>
                  <a:pt x="5406571" y="2610153"/>
                  <a:pt x="6253239" y="3251200"/>
                  <a:pt x="6531429" y="2960914"/>
                </a:cubicBezTo>
                <a:cubicBezTo>
                  <a:pt x="6809619" y="2670628"/>
                  <a:pt x="6606419" y="1507067"/>
                  <a:pt x="6647543" y="1059543"/>
                </a:cubicBezTo>
                <a:cubicBezTo>
                  <a:pt x="6688667" y="612019"/>
                  <a:pt x="6633029" y="449942"/>
                  <a:pt x="6778172" y="275771"/>
                </a:cubicBezTo>
                <a:cubicBezTo>
                  <a:pt x="6923315" y="101600"/>
                  <a:pt x="7518400" y="14514"/>
                  <a:pt x="7518400" y="14514"/>
                </a:cubicBezTo>
                <a:lnTo>
                  <a:pt x="7518400" y="14514"/>
                </a:lnTo>
                <a:lnTo>
                  <a:pt x="7489372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59EBFC-184D-4E2D-81AC-9EB92D49D0DE}"/>
              </a:ext>
            </a:extLst>
          </p:cNvPr>
          <p:cNvSpPr/>
          <p:nvPr/>
        </p:nvSpPr>
        <p:spPr>
          <a:xfrm>
            <a:off x="9318361" y="4135081"/>
            <a:ext cx="3744719" cy="3248428"/>
          </a:xfrm>
          <a:custGeom>
            <a:avLst/>
            <a:gdLst>
              <a:gd name="connsiteX0" fmla="*/ 1493 w 3020464"/>
              <a:gd name="connsiteY0" fmla="*/ 2730897 h 2917403"/>
              <a:gd name="connsiteX1" fmla="*/ 190179 w 3020464"/>
              <a:gd name="connsiteY1" fmla="*/ 2150326 h 2917403"/>
              <a:gd name="connsiteX2" fmla="*/ 1191664 w 3020464"/>
              <a:gd name="connsiteY2" fmla="*/ 2339011 h 2917403"/>
              <a:gd name="connsiteX3" fmla="*/ 1119093 w 3020464"/>
              <a:gd name="connsiteY3" fmla="*/ 2905069 h 2917403"/>
              <a:gd name="connsiteX4" fmla="*/ 349836 w 3020464"/>
              <a:gd name="connsiteY4" fmla="*/ 2658326 h 2917403"/>
              <a:gd name="connsiteX5" fmla="*/ 509493 w 3020464"/>
              <a:gd name="connsiteY5" fmla="*/ 1860040 h 2917403"/>
              <a:gd name="connsiteX6" fmla="*/ 901379 w 3020464"/>
              <a:gd name="connsiteY6" fmla="*/ 1221411 h 2917403"/>
              <a:gd name="connsiteX7" fmla="*/ 1351321 w 3020464"/>
              <a:gd name="connsiteY7" fmla="*/ 727926 h 2917403"/>
              <a:gd name="connsiteX8" fmla="*/ 2120579 w 3020464"/>
              <a:gd name="connsiteY8" fmla="*/ 45754 h 2917403"/>
              <a:gd name="connsiteX9" fmla="*/ 3020464 w 3020464"/>
              <a:gd name="connsiteY9" fmla="*/ 118326 h 2917403"/>
              <a:gd name="connsiteX0" fmla="*/ 1493 w 3020464"/>
              <a:gd name="connsiteY0" fmla="*/ 2730897 h 3560509"/>
              <a:gd name="connsiteX1" fmla="*/ 190179 w 3020464"/>
              <a:gd name="connsiteY1" fmla="*/ 2150326 h 3560509"/>
              <a:gd name="connsiteX2" fmla="*/ 1191664 w 3020464"/>
              <a:gd name="connsiteY2" fmla="*/ 2339011 h 3560509"/>
              <a:gd name="connsiteX3" fmla="*/ 1119093 w 3020464"/>
              <a:gd name="connsiteY3" fmla="*/ 2905069 h 3560509"/>
              <a:gd name="connsiteX4" fmla="*/ 378864 w 3020464"/>
              <a:gd name="connsiteY4" fmla="*/ 3529183 h 3560509"/>
              <a:gd name="connsiteX5" fmla="*/ 509493 w 3020464"/>
              <a:gd name="connsiteY5" fmla="*/ 1860040 h 3560509"/>
              <a:gd name="connsiteX6" fmla="*/ 901379 w 3020464"/>
              <a:gd name="connsiteY6" fmla="*/ 1221411 h 3560509"/>
              <a:gd name="connsiteX7" fmla="*/ 1351321 w 3020464"/>
              <a:gd name="connsiteY7" fmla="*/ 727926 h 3560509"/>
              <a:gd name="connsiteX8" fmla="*/ 2120579 w 3020464"/>
              <a:gd name="connsiteY8" fmla="*/ 45754 h 3560509"/>
              <a:gd name="connsiteX9" fmla="*/ 3020464 w 3020464"/>
              <a:gd name="connsiteY9" fmla="*/ 118326 h 3560509"/>
              <a:gd name="connsiteX0" fmla="*/ 1493 w 3020464"/>
              <a:gd name="connsiteY0" fmla="*/ 2730897 h 3806141"/>
              <a:gd name="connsiteX1" fmla="*/ 190179 w 3020464"/>
              <a:gd name="connsiteY1" fmla="*/ 2150326 h 3806141"/>
              <a:gd name="connsiteX2" fmla="*/ 1191664 w 3020464"/>
              <a:gd name="connsiteY2" fmla="*/ 2339011 h 3806141"/>
              <a:gd name="connsiteX3" fmla="*/ 1409379 w 3020464"/>
              <a:gd name="connsiteY3" fmla="*/ 3688841 h 3806141"/>
              <a:gd name="connsiteX4" fmla="*/ 378864 w 3020464"/>
              <a:gd name="connsiteY4" fmla="*/ 3529183 h 3806141"/>
              <a:gd name="connsiteX5" fmla="*/ 509493 w 3020464"/>
              <a:gd name="connsiteY5" fmla="*/ 1860040 h 3806141"/>
              <a:gd name="connsiteX6" fmla="*/ 901379 w 3020464"/>
              <a:gd name="connsiteY6" fmla="*/ 1221411 h 3806141"/>
              <a:gd name="connsiteX7" fmla="*/ 1351321 w 3020464"/>
              <a:gd name="connsiteY7" fmla="*/ 727926 h 3806141"/>
              <a:gd name="connsiteX8" fmla="*/ 2120579 w 3020464"/>
              <a:gd name="connsiteY8" fmla="*/ 45754 h 3806141"/>
              <a:gd name="connsiteX9" fmla="*/ 3020464 w 3020464"/>
              <a:gd name="connsiteY9" fmla="*/ 118326 h 3806141"/>
              <a:gd name="connsiteX0" fmla="*/ 1818 w 3020789"/>
              <a:gd name="connsiteY0" fmla="*/ 2730897 h 3771806"/>
              <a:gd name="connsiteX1" fmla="*/ 190504 w 3020789"/>
              <a:gd name="connsiteY1" fmla="*/ 2150326 h 3771806"/>
              <a:gd name="connsiteX2" fmla="*/ 1221017 w 3020789"/>
              <a:gd name="connsiteY2" fmla="*/ 2817983 h 3771806"/>
              <a:gd name="connsiteX3" fmla="*/ 1409704 w 3020789"/>
              <a:gd name="connsiteY3" fmla="*/ 3688841 h 3771806"/>
              <a:gd name="connsiteX4" fmla="*/ 379189 w 3020789"/>
              <a:gd name="connsiteY4" fmla="*/ 3529183 h 3771806"/>
              <a:gd name="connsiteX5" fmla="*/ 509818 w 3020789"/>
              <a:gd name="connsiteY5" fmla="*/ 1860040 h 3771806"/>
              <a:gd name="connsiteX6" fmla="*/ 901704 w 3020789"/>
              <a:gd name="connsiteY6" fmla="*/ 1221411 h 3771806"/>
              <a:gd name="connsiteX7" fmla="*/ 1351646 w 3020789"/>
              <a:gd name="connsiteY7" fmla="*/ 727926 h 3771806"/>
              <a:gd name="connsiteX8" fmla="*/ 2120904 w 3020789"/>
              <a:gd name="connsiteY8" fmla="*/ 45754 h 3771806"/>
              <a:gd name="connsiteX9" fmla="*/ 3020789 w 3020789"/>
              <a:gd name="connsiteY9" fmla="*/ 118326 h 3771806"/>
              <a:gd name="connsiteX0" fmla="*/ 3416 w 3022387"/>
              <a:gd name="connsiteY0" fmla="*/ 2730897 h 3771806"/>
              <a:gd name="connsiteX1" fmla="*/ 177588 w 3022387"/>
              <a:gd name="connsiteY1" fmla="*/ 2701869 h 3771806"/>
              <a:gd name="connsiteX2" fmla="*/ 1222615 w 3022387"/>
              <a:gd name="connsiteY2" fmla="*/ 2817983 h 3771806"/>
              <a:gd name="connsiteX3" fmla="*/ 1411302 w 3022387"/>
              <a:gd name="connsiteY3" fmla="*/ 3688841 h 3771806"/>
              <a:gd name="connsiteX4" fmla="*/ 380787 w 3022387"/>
              <a:gd name="connsiteY4" fmla="*/ 3529183 h 3771806"/>
              <a:gd name="connsiteX5" fmla="*/ 511416 w 3022387"/>
              <a:gd name="connsiteY5" fmla="*/ 1860040 h 3771806"/>
              <a:gd name="connsiteX6" fmla="*/ 903302 w 3022387"/>
              <a:gd name="connsiteY6" fmla="*/ 1221411 h 3771806"/>
              <a:gd name="connsiteX7" fmla="*/ 1353244 w 3022387"/>
              <a:gd name="connsiteY7" fmla="*/ 727926 h 3771806"/>
              <a:gd name="connsiteX8" fmla="*/ 2122502 w 3022387"/>
              <a:gd name="connsiteY8" fmla="*/ 45754 h 3771806"/>
              <a:gd name="connsiteX9" fmla="*/ 3022387 w 3022387"/>
              <a:gd name="connsiteY9" fmla="*/ 118326 h 3771806"/>
              <a:gd name="connsiteX0" fmla="*/ 764 w 3063278"/>
              <a:gd name="connsiteY0" fmla="*/ 3790440 h 3790440"/>
              <a:gd name="connsiteX1" fmla="*/ 218479 w 3063278"/>
              <a:gd name="connsiteY1" fmla="*/ 2701869 h 3790440"/>
              <a:gd name="connsiteX2" fmla="*/ 1263506 w 3063278"/>
              <a:gd name="connsiteY2" fmla="*/ 2817983 h 3790440"/>
              <a:gd name="connsiteX3" fmla="*/ 1452193 w 3063278"/>
              <a:gd name="connsiteY3" fmla="*/ 3688841 h 3790440"/>
              <a:gd name="connsiteX4" fmla="*/ 421678 w 3063278"/>
              <a:gd name="connsiteY4" fmla="*/ 3529183 h 3790440"/>
              <a:gd name="connsiteX5" fmla="*/ 552307 w 3063278"/>
              <a:gd name="connsiteY5" fmla="*/ 1860040 h 3790440"/>
              <a:gd name="connsiteX6" fmla="*/ 944193 w 3063278"/>
              <a:gd name="connsiteY6" fmla="*/ 1221411 h 3790440"/>
              <a:gd name="connsiteX7" fmla="*/ 1394135 w 3063278"/>
              <a:gd name="connsiteY7" fmla="*/ 727926 h 3790440"/>
              <a:gd name="connsiteX8" fmla="*/ 2163393 w 3063278"/>
              <a:gd name="connsiteY8" fmla="*/ 45754 h 3790440"/>
              <a:gd name="connsiteX9" fmla="*/ 3063278 w 3063278"/>
              <a:gd name="connsiteY9" fmla="*/ 118326 h 3790440"/>
              <a:gd name="connsiteX0" fmla="*/ 67 w 3062581"/>
              <a:gd name="connsiteY0" fmla="*/ 3790440 h 3790440"/>
              <a:gd name="connsiteX1" fmla="*/ 464525 w 3062581"/>
              <a:gd name="connsiteY1" fmla="*/ 2905069 h 3790440"/>
              <a:gd name="connsiteX2" fmla="*/ 1262809 w 3062581"/>
              <a:gd name="connsiteY2" fmla="*/ 2817983 h 3790440"/>
              <a:gd name="connsiteX3" fmla="*/ 1451496 w 3062581"/>
              <a:gd name="connsiteY3" fmla="*/ 3688841 h 3790440"/>
              <a:gd name="connsiteX4" fmla="*/ 420981 w 3062581"/>
              <a:gd name="connsiteY4" fmla="*/ 3529183 h 3790440"/>
              <a:gd name="connsiteX5" fmla="*/ 551610 w 3062581"/>
              <a:gd name="connsiteY5" fmla="*/ 1860040 h 3790440"/>
              <a:gd name="connsiteX6" fmla="*/ 943496 w 3062581"/>
              <a:gd name="connsiteY6" fmla="*/ 1221411 h 3790440"/>
              <a:gd name="connsiteX7" fmla="*/ 1393438 w 3062581"/>
              <a:gd name="connsiteY7" fmla="*/ 727926 h 3790440"/>
              <a:gd name="connsiteX8" fmla="*/ 2162696 w 3062581"/>
              <a:gd name="connsiteY8" fmla="*/ 45754 h 3790440"/>
              <a:gd name="connsiteX9" fmla="*/ 3062581 w 3062581"/>
              <a:gd name="connsiteY9" fmla="*/ 118326 h 3790440"/>
              <a:gd name="connsiteX0" fmla="*/ 69 w 3062583"/>
              <a:gd name="connsiteY0" fmla="*/ 3790440 h 3790440"/>
              <a:gd name="connsiteX1" fmla="*/ 464527 w 3062583"/>
              <a:gd name="connsiteY1" fmla="*/ 2905069 h 3790440"/>
              <a:gd name="connsiteX2" fmla="*/ 1320868 w 3062583"/>
              <a:gd name="connsiteY2" fmla="*/ 3093754 h 3790440"/>
              <a:gd name="connsiteX3" fmla="*/ 1451498 w 3062583"/>
              <a:gd name="connsiteY3" fmla="*/ 3688841 h 3790440"/>
              <a:gd name="connsiteX4" fmla="*/ 420983 w 3062583"/>
              <a:gd name="connsiteY4" fmla="*/ 3529183 h 3790440"/>
              <a:gd name="connsiteX5" fmla="*/ 551612 w 3062583"/>
              <a:gd name="connsiteY5" fmla="*/ 1860040 h 3790440"/>
              <a:gd name="connsiteX6" fmla="*/ 943498 w 3062583"/>
              <a:gd name="connsiteY6" fmla="*/ 1221411 h 3790440"/>
              <a:gd name="connsiteX7" fmla="*/ 1393440 w 3062583"/>
              <a:gd name="connsiteY7" fmla="*/ 727926 h 3790440"/>
              <a:gd name="connsiteX8" fmla="*/ 2162698 w 3062583"/>
              <a:gd name="connsiteY8" fmla="*/ 45754 h 3790440"/>
              <a:gd name="connsiteX9" fmla="*/ 3062583 w 3062583"/>
              <a:gd name="connsiteY9" fmla="*/ 118326 h 3790440"/>
              <a:gd name="connsiteX0" fmla="*/ 69 w 3062583"/>
              <a:gd name="connsiteY0" fmla="*/ 3790440 h 3790440"/>
              <a:gd name="connsiteX1" fmla="*/ 464527 w 3062583"/>
              <a:gd name="connsiteY1" fmla="*/ 2905069 h 3790440"/>
              <a:gd name="connsiteX2" fmla="*/ 1320868 w 3062583"/>
              <a:gd name="connsiteY2" fmla="*/ 3093754 h 3790440"/>
              <a:gd name="connsiteX3" fmla="*/ 1233783 w 3062583"/>
              <a:gd name="connsiteY3" fmla="*/ 3688841 h 3790440"/>
              <a:gd name="connsiteX4" fmla="*/ 420983 w 3062583"/>
              <a:gd name="connsiteY4" fmla="*/ 3529183 h 3790440"/>
              <a:gd name="connsiteX5" fmla="*/ 551612 w 3062583"/>
              <a:gd name="connsiteY5" fmla="*/ 1860040 h 3790440"/>
              <a:gd name="connsiteX6" fmla="*/ 943498 w 3062583"/>
              <a:gd name="connsiteY6" fmla="*/ 1221411 h 3790440"/>
              <a:gd name="connsiteX7" fmla="*/ 1393440 w 3062583"/>
              <a:gd name="connsiteY7" fmla="*/ 727926 h 3790440"/>
              <a:gd name="connsiteX8" fmla="*/ 2162698 w 3062583"/>
              <a:gd name="connsiteY8" fmla="*/ 45754 h 3790440"/>
              <a:gd name="connsiteX9" fmla="*/ 3062583 w 3062583"/>
              <a:gd name="connsiteY9" fmla="*/ 118326 h 3790440"/>
              <a:gd name="connsiteX0" fmla="*/ 69 w 3062583"/>
              <a:gd name="connsiteY0" fmla="*/ 3790440 h 3790440"/>
              <a:gd name="connsiteX1" fmla="*/ 464527 w 3062583"/>
              <a:gd name="connsiteY1" fmla="*/ 2905069 h 3790440"/>
              <a:gd name="connsiteX2" fmla="*/ 1320868 w 3062583"/>
              <a:gd name="connsiteY2" fmla="*/ 3093754 h 3790440"/>
              <a:gd name="connsiteX3" fmla="*/ 1233783 w 3062583"/>
              <a:gd name="connsiteY3" fmla="*/ 3688841 h 3790440"/>
              <a:gd name="connsiteX4" fmla="*/ 391954 w 3062583"/>
              <a:gd name="connsiteY4" fmla="*/ 3456612 h 3790440"/>
              <a:gd name="connsiteX5" fmla="*/ 551612 w 3062583"/>
              <a:gd name="connsiteY5" fmla="*/ 1860040 h 3790440"/>
              <a:gd name="connsiteX6" fmla="*/ 943498 w 3062583"/>
              <a:gd name="connsiteY6" fmla="*/ 1221411 h 3790440"/>
              <a:gd name="connsiteX7" fmla="*/ 1393440 w 3062583"/>
              <a:gd name="connsiteY7" fmla="*/ 727926 h 3790440"/>
              <a:gd name="connsiteX8" fmla="*/ 2162698 w 3062583"/>
              <a:gd name="connsiteY8" fmla="*/ 45754 h 3790440"/>
              <a:gd name="connsiteX9" fmla="*/ 3062583 w 3062583"/>
              <a:gd name="connsiteY9" fmla="*/ 118326 h 3790440"/>
              <a:gd name="connsiteX0" fmla="*/ 21 w 3744706"/>
              <a:gd name="connsiteY0" fmla="*/ 3238898 h 3723259"/>
              <a:gd name="connsiteX1" fmla="*/ 1146650 w 3744706"/>
              <a:gd name="connsiteY1" fmla="*/ 2905069 h 3723259"/>
              <a:gd name="connsiteX2" fmla="*/ 2002991 w 3744706"/>
              <a:gd name="connsiteY2" fmla="*/ 3093754 h 3723259"/>
              <a:gd name="connsiteX3" fmla="*/ 1915906 w 3744706"/>
              <a:gd name="connsiteY3" fmla="*/ 3688841 h 3723259"/>
              <a:gd name="connsiteX4" fmla="*/ 1074077 w 3744706"/>
              <a:gd name="connsiteY4" fmla="*/ 3456612 h 3723259"/>
              <a:gd name="connsiteX5" fmla="*/ 1233735 w 3744706"/>
              <a:gd name="connsiteY5" fmla="*/ 1860040 h 3723259"/>
              <a:gd name="connsiteX6" fmla="*/ 1625621 w 3744706"/>
              <a:gd name="connsiteY6" fmla="*/ 1221411 h 3723259"/>
              <a:gd name="connsiteX7" fmla="*/ 2075563 w 3744706"/>
              <a:gd name="connsiteY7" fmla="*/ 727926 h 3723259"/>
              <a:gd name="connsiteX8" fmla="*/ 2844821 w 3744706"/>
              <a:gd name="connsiteY8" fmla="*/ 45754 h 3723259"/>
              <a:gd name="connsiteX9" fmla="*/ 3744706 w 3744706"/>
              <a:gd name="connsiteY9" fmla="*/ 118326 h 3723259"/>
              <a:gd name="connsiteX0" fmla="*/ 37 w 3744722"/>
              <a:gd name="connsiteY0" fmla="*/ 3238898 h 3723259"/>
              <a:gd name="connsiteX1" fmla="*/ 798323 w 3744722"/>
              <a:gd name="connsiteY1" fmla="*/ 2455126 h 3723259"/>
              <a:gd name="connsiteX2" fmla="*/ 2003007 w 3744722"/>
              <a:gd name="connsiteY2" fmla="*/ 3093754 h 3723259"/>
              <a:gd name="connsiteX3" fmla="*/ 1915922 w 3744722"/>
              <a:gd name="connsiteY3" fmla="*/ 3688841 h 3723259"/>
              <a:gd name="connsiteX4" fmla="*/ 1074093 w 3744722"/>
              <a:gd name="connsiteY4" fmla="*/ 3456612 h 3723259"/>
              <a:gd name="connsiteX5" fmla="*/ 1233751 w 3744722"/>
              <a:gd name="connsiteY5" fmla="*/ 1860040 h 3723259"/>
              <a:gd name="connsiteX6" fmla="*/ 1625637 w 3744722"/>
              <a:gd name="connsiteY6" fmla="*/ 1221411 h 3723259"/>
              <a:gd name="connsiteX7" fmla="*/ 2075579 w 3744722"/>
              <a:gd name="connsiteY7" fmla="*/ 727926 h 3723259"/>
              <a:gd name="connsiteX8" fmla="*/ 2844837 w 3744722"/>
              <a:gd name="connsiteY8" fmla="*/ 45754 h 3723259"/>
              <a:gd name="connsiteX9" fmla="*/ 3744722 w 3744722"/>
              <a:gd name="connsiteY9" fmla="*/ 118326 h 3723259"/>
              <a:gd name="connsiteX0" fmla="*/ 35 w 3744720"/>
              <a:gd name="connsiteY0" fmla="*/ 3238898 h 3763033"/>
              <a:gd name="connsiteX1" fmla="*/ 798321 w 3744720"/>
              <a:gd name="connsiteY1" fmla="*/ 2455126 h 3763033"/>
              <a:gd name="connsiteX2" fmla="*/ 1770777 w 3744720"/>
              <a:gd name="connsiteY2" fmla="*/ 2556726 h 3763033"/>
              <a:gd name="connsiteX3" fmla="*/ 1915920 w 3744720"/>
              <a:gd name="connsiteY3" fmla="*/ 3688841 h 3763033"/>
              <a:gd name="connsiteX4" fmla="*/ 1074091 w 3744720"/>
              <a:gd name="connsiteY4" fmla="*/ 3456612 h 3763033"/>
              <a:gd name="connsiteX5" fmla="*/ 1233749 w 3744720"/>
              <a:gd name="connsiteY5" fmla="*/ 1860040 h 3763033"/>
              <a:gd name="connsiteX6" fmla="*/ 1625635 w 3744720"/>
              <a:gd name="connsiteY6" fmla="*/ 1221411 h 3763033"/>
              <a:gd name="connsiteX7" fmla="*/ 2075577 w 3744720"/>
              <a:gd name="connsiteY7" fmla="*/ 727926 h 3763033"/>
              <a:gd name="connsiteX8" fmla="*/ 2844835 w 3744720"/>
              <a:gd name="connsiteY8" fmla="*/ 45754 h 3763033"/>
              <a:gd name="connsiteX9" fmla="*/ 3744720 w 3744720"/>
              <a:gd name="connsiteY9" fmla="*/ 118326 h 3763033"/>
              <a:gd name="connsiteX0" fmla="*/ 35 w 3744720"/>
              <a:gd name="connsiteY0" fmla="*/ 3238898 h 3706746"/>
              <a:gd name="connsiteX1" fmla="*/ 798321 w 3744720"/>
              <a:gd name="connsiteY1" fmla="*/ 2455126 h 3706746"/>
              <a:gd name="connsiteX2" fmla="*/ 1770777 w 3744720"/>
              <a:gd name="connsiteY2" fmla="*/ 2556726 h 3706746"/>
              <a:gd name="connsiteX3" fmla="*/ 1915920 w 3744720"/>
              <a:gd name="connsiteY3" fmla="*/ 3688841 h 3706746"/>
              <a:gd name="connsiteX4" fmla="*/ 827348 w 3744720"/>
              <a:gd name="connsiteY4" fmla="*/ 3151812 h 3706746"/>
              <a:gd name="connsiteX5" fmla="*/ 1233749 w 3744720"/>
              <a:gd name="connsiteY5" fmla="*/ 1860040 h 3706746"/>
              <a:gd name="connsiteX6" fmla="*/ 1625635 w 3744720"/>
              <a:gd name="connsiteY6" fmla="*/ 1221411 h 3706746"/>
              <a:gd name="connsiteX7" fmla="*/ 2075577 w 3744720"/>
              <a:gd name="connsiteY7" fmla="*/ 727926 h 3706746"/>
              <a:gd name="connsiteX8" fmla="*/ 2844835 w 3744720"/>
              <a:gd name="connsiteY8" fmla="*/ 45754 h 3706746"/>
              <a:gd name="connsiteX9" fmla="*/ 3744720 w 3744720"/>
              <a:gd name="connsiteY9" fmla="*/ 118326 h 3706746"/>
              <a:gd name="connsiteX0" fmla="*/ 35 w 3744720"/>
              <a:gd name="connsiteY0" fmla="*/ 3238898 h 3310645"/>
              <a:gd name="connsiteX1" fmla="*/ 798321 w 3744720"/>
              <a:gd name="connsiteY1" fmla="*/ 2455126 h 3310645"/>
              <a:gd name="connsiteX2" fmla="*/ 1770777 w 3744720"/>
              <a:gd name="connsiteY2" fmla="*/ 2556726 h 3310645"/>
              <a:gd name="connsiteX3" fmla="*/ 1582092 w 3744720"/>
              <a:gd name="connsiteY3" fmla="*/ 3224384 h 3310645"/>
              <a:gd name="connsiteX4" fmla="*/ 827348 w 3744720"/>
              <a:gd name="connsiteY4" fmla="*/ 3151812 h 3310645"/>
              <a:gd name="connsiteX5" fmla="*/ 1233749 w 3744720"/>
              <a:gd name="connsiteY5" fmla="*/ 1860040 h 3310645"/>
              <a:gd name="connsiteX6" fmla="*/ 1625635 w 3744720"/>
              <a:gd name="connsiteY6" fmla="*/ 1221411 h 3310645"/>
              <a:gd name="connsiteX7" fmla="*/ 2075577 w 3744720"/>
              <a:gd name="connsiteY7" fmla="*/ 727926 h 3310645"/>
              <a:gd name="connsiteX8" fmla="*/ 2844835 w 3744720"/>
              <a:gd name="connsiteY8" fmla="*/ 45754 h 3310645"/>
              <a:gd name="connsiteX9" fmla="*/ 3744720 w 3744720"/>
              <a:gd name="connsiteY9" fmla="*/ 118326 h 3310645"/>
              <a:gd name="connsiteX0" fmla="*/ 34 w 3744719"/>
              <a:gd name="connsiteY0" fmla="*/ 3238898 h 3321048"/>
              <a:gd name="connsiteX1" fmla="*/ 798320 w 3744719"/>
              <a:gd name="connsiteY1" fmla="*/ 2455126 h 3321048"/>
              <a:gd name="connsiteX2" fmla="*/ 1669176 w 3744719"/>
              <a:gd name="connsiteY2" fmla="*/ 2397069 h 3321048"/>
              <a:gd name="connsiteX3" fmla="*/ 1582091 w 3744719"/>
              <a:gd name="connsiteY3" fmla="*/ 3224384 h 3321048"/>
              <a:gd name="connsiteX4" fmla="*/ 827347 w 3744719"/>
              <a:gd name="connsiteY4" fmla="*/ 3151812 h 3321048"/>
              <a:gd name="connsiteX5" fmla="*/ 1233748 w 3744719"/>
              <a:gd name="connsiteY5" fmla="*/ 1860040 h 3321048"/>
              <a:gd name="connsiteX6" fmla="*/ 1625634 w 3744719"/>
              <a:gd name="connsiteY6" fmla="*/ 1221411 h 3321048"/>
              <a:gd name="connsiteX7" fmla="*/ 2075576 w 3744719"/>
              <a:gd name="connsiteY7" fmla="*/ 727926 h 3321048"/>
              <a:gd name="connsiteX8" fmla="*/ 2844834 w 3744719"/>
              <a:gd name="connsiteY8" fmla="*/ 45754 h 3321048"/>
              <a:gd name="connsiteX9" fmla="*/ 3744719 w 3744719"/>
              <a:gd name="connsiteY9" fmla="*/ 118326 h 3321048"/>
              <a:gd name="connsiteX0" fmla="*/ 34 w 3744719"/>
              <a:gd name="connsiteY0" fmla="*/ 3238898 h 3255671"/>
              <a:gd name="connsiteX1" fmla="*/ 798320 w 3744719"/>
              <a:gd name="connsiteY1" fmla="*/ 2455126 h 3255671"/>
              <a:gd name="connsiteX2" fmla="*/ 1669176 w 3744719"/>
              <a:gd name="connsiteY2" fmla="*/ 2397069 h 3255671"/>
              <a:gd name="connsiteX3" fmla="*/ 1582091 w 3744719"/>
              <a:gd name="connsiteY3" fmla="*/ 3224384 h 3255671"/>
              <a:gd name="connsiteX4" fmla="*/ 653176 w 3744719"/>
              <a:gd name="connsiteY4" fmla="*/ 2963126 h 3255671"/>
              <a:gd name="connsiteX5" fmla="*/ 1233748 w 3744719"/>
              <a:gd name="connsiteY5" fmla="*/ 1860040 h 3255671"/>
              <a:gd name="connsiteX6" fmla="*/ 1625634 w 3744719"/>
              <a:gd name="connsiteY6" fmla="*/ 1221411 h 3255671"/>
              <a:gd name="connsiteX7" fmla="*/ 2075576 w 3744719"/>
              <a:gd name="connsiteY7" fmla="*/ 727926 h 3255671"/>
              <a:gd name="connsiteX8" fmla="*/ 2844834 w 3744719"/>
              <a:gd name="connsiteY8" fmla="*/ 45754 h 3255671"/>
              <a:gd name="connsiteX9" fmla="*/ 3744719 w 3744719"/>
              <a:gd name="connsiteY9" fmla="*/ 118326 h 3255671"/>
              <a:gd name="connsiteX0" fmla="*/ 35 w 3744720"/>
              <a:gd name="connsiteY0" fmla="*/ 3238898 h 3255671"/>
              <a:gd name="connsiteX1" fmla="*/ 769293 w 3744720"/>
              <a:gd name="connsiteY1" fmla="*/ 2455126 h 3255671"/>
              <a:gd name="connsiteX2" fmla="*/ 1669177 w 3744720"/>
              <a:gd name="connsiteY2" fmla="*/ 2397069 h 3255671"/>
              <a:gd name="connsiteX3" fmla="*/ 1582092 w 3744720"/>
              <a:gd name="connsiteY3" fmla="*/ 3224384 h 3255671"/>
              <a:gd name="connsiteX4" fmla="*/ 653177 w 3744720"/>
              <a:gd name="connsiteY4" fmla="*/ 2963126 h 3255671"/>
              <a:gd name="connsiteX5" fmla="*/ 1233749 w 3744720"/>
              <a:gd name="connsiteY5" fmla="*/ 1860040 h 3255671"/>
              <a:gd name="connsiteX6" fmla="*/ 1625635 w 3744720"/>
              <a:gd name="connsiteY6" fmla="*/ 1221411 h 3255671"/>
              <a:gd name="connsiteX7" fmla="*/ 2075577 w 3744720"/>
              <a:gd name="connsiteY7" fmla="*/ 727926 h 3255671"/>
              <a:gd name="connsiteX8" fmla="*/ 2844835 w 3744720"/>
              <a:gd name="connsiteY8" fmla="*/ 45754 h 3255671"/>
              <a:gd name="connsiteX9" fmla="*/ 3744720 w 3744720"/>
              <a:gd name="connsiteY9" fmla="*/ 118326 h 3255671"/>
              <a:gd name="connsiteX0" fmla="*/ 35 w 3744720"/>
              <a:gd name="connsiteY0" fmla="*/ 3238898 h 3258425"/>
              <a:gd name="connsiteX1" fmla="*/ 769293 w 3744720"/>
              <a:gd name="connsiteY1" fmla="*/ 2455126 h 3258425"/>
              <a:gd name="connsiteX2" fmla="*/ 1669177 w 3744720"/>
              <a:gd name="connsiteY2" fmla="*/ 2397069 h 3258425"/>
              <a:gd name="connsiteX3" fmla="*/ 1582092 w 3744720"/>
              <a:gd name="connsiteY3" fmla="*/ 3224384 h 3258425"/>
              <a:gd name="connsiteX4" fmla="*/ 653177 w 3744720"/>
              <a:gd name="connsiteY4" fmla="*/ 2963126 h 3258425"/>
              <a:gd name="connsiteX5" fmla="*/ 856377 w 3744720"/>
              <a:gd name="connsiteY5" fmla="*/ 1729412 h 3258425"/>
              <a:gd name="connsiteX6" fmla="*/ 1625635 w 3744720"/>
              <a:gd name="connsiteY6" fmla="*/ 1221411 h 3258425"/>
              <a:gd name="connsiteX7" fmla="*/ 2075577 w 3744720"/>
              <a:gd name="connsiteY7" fmla="*/ 727926 h 3258425"/>
              <a:gd name="connsiteX8" fmla="*/ 2844835 w 3744720"/>
              <a:gd name="connsiteY8" fmla="*/ 45754 h 3258425"/>
              <a:gd name="connsiteX9" fmla="*/ 3744720 w 3744720"/>
              <a:gd name="connsiteY9" fmla="*/ 118326 h 3258425"/>
              <a:gd name="connsiteX0" fmla="*/ 34 w 3744719"/>
              <a:gd name="connsiteY0" fmla="*/ 3238898 h 3248428"/>
              <a:gd name="connsiteX1" fmla="*/ 769292 w 3744719"/>
              <a:gd name="connsiteY1" fmla="*/ 2455126 h 3248428"/>
              <a:gd name="connsiteX2" fmla="*/ 1524033 w 3744719"/>
              <a:gd name="connsiteY2" fmla="*/ 2542212 h 3248428"/>
              <a:gd name="connsiteX3" fmla="*/ 1582091 w 3744719"/>
              <a:gd name="connsiteY3" fmla="*/ 3224384 h 3248428"/>
              <a:gd name="connsiteX4" fmla="*/ 653176 w 3744719"/>
              <a:gd name="connsiteY4" fmla="*/ 2963126 h 3248428"/>
              <a:gd name="connsiteX5" fmla="*/ 856376 w 3744719"/>
              <a:gd name="connsiteY5" fmla="*/ 1729412 h 3248428"/>
              <a:gd name="connsiteX6" fmla="*/ 1625634 w 3744719"/>
              <a:gd name="connsiteY6" fmla="*/ 1221411 h 3248428"/>
              <a:gd name="connsiteX7" fmla="*/ 2075576 w 3744719"/>
              <a:gd name="connsiteY7" fmla="*/ 727926 h 3248428"/>
              <a:gd name="connsiteX8" fmla="*/ 2844834 w 3744719"/>
              <a:gd name="connsiteY8" fmla="*/ 45754 h 3248428"/>
              <a:gd name="connsiteX9" fmla="*/ 3744719 w 3744719"/>
              <a:gd name="connsiteY9" fmla="*/ 118326 h 32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719" h="3248428">
                <a:moveTo>
                  <a:pt x="34" y="3238898"/>
                </a:moveTo>
                <a:cubicBezTo>
                  <a:pt x="-4804" y="2981269"/>
                  <a:pt x="515292" y="2571240"/>
                  <a:pt x="769292" y="2455126"/>
                </a:cubicBezTo>
                <a:cubicBezTo>
                  <a:pt x="1023292" y="2339012"/>
                  <a:pt x="1388566" y="2414002"/>
                  <a:pt x="1524033" y="2542212"/>
                </a:cubicBezTo>
                <a:cubicBezTo>
                  <a:pt x="1659500" y="2670422"/>
                  <a:pt x="1727234" y="3154232"/>
                  <a:pt x="1582091" y="3224384"/>
                </a:cubicBezTo>
                <a:cubicBezTo>
                  <a:pt x="1436948" y="3294536"/>
                  <a:pt x="774129" y="3212288"/>
                  <a:pt x="653176" y="2963126"/>
                </a:cubicBezTo>
                <a:cubicBezTo>
                  <a:pt x="532224" y="2713964"/>
                  <a:pt x="694300" y="2019698"/>
                  <a:pt x="856376" y="1729412"/>
                </a:cubicBezTo>
                <a:cubicBezTo>
                  <a:pt x="1018452" y="1439126"/>
                  <a:pt x="1422434" y="1388325"/>
                  <a:pt x="1625634" y="1221411"/>
                </a:cubicBezTo>
                <a:cubicBezTo>
                  <a:pt x="1828834" y="1054497"/>
                  <a:pt x="1872376" y="923869"/>
                  <a:pt x="2075576" y="727926"/>
                </a:cubicBezTo>
                <a:cubicBezTo>
                  <a:pt x="2278776" y="531983"/>
                  <a:pt x="2566644" y="147354"/>
                  <a:pt x="2844834" y="45754"/>
                </a:cubicBezTo>
                <a:cubicBezTo>
                  <a:pt x="3123024" y="-55846"/>
                  <a:pt x="3433871" y="31240"/>
                  <a:pt x="3744719" y="118326"/>
                </a:cubicBezTo>
              </a:path>
            </a:pathLst>
          </a:custGeom>
          <a:noFill/>
          <a:ln>
            <a:solidFill>
              <a:srgbClr val="3F8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2">
            <a:extLst>
              <a:ext uri="{FF2B5EF4-FFF2-40B4-BE49-F238E27FC236}">
                <a16:creationId xmlns:a16="http://schemas.microsoft.com/office/drawing/2014/main" id="{9FC2DCE0-9CC3-4D56-9713-CA8E36A66FF2}"/>
              </a:ext>
            </a:extLst>
          </p:cNvPr>
          <p:cNvSpPr/>
          <p:nvPr/>
        </p:nvSpPr>
        <p:spPr>
          <a:xfrm>
            <a:off x="14166912" y="4983820"/>
            <a:ext cx="4662397" cy="4662397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544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1130669" y="702499"/>
            <a:ext cx="16026663" cy="8882002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60BAF-50D5-42E6-8F5B-18C5CA5B824F}"/>
              </a:ext>
            </a:extLst>
          </p:cNvPr>
          <p:cNvSpPr txBox="1"/>
          <p:nvPr/>
        </p:nvSpPr>
        <p:spPr>
          <a:xfrm>
            <a:off x="1644095" y="1947237"/>
            <a:ext cx="10213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a)</a:t>
            </a:r>
          </a:p>
          <a:p>
            <a:endParaRPr lang="en-US" sz="4000" dirty="0">
              <a:latin typeface="UTM Avo" panose="02040603050506020204" pitchFamily="18" charset="0"/>
            </a:endParaRPr>
          </a:p>
          <a:p>
            <a:endParaRPr lang="en-US" sz="4000" dirty="0">
              <a:latin typeface="UTM Avo" panose="02040603050506020204" pitchFamily="18" charset="0"/>
            </a:endParaRPr>
          </a:p>
          <a:p>
            <a:r>
              <a:rPr lang="en-US" sz="4000" dirty="0">
                <a:latin typeface="UTM Avo" panose="02040603050506020204" pitchFamily="18" charset="0"/>
              </a:rPr>
              <a:t>b)</a:t>
            </a:r>
          </a:p>
          <a:p>
            <a:endParaRPr lang="en-US" sz="4000" dirty="0">
              <a:latin typeface="UTM Avo" panose="02040603050506020204" pitchFamily="18" charset="0"/>
            </a:endParaRPr>
          </a:p>
          <a:p>
            <a:endParaRPr lang="en-US" sz="4000" dirty="0">
              <a:latin typeface="UTM Avo" panose="02040603050506020204" pitchFamily="18" charset="0"/>
            </a:endParaRPr>
          </a:p>
          <a:p>
            <a:r>
              <a:rPr lang="en-US" sz="4000" dirty="0">
                <a:latin typeface="UTM Avo" panose="02040603050506020204" pitchFamily="18" charset="0"/>
              </a:rPr>
              <a:t>c)</a:t>
            </a:r>
          </a:p>
          <a:p>
            <a:endParaRPr lang="en-US" sz="4000" dirty="0">
              <a:latin typeface="UTM Avo" panose="02040603050506020204" pitchFamily="18" charset="0"/>
            </a:endParaRPr>
          </a:p>
          <a:p>
            <a:endParaRPr lang="en-US" sz="4000" dirty="0">
              <a:latin typeface="UTM Avo" panose="02040603050506020204" pitchFamily="18" charset="0"/>
            </a:endParaRPr>
          </a:p>
          <a:p>
            <a:r>
              <a:rPr lang="en-US" sz="4000" dirty="0">
                <a:latin typeface="UTM Avo" panose="02040603050506020204" pitchFamily="18" charset="0"/>
              </a:rPr>
              <a:t>d)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3E4311-391F-429A-8618-BD57320314E1}"/>
              </a:ext>
            </a:extLst>
          </p:cNvPr>
          <p:cNvSpPr/>
          <p:nvPr/>
        </p:nvSpPr>
        <p:spPr>
          <a:xfrm>
            <a:off x="2532525" y="1850328"/>
            <a:ext cx="4859553" cy="990600"/>
          </a:xfrm>
          <a:prstGeom prst="roundRect">
            <a:avLst/>
          </a:prstGeom>
          <a:solidFill>
            <a:srgbClr val="FDE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Sáu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mươi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hai</a:t>
            </a:r>
            <a:endParaRPr lang="en-US" sz="4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0B93CB-0FDC-4213-9C5A-BE5AEB0BA312}"/>
              </a:ext>
            </a:extLst>
          </p:cNvPr>
          <p:cNvSpPr/>
          <p:nvPr/>
        </p:nvSpPr>
        <p:spPr>
          <a:xfrm>
            <a:off x="2518221" y="3678342"/>
            <a:ext cx="4929761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Ba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mươi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chín</a:t>
            </a:r>
            <a:endParaRPr lang="en-US" sz="4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4AFB85-01F7-40FB-AA8A-BAD985EA9E8C}"/>
              </a:ext>
            </a:extLst>
          </p:cNvPr>
          <p:cNvSpPr/>
          <p:nvPr/>
        </p:nvSpPr>
        <p:spPr>
          <a:xfrm>
            <a:off x="2532523" y="5527315"/>
            <a:ext cx="3469446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Một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trăm</a:t>
            </a:r>
            <a:endParaRPr lang="en-US" sz="4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4EF49BB-776A-436C-A721-19D4D3138588}"/>
              </a:ext>
            </a:extLst>
          </p:cNvPr>
          <p:cNvSpPr/>
          <p:nvPr/>
        </p:nvSpPr>
        <p:spPr>
          <a:xfrm>
            <a:off x="2436859" y="7326640"/>
            <a:ext cx="7525877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Số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gồm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5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chục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1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đơn</a:t>
            </a:r>
            <a:r>
              <a:rPr lang="en-US" sz="4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UTM Avo" panose="02040603050506020204" pitchFamily="18" charset="0"/>
              </a:rPr>
              <a:t>vị</a:t>
            </a:r>
            <a:endParaRPr lang="en-US" sz="4400" dirty="0">
              <a:solidFill>
                <a:sysClr val="windowText" lastClr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112A0F-23E2-48E6-9593-27347AFD431A}"/>
              </a:ext>
            </a:extLst>
          </p:cNvPr>
          <p:cNvSpPr/>
          <p:nvPr/>
        </p:nvSpPr>
        <p:spPr>
          <a:xfrm rot="585366">
            <a:off x="13526802" y="2084029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AE3AFA-8872-406F-BC90-208AF4B8A092}"/>
              </a:ext>
            </a:extLst>
          </p:cNvPr>
          <p:cNvSpPr/>
          <p:nvPr/>
        </p:nvSpPr>
        <p:spPr>
          <a:xfrm rot="154632">
            <a:off x="13025481" y="3610432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FBFE20-207B-4B2E-B108-EB157F5ADFFD}"/>
              </a:ext>
            </a:extLst>
          </p:cNvPr>
          <p:cNvSpPr/>
          <p:nvPr/>
        </p:nvSpPr>
        <p:spPr>
          <a:xfrm rot="214316">
            <a:off x="14376377" y="4800097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23A48E-565F-4958-8811-C707E1EA3A22}"/>
              </a:ext>
            </a:extLst>
          </p:cNvPr>
          <p:cNvSpPr/>
          <p:nvPr/>
        </p:nvSpPr>
        <p:spPr>
          <a:xfrm rot="365046">
            <a:off x="13875056" y="6326500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7171FBD-7C6D-4228-BDA9-A52EDA5D6935}"/>
              </a:ext>
            </a:extLst>
          </p:cNvPr>
          <p:cNvSpPr/>
          <p:nvPr/>
        </p:nvSpPr>
        <p:spPr>
          <a:xfrm>
            <a:off x="7399021" y="2223324"/>
            <a:ext cx="6528305" cy="4820461"/>
          </a:xfrm>
          <a:custGeom>
            <a:avLst/>
            <a:gdLst>
              <a:gd name="connsiteX0" fmla="*/ 0 w 6582255"/>
              <a:gd name="connsiteY0" fmla="*/ 141170 h 3080449"/>
              <a:gd name="connsiteX1" fmla="*/ 1683657 w 6582255"/>
              <a:gd name="connsiteY1" fmla="*/ 68599 h 3080449"/>
              <a:gd name="connsiteX2" fmla="*/ 1814286 w 6582255"/>
              <a:gd name="connsiteY2" fmla="*/ 997513 h 3080449"/>
              <a:gd name="connsiteX3" fmla="*/ 2540000 w 6582255"/>
              <a:gd name="connsiteY3" fmla="*/ 1113627 h 3080449"/>
              <a:gd name="connsiteX4" fmla="*/ 3178629 w 6582255"/>
              <a:gd name="connsiteY4" fmla="*/ 1621627 h 3080449"/>
              <a:gd name="connsiteX5" fmla="*/ 3048000 w 6582255"/>
              <a:gd name="connsiteY5" fmla="*/ 2739227 h 3080449"/>
              <a:gd name="connsiteX6" fmla="*/ 4339771 w 6582255"/>
              <a:gd name="connsiteY6" fmla="*/ 3073056 h 3080449"/>
              <a:gd name="connsiteX7" fmla="*/ 6168571 w 6582255"/>
              <a:gd name="connsiteY7" fmla="*/ 2492485 h 3080449"/>
              <a:gd name="connsiteX8" fmla="*/ 6545943 w 6582255"/>
              <a:gd name="connsiteY8" fmla="*/ 2710199 h 3080449"/>
              <a:gd name="connsiteX9" fmla="*/ 6545943 w 6582255"/>
              <a:gd name="connsiteY9" fmla="*/ 2695685 h 3080449"/>
              <a:gd name="connsiteX0" fmla="*/ 0 w 6565774"/>
              <a:gd name="connsiteY0" fmla="*/ 141170 h 4379603"/>
              <a:gd name="connsiteX1" fmla="*/ 1683657 w 6565774"/>
              <a:gd name="connsiteY1" fmla="*/ 68599 h 4379603"/>
              <a:gd name="connsiteX2" fmla="*/ 1814286 w 6565774"/>
              <a:gd name="connsiteY2" fmla="*/ 997513 h 4379603"/>
              <a:gd name="connsiteX3" fmla="*/ 2540000 w 6565774"/>
              <a:gd name="connsiteY3" fmla="*/ 1113627 h 4379603"/>
              <a:gd name="connsiteX4" fmla="*/ 3178629 w 6565774"/>
              <a:gd name="connsiteY4" fmla="*/ 1621627 h 4379603"/>
              <a:gd name="connsiteX5" fmla="*/ 3048000 w 6565774"/>
              <a:gd name="connsiteY5" fmla="*/ 2739227 h 4379603"/>
              <a:gd name="connsiteX6" fmla="*/ 4339771 w 6565774"/>
              <a:gd name="connsiteY6" fmla="*/ 3073056 h 4379603"/>
              <a:gd name="connsiteX7" fmla="*/ 6168571 w 6565774"/>
              <a:gd name="connsiteY7" fmla="*/ 2492485 h 4379603"/>
              <a:gd name="connsiteX8" fmla="*/ 6545943 w 6565774"/>
              <a:gd name="connsiteY8" fmla="*/ 2710199 h 4379603"/>
              <a:gd name="connsiteX9" fmla="*/ 6473371 w 6565774"/>
              <a:gd name="connsiteY9" fmla="*/ 4379342 h 4379603"/>
              <a:gd name="connsiteX0" fmla="*/ 0 w 6474204"/>
              <a:gd name="connsiteY0" fmla="*/ 141170 h 4380368"/>
              <a:gd name="connsiteX1" fmla="*/ 1683657 w 6474204"/>
              <a:gd name="connsiteY1" fmla="*/ 68599 h 4380368"/>
              <a:gd name="connsiteX2" fmla="*/ 1814286 w 6474204"/>
              <a:gd name="connsiteY2" fmla="*/ 997513 h 4380368"/>
              <a:gd name="connsiteX3" fmla="*/ 2540000 w 6474204"/>
              <a:gd name="connsiteY3" fmla="*/ 1113627 h 4380368"/>
              <a:gd name="connsiteX4" fmla="*/ 3178629 w 6474204"/>
              <a:gd name="connsiteY4" fmla="*/ 1621627 h 4380368"/>
              <a:gd name="connsiteX5" fmla="*/ 3048000 w 6474204"/>
              <a:gd name="connsiteY5" fmla="*/ 2739227 h 4380368"/>
              <a:gd name="connsiteX6" fmla="*/ 4339771 w 6474204"/>
              <a:gd name="connsiteY6" fmla="*/ 3073056 h 4380368"/>
              <a:gd name="connsiteX7" fmla="*/ 6168571 w 6474204"/>
              <a:gd name="connsiteY7" fmla="*/ 2492485 h 4380368"/>
              <a:gd name="connsiteX8" fmla="*/ 5573486 w 6474204"/>
              <a:gd name="connsiteY8" fmla="*/ 3958428 h 4380368"/>
              <a:gd name="connsiteX9" fmla="*/ 6473371 w 6474204"/>
              <a:gd name="connsiteY9" fmla="*/ 4379342 h 4380368"/>
              <a:gd name="connsiteX0" fmla="*/ 0 w 6474204"/>
              <a:gd name="connsiteY0" fmla="*/ 141170 h 4380368"/>
              <a:gd name="connsiteX1" fmla="*/ 1683657 w 6474204"/>
              <a:gd name="connsiteY1" fmla="*/ 68599 h 4380368"/>
              <a:gd name="connsiteX2" fmla="*/ 1814286 w 6474204"/>
              <a:gd name="connsiteY2" fmla="*/ 997513 h 4380368"/>
              <a:gd name="connsiteX3" fmla="*/ 2540000 w 6474204"/>
              <a:gd name="connsiteY3" fmla="*/ 1113627 h 4380368"/>
              <a:gd name="connsiteX4" fmla="*/ 3178629 w 6474204"/>
              <a:gd name="connsiteY4" fmla="*/ 1621627 h 4380368"/>
              <a:gd name="connsiteX5" fmla="*/ 3048000 w 6474204"/>
              <a:gd name="connsiteY5" fmla="*/ 2739227 h 4380368"/>
              <a:gd name="connsiteX6" fmla="*/ 4339771 w 6474204"/>
              <a:gd name="connsiteY6" fmla="*/ 3073056 h 4380368"/>
              <a:gd name="connsiteX7" fmla="*/ 4310742 w 6474204"/>
              <a:gd name="connsiteY7" fmla="*/ 3929400 h 4380368"/>
              <a:gd name="connsiteX8" fmla="*/ 5573486 w 6474204"/>
              <a:gd name="connsiteY8" fmla="*/ 3958428 h 4380368"/>
              <a:gd name="connsiteX9" fmla="*/ 6473371 w 6474204"/>
              <a:gd name="connsiteY9" fmla="*/ 4379342 h 4380368"/>
              <a:gd name="connsiteX0" fmla="*/ 0 w 6474329"/>
              <a:gd name="connsiteY0" fmla="*/ 141170 h 4379887"/>
              <a:gd name="connsiteX1" fmla="*/ 1683657 w 6474329"/>
              <a:gd name="connsiteY1" fmla="*/ 68599 h 4379887"/>
              <a:gd name="connsiteX2" fmla="*/ 1814286 w 6474329"/>
              <a:gd name="connsiteY2" fmla="*/ 997513 h 4379887"/>
              <a:gd name="connsiteX3" fmla="*/ 2540000 w 6474329"/>
              <a:gd name="connsiteY3" fmla="*/ 1113627 h 4379887"/>
              <a:gd name="connsiteX4" fmla="*/ 3178629 w 6474329"/>
              <a:gd name="connsiteY4" fmla="*/ 1621627 h 4379887"/>
              <a:gd name="connsiteX5" fmla="*/ 3048000 w 6474329"/>
              <a:gd name="connsiteY5" fmla="*/ 2739227 h 4379887"/>
              <a:gd name="connsiteX6" fmla="*/ 4339771 w 6474329"/>
              <a:gd name="connsiteY6" fmla="*/ 3073056 h 4379887"/>
              <a:gd name="connsiteX7" fmla="*/ 4310742 w 6474329"/>
              <a:gd name="connsiteY7" fmla="*/ 3929400 h 4379887"/>
              <a:gd name="connsiteX8" fmla="*/ 5689600 w 6474329"/>
              <a:gd name="connsiteY8" fmla="*/ 3581056 h 4379887"/>
              <a:gd name="connsiteX9" fmla="*/ 6473371 w 6474329"/>
              <a:gd name="connsiteY9" fmla="*/ 4379342 h 4379887"/>
              <a:gd name="connsiteX0" fmla="*/ 0 w 6473870"/>
              <a:gd name="connsiteY0" fmla="*/ 141170 h 4787701"/>
              <a:gd name="connsiteX1" fmla="*/ 1683657 w 6473870"/>
              <a:gd name="connsiteY1" fmla="*/ 68599 h 4787701"/>
              <a:gd name="connsiteX2" fmla="*/ 1814286 w 6473870"/>
              <a:gd name="connsiteY2" fmla="*/ 997513 h 4787701"/>
              <a:gd name="connsiteX3" fmla="*/ 2540000 w 6473870"/>
              <a:gd name="connsiteY3" fmla="*/ 1113627 h 4787701"/>
              <a:gd name="connsiteX4" fmla="*/ 3178629 w 6473870"/>
              <a:gd name="connsiteY4" fmla="*/ 1621627 h 4787701"/>
              <a:gd name="connsiteX5" fmla="*/ 3048000 w 6473870"/>
              <a:gd name="connsiteY5" fmla="*/ 2739227 h 4787701"/>
              <a:gd name="connsiteX6" fmla="*/ 4339771 w 6473870"/>
              <a:gd name="connsiteY6" fmla="*/ 3073056 h 4787701"/>
              <a:gd name="connsiteX7" fmla="*/ 4310742 w 6473870"/>
              <a:gd name="connsiteY7" fmla="*/ 3929400 h 4787701"/>
              <a:gd name="connsiteX8" fmla="*/ 4978400 w 6473870"/>
              <a:gd name="connsiteY8" fmla="*/ 4785742 h 4787701"/>
              <a:gd name="connsiteX9" fmla="*/ 6473371 w 6473870"/>
              <a:gd name="connsiteY9" fmla="*/ 4379342 h 4787701"/>
              <a:gd name="connsiteX0" fmla="*/ 0 w 6473870"/>
              <a:gd name="connsiteY0" fmla="*/ 141170 h 4787701"/>
              <a:gd name="connsiteX1" fmla="*/ 1683657 w 6473870"/>
              <a:gd name="connsiteY1" fmla="*/ 68599 h 4787701"/>
              <a:gd name="connsiteX2" fmla="*/ 1814286 w 6473870"/>
              <a:gd name="connsiteY2" fmla="*/ 997513 h 4787701"/>
              <a:gd name="connsiteX3" fmla="*/ 2540000 w 6473870"/>
              <a:gd name="connsiteY3" fmla="*/ 1113627 h 4787701"/>
              <a:gd name="connsiteX4" fmla="*/ 3178629 w 6473870"/>
              <a:gd name="connsiteY4" fmla="*/ 1621627 h 4787701"/>
              <a:gd name="connsiteX5" fmla="*/ 3048000 w 6473870"/>
              <a:gd name="connsiteY5" fmla="*/ 2739227 h 4787701"/>
              <a:gd name="connsiteX6" fmla="*/ 4339771 w 6473870"/>
              <a:gd name="connsiteY6" fmla="*/ 3073056 h 4787701"/>
              <a:gd name="connsiteX7" fmla="*/ 4049485 w 6473870"/>
              <a:gd name="connsiteY7" fmla="*/ 4190657 h 4787701"/>
              <a:gd name="connsiteX8" fmla="*/ 4978400 w 6473870"/>
              <a:gd name="connsiteY8" fmla="*/ 4785742 h 4787701"/>
              <a:gd name="connsiteX9" fmla="*/ 6473371 w 6473870"/>
              <a:gd name="connsiteY9" fmla="*/ 4379342 h 4787701"/>
              <a:gd name="connsiteX0" fmla="*/ 0 w 6473930"/>
              <a:gd name="connsiteY0" fmla="*/ 141170 h 4802152"/>
              <a:gd name="connsiteX1" fmla="*/ 1683657 w 6473930"/>
              <a:gd name="connsiteY1" fmla="*/ 68599 h 4802152"/>
              <a:gd name="connsiteX2" fmla="*/ 1814286 w 6473930"/>
              <a:gd name="connsiteY2" fmla="*/ 997513 h 4802152"/>
              <a:gd name="connsiteX3" fmla="*/ 2540000 w 6473930"/>
              <a:gd name="connsiteY3" fmla="*/ 1113627 h 4802152"/>
              <a:gd name="connsiteX4" fmla="*/ 3178629 w 6473930"/>
              <a:gd name="connsiteY4" fmla="*/ 1621627 h 4802152"/>
              <a:gd name="connsiteX5" fmla="*/ 3048000 w 6473930"/>
              <a:gd name="connsiteY5" fmla="*/ 2739227 h 4802152"/>
              <a:gd name="connsiteX6" fmla="*/ 4339771 w 6473930"/>
              <a:gd name="connsiteY6" fmla="*/ 3073056 h 4802152"/>
              <a:gd name="connsiteX7" fmla="*/ 4049485 w 6473930"/>
              <a:gd name="connsiteY7" fmla="*/ 4190657 h 4802152"/>
              <a:gd name="connsiteX8" fmla="*/ 5138057 w 6473930"/>
              <a:gd name="connsiteY8" fmla="*/ 4800256 h 4802152"/>
              <a:gd name="connsiteX9" fmla="*/ 6473371 w 6473930"/>
              <a:gd name="connsiteY9" fmla="*/ 4379342 h 4802152"/>
              <a:gd name="connsiteX0" fmla="*/ 0 w 6473930"/>
              <a:gd name="connsiteY0" fmla="*/ 102652 h 4763634"/>
              <a:gd name="connsiteX1" fmla="*/ 2714171 w 6473930"/>
              <a:gd name="connsiteY1" fmla="*/ 88139 h 4763634"/>
              <a:gd name="connsiteX2" fmla="*/ 1814286 w 6473930"/>
              <a:gd name="connsiteY2" fmla="*/ 958995 h 4763634"/>
              <a:gd name="connsiteX3" fmla="*/ 2540000 w 6473930"/>
              <a:gd name="connsiteY3" fmla="*/ 1075109 h 4763634"/>
              <a:gd name="connsiteX4" fmla="*/ 3178629 w 6473930"/>
              <a:gd name="connsiteY4" fmla="*/ 1583109 h 4763634"/>
              <a:gd name="connsiteX5" fmla="*/ 3048000 w 6473930"/>
              <a:gd name="connsiteY5" fmla="*/ 2700709 h 4763634"/>
              <a:gd name="connsiteX6" fmla="*/ 4339771 w 6473930"/>
              <a:gd name="connsiteY6" fmla="*/ 3034538 h 4763634"/>
              <a:gd name="connsiteX7" fmla="*/ 4049485 w 6473930"/>
              <a:gd name="connsiteY7" fmla="*/ 4152139 h 4763634"/>
              <a:gd name="connsiteX8" fmla="*/ 5138057 w 6473930"/>
              <a:gd name="connsiteY8" fmla="*/ 4761738 h 4763634"/>
              <a:gd name="connsiteX9" fmla="*/ 6473371 w 6473930"/>
              <a:gd name="connsiteY9" fmla="*/ 4340824 h 4763634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540000 w 6473930"/>
              <a:gd name="connsiteY3" fmla="*/ 1118423 h 4806948"/>
              <a:gd name="connsiteX4" fmla="*/ 3178629 w 6473930"/>
              <a:gd name="connsiteY4" fmla="*/ 1626423 h 4806948"/>
              <a:gd name="connsiteX5" fmla="*/ 3048000 w 6473930"/>
              <a:gd name="connsiteY5" fmla="*/ 2744023 h 4806948"/>
              <a:gd name="connsiteX6" fmla="*/ 4339771 w 6473930"/>
              <a:gd name="connsiteY6" fmla="*/ 3077852 h 4806948"/>
              <a:gd name="connsiteX7" fmla="*/ 4049485 w 6473930"/>
              <a:gd name="connsiteY7" fmla="*/ 4195453 h 4806948"/>
              <a:gd name="connsiteX8" fmla="*/ 5138057 w 6473930"/>
              <a:gd name="connsiteY8" fmla="*/ 4805052 h 4806948"/>
              <a:gd name="connsiteX9" fmla="*/ 6473371 w 6473930"/>
              <a:gd name="connsiteY9" fmla="*/ 4384138 h 4806948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801257 w 6473930"/>
              <a:gd name="connsiteY3" fmla="*/ 1931223 h 4806948"/>
              <a:gd name="connsiteX4" fmla="*/ 3178629 w 6473930"/>
              <a:gd name="connsiteY4" fmla="*/ 1626423 h 4806948"/>
              <a:gd name="connsiteX5" fmla="*/ 3048000 w 6473930"/>
              <a:gd name="connsiteY5" fmla="*/ 2744023 h 4806948"/>
              <a:gd name="connsiteX6" fmla="*/ 4339771 w 6473930"/>
              <a:gd name="connsiteY6" fmla="*/ 3077852 h 4806948"/>
              <a:gd name="connsiteX7" fmla="*/ 4049485 w 6473930"/>
              <a:gd name="connsiteY7" fmla="*/ 4195453 h 4806948"/>
              <a:gd name="connsiteX8" fmla="*/ 5138057 w 6473930"/>
              <a:gd name="connsiteY8" fmla="*/ 4805052 h 4806948"/>
              <a:gd name="connsiteX9" fmla="*/ 6473371 w 6473930"/>
              <a:gd name="connsiteY9" fmla="*/ 4384138 h 4806948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801257 w 6473930"/>
              <a:gd name="connsiteY3" fmla="*/ 1931223 h 4806948"/>
              <a:gd name="connsiteX4" fmla="*/ 3657601 w 6473930"/>
              <a:gd name="connsiteY4" fmla="*/ 1902195 h 4806948"/>
              <a:gd name="connsiteX5" fmla="*/ 3048000 w 6473930"/>
              <a:gd name="connsiteY5" fmla="*/ 2744023 h 4806948"/>
              <a:gd name="connsiteX6" fmla="*/ 4339771 w 6473930"/>
              <a:gd name="connsiteY6" fmla="*/ 3077852 h 4806948"/>
              <a:gd name="connsiteX7" fmla="*/ 4049485 w 6473930"/>
              <a:gd name="connsiteY7" fmla="*/ 4195453 h 4806948"/>
              <a:gd name="connsiteX8" fmla="*/ 5138057 w 6473930"/>
              <a:gd name="connsiteY8" fmla="*/ 4805052 h 4806948"/>
              <a:gd name="connsiteX9" fmla="*/ 6473371 w 6473930"/>
              <a:gd name="connsiteY9" fmla="*/ 4384138 h 4806948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801257 w 6473930"/>
              <a:gd name="connsiteY3" fmla="*/ 1931223 h 4806948"/>
              <a:gd name="connsiteX4" fmla="*/ 3657601 w 6473930"/>
              <a:gd name="connsiteY4" fmla="*/ 1902195 h 4806948"/>
              <a:gd name="connsiteX5" fmla="*/ 3048000 w 6473930"/>
              <a:gd name="connsiteY5" fmla="*/ 2744023 h 4806948"/>
              <a:gd name="connsiteX6" fmla="*/ 4339771 w 6473930"/>
              <a:gd name="connsiteY6" fmla="*/ 3077852 h 4806948"/>
              <a:gd name="connsiteX7" fmla="*/ 4049485 w 6473930"/>
              <a:gd name="connsiteY7" fmla="*/ 4195453 h 4806948"/>
              <a:gd name="connsiteX8" fmla="*/ 5138057 w 6473930"/>
              <a:gd name="connsiteY8" fmla="*/ 4805052 h 4806948"/>
              <a:gd name="connsiteX9" fmla="*/ 6473371 w 6473930"/>
              <a:gd name="connsiteY9" fmla="*/ 4384138 h 4806948"/>
              <a:gd name="connsiteX0" fmla="*/ 0 w 6473930"/>
              <a:gd name="connsiteY0" fmla="*/ 145966 h 4806948"/>
              <a:gd name="connsiteX1" fmla="*/ 2714171 w 6473930"/>
              <a:gd name="connsiteY1" fmla="*/ 131453 h 4806948"/>
              <a:gd name="connsiteX2" fmla="*/ 1973943 w 6473930"/>
              <a:gd name="connsiteY2" fmla="*/ 1611909 h 4806948"/>
              <a:gd name="connsiteX3" fmla="*/ 2801257 w 6473930"/>
              <a:gd name="connsiteY3" fmla="*/ 1931223 h 4806948"/>
              <a:gd name="connsiteX4" fmla="*/ 3657601 w 6473930"/>
              <a:gd name="connsiteY4" fmla="*/ 1902195 h 4806948"/>
              <a:gd name="connsiteX5" fmla="*/ 4339771 w 6473930"/>
              <a:gd name="connsiteY5" fmla="*/ 3077852 h 4806948"/>
              <a:gd name="connsiteX6" fmla="*/ 4049485 w 6473930"/>
              <a:gd name="connsiteY6" fmla="*/ 4195453 h 4806948"/>
              <a:gd name="connsiteX7" fmla="*/ 5138057 w 6473930"/>
              <a:gd name="connsiteY7" fmla="*/ 4805052 h 4806948"/>
              <a:gd name="connsiteX8" fmla="*/ 6473371 w 6473930"/>
              <a:gd name="connsiteY8" fmla="*/ 4384138 h 480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3930" h="4806948">
                <a:moveTo>
                  <a:pt x="0" y="145966"/>
                </a:moveTo>
                <a:cubicBezTo>
                  <a:pt x="690638" y="38318"/>
                  <a:pt x="2385181" y="-112871"/>
                  <a:pt x="2714171" y="131453"/>
                </a:cubicBezTo>
                <a:cubicBezTo>
                  <a:pt x="3043161" y="375777"/>
                  <a:pt x="1959429" y="1311948"/>
                  <a:pt x="1973943" y="1611909"/>
                </a:cubicBezTo>
                <a:cubicBezTo>
                  <a:pt x="1988457" y="1911870"/>
                  <a:pt x="2520647" y="1882842"/>
                  <a:pt x="2801257" y="1931223"/>
                </a:cubicBezTo>
                <a:cubicBezTo>
                  <a:pt x="3081867" y="1979604"/>
                  <a:pt x="3401182" y="1711090"/>
                  <a:pt x="3657601" y="1902195"/>
                </a:cubicBezTo>
                <a:cubicBezTo>
                  <a:pt x="3914020" y="2093300"/>
                  <a:pt x="4274457" y="2695642"/>
                  <a:pt x="4339771" y="3077852"/>
                </a:cubicBezTo>
                <a:cubicBezTo>
                  <a:pt x="4405085" y="3460062"/>
                  <a:pt x="3916437" y="3907586"/>
                  <a:pt x="4049485" y="4195453"/>
                </a:cubicBezTo>
                <a:cubicBezTo>
                  <a:pt x="4182533" y="4483320"/>
                  <a:pt x="5138057" y="4805052"/>
                  <a:pt x="5138057" y="4805052"/>
                </a:cubicBezTo>
                <a:cubicBezTo>
                  <a:pt x="5200952" y="4838919"/>
                  <a:pt x="6504818" y="4408328"/>
                  <a:pt x="6473371" y="4384138"/>
                </a:cubicBezTo>
              </a:path>
            </a:pathLst>
          </a:custGeom>
          <a:noFill/>
          <a:ln>
            <a:solidFill>
              <a:srgbClr val="FF8D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3A071E2-6925-4922-A64E-73F9BBE9A10B}"/>
              </a:ext>
            </a:extLst>
          </p:cNvPr>
          <p:cNvSpPr/>
          <p:nvPr/>
        </p:nvSpPr>
        <p:spPr>
          <a:xfrm>
            <a:off x="7503886" y="1773039"/>
            <a:ext cx="6865257" cy="4082843"/>
          </a:xfrm>
          <a:custGeom>
            <a:avLst/>
            <a:gdLst>
              <a:gd name="connsiteX0" fmla="*/ 0 w 6865257"/>
              <a:gd name="connsiteY0" fmla="*/ 2334504 h 4082843"/>
              <a:gd name="connsiteX1" fmla="*/ 1204685 w 6865257"/>
              <a:gd name="connsiteY1" fmla="*/ 2276447 h 4082843"/>
              <a:gd name="connsiteX2" fmla="*/ 1393371 w 6865257"/>
              <a:gd name="connsiteY2" fmla="*/ 3742390 h 4082843"/>
              <a:gd name="connsiteX3" fmla="*/ 1814285 w 6865257"/>
              <a:gd name="connsiteY3" fmla="*/ 3829475 h 4082843"/>
              <a:gd name="connsiteX4" fmla="*/ 1770743 w 6865257"/>
              <a:gd name="connsiteY4" fmla="*/ 839532 h 4082843"/>
              <a:gd name="connsiteX5" fmla="*/ 3062514 w 6865257"/>
              <a:gd name="connsiteY5" fmla="*/ 70275 h 4082843"/>
              <a:gd name="connsiteX6" fmla="*/ 4296228 w 6865257"/>
              <a:gd name="connsiteY6" fmla="*/ 2247418 h 4082843"/>
              <a:gd name="connsiteX7" fmla="*/ 5384800 w 6865257"/>
              <a:gd name="connsiteY7" fmla="*/ 3640790 h 4082843"/>
              <a:gd name="connsiteX8" fmla="*/ 6865257 w 6865257"/>
              <a:gd name="connsiteY8" fmla="*/ 3684332 h 408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5257" h="4082843">
                <a:moveTo>
                  <a:pt x="0" y="2334504"/>
                </a:moveTo>
                <a:cubicBezTo>
                  <a:pt x="486228" y="2188151"/>
                  <a:pt x="972457" y="2041799"/>
                  <a:pt x="1204685" y="2276447"/>
                </a:cubicBezTo>
                <a:cubicBezTo>
                  <a:pt x="1436913" y="2511095"/>
                  <a:pt x="1291771" y="3483552"/>
                  <a:pt x="1393371" y="3742390"/>
                </a:cubicBezTo>
                <a:cubicBezTo>
                  <a:pt x="1494971" y="4001228"/>
                  <a:pt x="1751390" y="4313285"/>
                  <a:pt x="1814285" y="3829475"/>
                </a:cubicBezTo>
                <a:cubicBezTo>
                  <a:pt x="1877180" y="3345665"/>
                  <a:pt x="1562705" y="1466065"/>
                  <a:pt x="1770743" y="839532"/>
                </a:cubicBezTo>
                <a:cubicBezTo>
                  <a:pt x="1978781" y="212999"/>
                  <a:pt x="2641600" y="-164373"/>
                  <a:pt x="3062514" y="70275"/>
                </a:cubicBezTo>
                <a:cubicBezTo>
                  <a:pt x="3483428" y="304923"/>
                  <a:pt x="3909180" y="1652332"/>
                  <a:pt x="4296228" y="2247418"/>
                </a:cubicBezTo>
                <a:cubicBezTo>
                  <a:pt x="4683276" y="2842504"/>
                  <a:pt x="4956628" y="3401304"/>
                  <a:pt x="5384800" y="3640790"/>
                </a:cubicBezTo>
                <a:cubicBezTo>
                  <a:pt x="5812972" y="3880276"/>
                  <a:pt x="6339114" y="3782304"/>
                  <a:pt x="6865257" y="368433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C3751D9-DE6A-4913-83C9-44A391BE9A17}"/>
              </a:ext>
            </a:extLst>
          </p:cNvPr>
          <p:cNvSpPr/>
          <p:nvPr/>
        </p:nvSpPr>
        <p:spPr>
          <a:xfrm>
            <a:off x="6008914" y="2743202"/>
            <a:ext cx="7518400" cy="4124307"/>
          </a:xfrm>
          <a:custGeom>
            <a:avLst/>
            <a:gdLst>
              <a:gd name="connsiteX0" fmla="*/ 0 w 7518400"/>
              <a:gd name="connsiteY0" fmla="*/ 2859314 h 3085521"/>
              <a:gd name="connsiteX1" fmla="*/ 1959429 w 7518400"/>
              <a:gd name="connsiteY1" fmla="*/ 2656114 h 3085521"/>
              <a:gd name="connsiteX2" fmla="*/ 3962400 w 7518400"/>
              <a:gd name="connsiteY2" fmla="*/ 2641600 h 3085521"/>
              <a:gd name="connsiteX3" fmla="*/ 5370286 w 7518400"/>
              <a:gd name="connsiteY3" fmla="*/ 2873829 h 3085521"/>
              <a:gd name="connsiteX4" fmla="*/ 6531429 w 7518400"/>
              <a:gd name="connsiteY4" fmla="*/ 2960914 h 3085521"/>
              <a:gd name="connsiteX5" fmla="*/ 6647543 w 7518400"/>
              <a:gd name="connsiteY5" fmla="*/ 1059543 h 3085521"/>
              <a:gd name="connsiteX6" fmla="*/ 6778172 w 7518400"/>
              <a:gd name="connsiteY6" fmla="*/ 275771 h 3085521"/>
              <a:gd name="connsiteX7" fmla="*/ 7518400 w 7518400"/>
              <a:gd name="connsiteY7" fmla="*/ 14514 h 3085521"/>
              <a:gd name="connsiteX8" fmla="*/ 7518400 w 7518400"/>
              <a:gd name="connsiteY8" fmla="*/ 14514 h 3085521"/>
              <a:gd name="connsiteX9" fmla="*/ 7489372 w 7518400"/>
              <a:gd name="connsiteY9" fmla="*/ 0 h 3085521"/>
              <a:gd name="connsiteX0" fmla="*/ 0 w 7518400"/>
              <a:gd name="connsiteY0" fmla="*/ 2859314 h 3644462"/>
              <a:gd name="connsiteX1" fmla="*/ 1959429 w 7518400"/>
              <a:gd name="connsiteY1" fmla="*/ 2656114 h 3644462"/>
              <a:gd name="connsiteX2" fmla="*/ 3788228 w 7518400"/>
              <a:gd name="connsiteY2" fmla="*/ 3643085 h 3644462"/>
              <a:gd name="connsiteX3" fmla="*/ 5370286 w 7518400"/>
              <a:gd name="connsiteY3" fmla="*/ 2873829 h 3644462"/>
              <a:gd name="connsiteX4" fmla="*/ 6531429 w 7518400"/>
              <a:gd name="connsiteY4" fmla="*/ 2960914 h 3644462"/>
              <a:gd name="connsiteX5" fmla="*/ 6647543 w 7518400"/>
              <a:gd name="connsiteY5" fmla="*/ 1059543 h 3644462"/>
              <a:gd name="connsiteX6" fmla="*/ 6778172 w 7518400"/>
              <a:gd name="connsiteY6" fmla="*/ 275771 h 3644462"/>
              <a:gd name="connsiteX7" fmla="*/ 7518400 w 7518400"/>
              <a:gd name="connsiteY7" fmla="*/ 14514 h 3644462"/>
              <a:gd name="connsiteX8" fmla="*/ 7518400 w 7518400"/>
              <a:gd name="connsiteY8" fmla="*/ 14514 h 3644462"/>
              <a:gd name="connsiteX9" fmla="*/ 7489372 w 7518400"/>
              <a:gd name="connsiteY9" fmla="*/ 0 h 3644462"/>
              <a:gd name="connsiteX0" fmla="*/ 0 w 7518400"/>
              <a:gd name="connsiteY0" fmla="*/ 2859314 h 3682813"/>
              <a:gd name="connsiteX1" fmla="*/ 1770743 w 7518400"/>
              <a:gd name="connsiteY1" fmla="*/ 3497942 h 3682813"/>
              <a:gd name="connsiteX2" fmla="*/ 3788228 w 7518400"/>
              <a:gd name="connsiteY2" fmla="*/ 3643085 h 3682813"/>
              <a:gd name="connsiteX3" fmla="*/ 5370286 w 7518400"/>
              <a:gd name="connsiteY3" fmla="*/ 2873829 h 3682813"/>
              <a:gd name="connsiteX4" fmla="*/ 6531429 w 7518400"/>
              <a:gd name="connsiteY4" fmla="*/ 2960914 h 3682813"/>
              <a:gd name="connsiteX5" fmla="*/ 6647543 w 7518400"/>
              <a:gd name="connsiteY5" fmla="*/ 1059543 h 3682813"/>
              <a:gd name="connsiteX6" fmla="*/ 6778172 w 7518400"/>
              <a:gd name="connsiteY6" fmla="*/ 275771 h 3682813"/>
              <a:gd name="connsiteX7" fmla="*/ 7518400 w 7518400"/>
              <a:gd name="connsiteY7" fmla="*/ 14514 h 3682813"/>
              <a:gd name="connsiteX8" fmla="*/ 7518400 w 7518400"/>
              <a:gd name="connsiteY8" fmla="*/ 14514 h 3682813"/>
              <a:gd name="connsiteX9" fmla="*/ 7489372 w 7518400"/>
              <a:gd name="connsiteY9" fmla="*/ 0 h 3682813"/>
              <a:gd name="connsiteX0" fmla="*/ 0 w 7518400"/>
              <a:gd name="connsiteY0" fmla="*/ 2859314 h 4121478"/>
              <a:gd name="connsiteX1" fmla="*/ 1770743 w 7518400"/>
              <a:gd name="connsiteY1" fmla="*/ 3497942 h 4121478"/>
              <a:gd name="connsiteX2" fmla="*/ 3962400 w 7518400"/>
              <a:gd name="connsiteY2" fmla="*/ 4107542 h 4121478"/>
              <a:gd name="connsiteX3" fmla="*/ 5370286 w 7518400"/>
              <a:gd name="connsiteY3" fmla="*/ 2873829 h 4121478"/>
              <a:gd name="connsiteX4" fmla="*/ 6531429 w 7518400"/>
              <a:gd name="connsiteY4" fmla="*/ 2960914 h 4121478"/>
              <a:gd name="connsiteX5" fmla="*/ 6647543 w 7518400"/>
              <a:gd name="connsiteY5" fmla="*/ 1059543 h 4121478"/>
              <a:gd name="connsiteX6" fmla="*/ 6778172 w 7518400"/>
              <a:gd name="connsiteY6" fmla="*/ 275771 h 4121478"/>
              <a:gd name="connsiteX7" fmla="*/ 7518400 w 7518400"/>
              <a:gd name="connsiteY7" fmla="*/ 14514 h 4121478"/>
              <a:gd name="connsiteX8" fmla="*/ 7518400 w 7518400"/>
              <a:gd name="connsiteY8" fmla="*/ 14514 h 4121478"/>
              <a:gd name="connsiteX9" fmla="*/ 7489372 w 7518400"/>
              <a:gd name="connsiteY9" fmla="*/ 0 h 4121478"/>
              <a:gd name="connsiteX0" fmla="*/ 0 w 7518400"/>
              <a:gd name="connsiteY0" fmla="*/ 2859314 h 4124307"/>
              <a:gd name="connsiteX1" fmla="*/ 1770743 w 7518400"/>
              <a:gd name="connsiteY1" fmla="*/ 3497942 h 4124307"/>
              <a:gd name="connsiteX2" fmla="*/ 3962400 w 7518400"/>
              <a:gd name="connsiteY2" fmla="*/ 4107542 h 4124307"/>
              <a:gd name="connsiteX3" fmla="*/ 4978400 w 7518400"/>
              <a:gd name="connsiteY3" fmla="*/ 2801258 h 4124307"/>
              <a:gd name="connsiteX4" fmla="*/ 6531429 w 7518400"/>
              <a:gd name="connsiteY4" fmla="*/ 2960914 h 4124307"/>
              <a:gd name="connsiteX5" fmla="*/ 6647543 w 7518400"/>
              <a:gd name="connsiteY5" fmla="*/ 1059543 h 4124307"/>
              <a:gd name="connsiteX6" fmla="*/ 6778172 w 7518400"/>
              <a:gd name="connsiteY6" fmla="*/ 275771 h 4124307"/>
              <a:gd name="connsiteX7" fmla="*/ 7518400 w 7518400"/>
              <a:gd name="connsiteY7" fmla="*/ 14514 h 4124307"/>
              <a:gd name="connsiteX8" fmla="*/ 7518400 w 7518400"/>
              <a:gd name="connsiteY8" fmla="*/ 14514 h 4124307"/>
              <a:gd name="connsiteX9" fmla="*/ 7489372 w 7518400"/>
              <a:gd name="connsiteY9" fmla="*/ 0 h 412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8400" h="4124307">
                <a:moveTo>
                  <a:pt x="0" y="2859314"/>
                </a:moveTo>
                <a:cubicBezTo>
                  <a:pt x="649514" y="2775857"/>
                  <a:pt x="1110343" y="3289904"/>
                  <a:pt x="1770743" y="3497942"/>
                </a:cubicBezTo>
                <a:cubicBezTo>
                  <a:pt x="2431143" y="3705980"/>
                  <a:pt x="3427791" y="4223656"/>
                  <a:pt x="3962400" y="4107542"/>
                </a:cubicBezTo>
                <a:cubicBezTo>
                  <a:pt x="4497009" y="3991428"/>
                  <a:pt x="4550229" y="2992363"/>
                  <a:pt x="4978400" y="2801258"/>
                </a:cubicBezTo>
                <a:cubicBezTo>
                  <a:pt x="5406571" y="2610153"/>
                  <a:pt x="6253239" y="3251200"/>
                  <a:pt x="6531429" y="2960914"/>
                </a:cubicBezTo>
                <a:cubicBezTo>
                  <a:pt x="6809619" y="2670628"/>
                  <a:pt x="6606419" y="1507067"/>
                  <a:pt x="6647543" y="1059543"/>
                </a:cubicBezTo>
                <a:cubicBezTo>
                  <a:pt x="6688667" y="612019"/>
                  <a:pt x="6633029" y="449942"/>
                  <a:pt x="6778172" y="275771"/>
                </a:cubicBezTo>
                <a:cubicBezTo>
                  <a:pt x="6923315" y="101600"/>
                  <a:pt x="7518400" y="14514"/>
                  <a:pt x="7518400" y="14514"/>
                </a:cubicBezTo>
                <a:lnTo>
                  <a:pt x="7518400" y="14514"/>
                </a:lnTo>
                <a:lnTo>
                  <a:pt x="7489372" y="0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59EBFC-184D-4E2D-81AC-9EB92D49D0DE}"/>
              </a:ext>
            </a:extLst>
          </p:cNvPr>
          <p:cNvSpPr/>
          <p:nvPr/>
        </p:nvSpPr>
        <p:spPr>
          <a:xfrm>
            <a:off x="9318361" y="4135081"/>
            <a:ext cx="3744719" cy="3248428"/>
          </a:xfrm>
          <a:custGeom>
            <a:avLst/>
            <a:gdLst>
              <a:gd name="connsiteX0" fmla="*/ 1493 w 3020464"/>
              <a:gd name="connsiteY0" fmla="*/ 2730897 h 2917403"/>
              <a:gd name="connsiteX1" fmla="*/ 190179 w 3020464"/>
              <a:gd name="connsiteY1" fmla="*/ 2150326 h 2917403"/>
              <a:gd name="connsiteX2" fmla="*/ 1191664 w 3020464"/>
              <a:gd name="connsiteY2" fmla="*/ 2339011 h 2917403"/>
              <a:gd name="connsiteX3" fmla="*/ 1119093 w 3020464"/>
              <a:gd name="connsiteY3" fmla="*/ 2905069 h 2917403"/>
              <a:gd name="connsiteX4" fmla="*/ 349836 w 3020464"/>
              <a:gd name="connsiteY4" fmla="*/ 2658326 h 2917403"/>
              <a:gd name="connsiteX5" fmla="*/ 509493 w 3020464"/>
              <a:gd name="connsiteY5" fmla="*/ 1860040 h 2917403"/>
              <a:gd name="connsiteX6" fmla="*/ 901379 w 3020464"/>
              <a:gd name="connsiteY6" fmla="*/ 1221411 h 2917403"/>
              <a:gd name="connsiteX7" fmla="*/ 1351321 w 3020464"/>
              <a:gd name="connsiteY7" fmla="*/ 727926 h 2917403"/>
              <a:gd name="connsiteX8" fmla="*/ 2120579 w 3020464"/>
              <a:gd name="connsiteY8" fmla="*/ 45754 h 2917403"/>
              <a:gd name="connsiteX9" fmla="*/ 3020464 w 3020464"/>
              <a:gd name="connsiteY9" fmla="*/ 118326 h 2917403"/>
              <a:gd name="connsiteX0" fmla="*/ 1493 w 3020464"/>
              <a:gd name="connsiteY0" fmla="*/ 2730897 h 3560509"/>
              <a:gd name="connsiteX1" fmla="*/ 190179 w 3020464"/>
              <a:gd name="connsiteY1" fmla="*/ 2150326 h 3560509"/>
              <a:gd name="connsiteX2" fmla="*/ 1191664 w 3020464"/>
              <a:gd name="connsiteY2" fmla="*/ 2339011 h 3560509"/>
              <a:gd name="connsiteX3" fmla="*/ 1119093 w 3020464"/>
              <a:gd name="connsiteY3" fmla="*/ 2905069 h 3560509"/>
              <a:gd name="connsiteX4" fmla="*/ 378864 w 3020464"/>
              <a:gd name="connsiteY4" fmla="*/ 3529183 h 3560509"/>
              <a:gd name="connsiteX5" fmla="*/ 509493 w 3020464"/>
              <a:gd name="connsiteY5" fmla="*/ 1860040 h 3560509"/>
              <a:gd name="connsiteX6" fmla="*/ 901379 w 3020464"/>
              <a:gd name="connsiteY6" fmla="*/ 1221411 h 3560509"/>
              <a:gd name="connsiteX7" fmla="*/ 1351321 w 3020464"/>
              <a:gd name="connsiteY7" fmla="*/ 727926 h 3560509"/>
              <a:gd name="connsiteX8" fmla="*/ 2120579 w 3020464"/>
              <a:gd name="connsiteY8" fmla="*/ 45754 h 3560509"/>
              <a:gd name="connsiteX9" fmla="*/ 3020464 w 3020464"/>
              <a:gd name="connsiteY9" fmla="*/ 118326 h 3560509"/>
              <a:gd name="connsiteX0" fmla="*/ 1493 w 3020464"/>
              <a:gd name="connsiteY0" fmla="*/ 2730897 h 3806141"/>
              <a:gd name="connsiteX1" fmla="*/ 190179 w 3020464"/>
              <a:gd name="connsiteY1" fmla="*/ 2150326 h 3806141"/>
              <a:gd name="connsiteX2" fmla="*/ 1191664 w 3020464"/>
              <a:gd name="connsiteY2" fmla="*/ 2339011 h 3806141"/>
              <a:gd name="connsiteX3" fmla="*/ 1409379 w 3020464"/>
              <a:gd name="connsiteY3" fmla="*/ 3688841 h 3806141"/>
              <a:gd name="connsiteX4" fmla="*/ 378864 w 3020464"/>
              <a:gd name="connsiteY4" fmla="*/ 3529183 h 3806141"/>
              <a:gd name="connsiteX5" fmla="*/ 509493 w 3020464"/>
              <a:gd name="connsiteY5" fmla="*/ 1860040 h 3806141"/>
              <a:gd name="connsiteX6" fmla="*/ 901379 w 3020464"/>
              <a:gd name="connsiteY6" fmla="*/ 1221411 h 3806141"/>
              <a:gd name="connsiteX7" fmla="*/ 1351321 w 3020464"/>
              <a:gd name="connsiteY7" fmla="*/ 727926 h 3806141"/>
              <a:gd name="connsiteX8" fmla="*/ 2120579 w 3020464"/>
              <a:gd name="connsiteY8" fmla="*/ 45754 h 3806141"/>
              <a:gd name="connsiteX9" fmla="*/ 3020464 w 3020464"/>
              <a:gd name="connsiteY9" fmla="*/ 118326 h 3806141"/>
              <a:gd name="connsiteX0" fmla="*/ 1818 w 3020789"/>
              <a:gd name="connsiteY0" fmla="*/ 2730897 h 3771806"/>
              <a:gd name="connsiteX1" fmla="*/ 190504 w 3020789"/>
              <a:gd name="connsiteY1" fmla="*/ 2150326 h 3771806"/>
              <a:gd name="connsiteX2" fmla="*/ 1221017 w 3020789"/>
              <a:gd name="connsiteY2" fmla="*/ 2817983 h 3771806"/>
              <a:gd name="connsiteX3" fmla="*/ 1409704 w 3020789"/>
              <a:gd name="connsiteY3" fmla="*/ 3688841 h 3771806"/>
              <a:gd name="connsiteX4" fmla="*/ 379189 w 3020789"/>
              <a:gd name="connsiteY4" fmla="*/ 3529183 h 3771806"/>
              <a:gd name="connsiteX5" fmla="*/ 509818 w 3020789"/>
              <a:gd name="connsiteY5" fmla="*/ 1860040 h 3771806"/>
              <a:gd name="connsiteX6" fmla="*/ 901704 w 3020789"/>
              <a:gd name="connsiteY6" fmla="*/ 1221411 h 3771806"/>
              <a:gd name="connsiteX7" fmla="*/ 1351646 w 3020789"/>
              <a:gd name="connsiteY7" fmla="*/ 727926 h 3771806"/>
              <a:gd name="connsiteX8" fmla="*/ 2120904 w 3020789"/>
              <a:gd name="connsiteY8" fmla="*/ 45754 h 3771806"/>
              <a:gd name="connsiteX9" fmla="*/ 3020789 w 3020789"/>
              <a:gd name="connsiteY9" fmla="*/ 118326 h 3771806"/>
              <a:gd name="connsiteX0" fmla="*/ 3416 w 3022387"/>
              <a:gd name="connsiteY0" fmla="*/ 2730897 h 3771806"/>
              <a:gd name="connsiteX1" fmla="*/ 177588 w 3022387"/>
              <a:gd name="connsiteY1" fmla="*/ 2701869 h 3771806"/>
              <a:gd name="connsiteX2" fmla="*/ 1222615 w 3022387"/>
              <a:gd name="connsiteY2" fmla="*/ 2817983 h 3771806"/>
              <a:gd name="connsiteX3" fmla="*/ 1411302 w 3022387"/>
              <a:gd name="connsiteY3" fmla="*/ 3688841 h 3771806"/>
              <a:gd name="connsiteX4" fmla="*/ 380787 w 3022387"/>
              <a:gd name="connsiteY4" fmla="*/ 3529183 h 3771806"/>
              <a:gd name="connsiteX5" fmla="*/ 511416 w 3022387"/>
              <a:gd name="connsiteY5" fmla="*/ 1860040 h 3771806"/>
              <a:gd name="connsiteX6" fmla="*/ 903302 w 3022387"/>
              <a:gd name="connsiteY6" fmla="*/ 1221411 h 3771806"/>
              <a:gd name="connsiteX7" fmla="*/ 1353244 w 3022387"/>
              <a:gd name="connsiteY7" fmla="*/ 727926 h 3771806"/>
              <a:gd name="connsiteX8" fmla="*/ 2122502 w 3022387"/>
              <a:gd name="connsiteY8" fmla="*/ 45754 h 3771806"/>
              <a:gd name="connsiteX9" fmla="*/ 3022387 w 3022387"/>
              <a:gd name="connsiteY9" fmla="*/ 118326 h 3771806"/>
              <a:gd name="connsiteX0" fmla="*/ 764 w 3063278"/>
              <a:gd name="connsiteY0" fmla="*/ 3790440 h 3790440"/>
              <a:gd name="connsiteX1" fmla="*/ 218479 w 3063278"/>
              <a:gd name="connsiteY1" fmla="*/ 2701869 h 3790440"/>
              <a:gd name="connsiteX2" fmla="*/ 1263506 w 3063278"/>
              <a:gd name="connsiteY2" fmla="*/ 2817983 h 3790440"/>
              <a:gd name="connsiteX3" fmla="*/ 1452193 w 3063278"/>
              <a:gd name="connsiteY3" fmla="*/ 3688841 h 3790440"/>
              <a:gd name="connsiteX4" fmla="*/ 421678 w 3063278"/>
              <a:gd name="connsiteY4" fmla="*/ 3529183 h 3790440"/>
              <a:gd name="connsiteX5" fmla="*/ 552307 w 3063278"/>
              <a:gd name="connsiteY5" fmla="*/ 1860040 h 3790440"/>
              <a:gd name="connsiteX6" fmla="*/ 944193 w 3063278"/>
              <a:gd name="connsiteY6" fmla="*/ 1221411 h 3790440"/>
              <a:gd name="connsiteX7" fmla="*/ 1394135 w 3063278"/>
              <a:gd name="connsiteY7" fmla="*/ 727926 h 3790440"/>
              <a:gd name="connsiteX8" fmla="*/ 2163393 w 3063278"/>
              <a:gd name="connsiteY8" fmla="*/ 45754 h 3790440"/>
              <a:gd name="connsiteX9" fmla="*/ 3063278 w 3063278"/>
              <a:gd name="connsiteY9" fmla="*/ 118326 h 3790440"/>
              <a:gd name="connsiteX0" fmla="*/ 67 w 3062581"/>
              <a:gd name="connsiteY0" fmla="*/ 3790440 h 3790440"/>
              <a:gd name="connsiteX1" fmla="*/ 464525 w 3062581"/>
              <a:gd name="connsiteY1" fmla="*/ 2905069 h 3790440"/>
              <a:gd name="connsiteX2" fmla="*/ 1262809 w 3062581"/>
              <a:gd name="connsiteY2" fmla="*/ 2817983 h 3790440"/>
              <a:gd name="connsiteX3" fmla="*/ 1451496 w 3062581"/>
              <a:gd name="connsiteY3" fmla="*/ 3688841 h 3790440"/>
              <a:gd name="connsiteX4" fmla="*/ 420981 w 3062581"/>
              <a:gd name="connsiteY4" fmla="*/ 3529183 h 3790440"/>
              <a:gd name="connsiteX5" fmla="*/ 551610 w 3062581"/>
              <a:gd name="connsiteY5" fmla="*/ 1860040 h 3790440"/>
              <a:gd name="connsiteX6" fmla="*/ 943496 w 3062581"/>
              <a:gd name="connsiteY6" fmla="*/ 1221411 h 3790440"/>
              <a:gd name="connsiteX7" fmla="*/ 1393438 w 3062581"/>
              <a:gd name="connsiteY7" fmla="*/ 727926 h 3790440"/>
              <a:gd name="connsiteX8" fmla="*/ 2162696 w 3062581"/>
              <a:gd name="connsiteY8" fmla="*/ 45754 h 3790440"/>
              <a:gd name="connsiteX9" fmla="*/ 3062581 w 3062581"/>
              <a:gd name="connsiteY9" fmla="*/ 118326 h 3790440"/>
              <a:gd name="connsiteX0" fmla="*/ 69 w 3062583"/>
              <a:gd name="connsiteY0" fmla="*/ 3790440 h 3790440"/>
              <a:gd name="connsiteX1" fmla="*/ 464527 w 3062583"/>
              <a:gd name="connsiteY1" fmla="*/ 2905069 h 3790440"/>
              <a:gd name="connsiteX2" fmla="*/ 1320868 w 3062583"/>
              <a:gd name="connsiteY2" fmla="*/ 3093754 h 3790440"/>
              <a:gd name="connsiteX3" fmla="*/ 1451498 w 3062583"/>
              <a:gd name="connsiteY3" fmla="*/ 3688841 h 3790440"/>
              <a:gd name="connsiteX4" fmla="*/ 420983 w 3062583"/>
              <a:gd name="connsiteY4" fmla="*/ 3529183 h 3790440"/>
              <a:gd name="connsiteX5" fmla="*/ 551612 w 3062583"/>
              <a:gd name="connsiteY5" fmla="*/ 1860040 h 3790440"/>
              <a:gd name="connsiteX6" fmla="*/ 943498 w 3062583"/>
              <a:gd name="connsiteY6" fmla="*/ 1221411 h 3790440"/>
              <a:gd name="connsiteX7" fmla="*/ 1393440 w 3062583"/>
              <a:gd name="connsiteY7" fmla="*/ 727926 h 3790440"/>
              <a:gd name="connsiteX8" fmla="*/ 2162698 w 3062583"/>
              <a:gd name="connsiteY8" fmla="*/ 45754 h 3790440"/>
              <a:gd name="connsiteX9" fmla="*/ 3062583 w 3062583"/>
              <a:gd name="connsiteY9" fmla="*/ 118326 h 3790440"/>
              <a:gd name="connsiteX0" fmla="*/ 69 w 3062583"/>
              <a:gd name="connsiteY0" fmla="*/ 3790440 h 3790440"/>
              <a:gd name="connsiteX1" fmla="*/ 464527 w 3062583"/>
              <a:gd name="connsiteY1" fmla="*/ 2905069 h 3790440"/>
              <a:gd name="connsiteX2" fmla="*/ 1320868 w 3062583"/>
              <a:gd name="connsiteY2" fmla="*/ 3093754 h 3790440"/>
              <a:gd name="connsiteX3" fmla="*/ 1233783 w 3062583"/>
              <a:gd name="connsiteY3" fmla="*/ 3688841 h 3790440"/>
              <a:gd name="connsiteX4" fmla="*/ 420983 w 3062583"/>
              <a:gd name="connsiteY4" fmla="*/ 3529183 h 3790440"/>
              <a:gd name="connsiteX5" fmla="*/ 551612 w 3062583"/>
              <a:gd name="connsiteY5" fmla="*/ 1860040 h 3790440"/>
              <a:gd name="connsiteX6" fmla="*/ 943498 w 3062583"/>
              <a:gd name="connsiteY6" fmla="*/ 1221411 h 3790440"/>
              <a:gd name="connsiteX7" fmla="*/ 1393440 w 3062583"/>
              <a:gd name="connsiteY7" fmla="*/ 727926 h 3790440"/>
              <a:gd name="connsiteX8" fmla="*/ 2162698 w 3062583"/>
              <a:gd name="connsiteY8" fmla="*/ 45754 h 3790440"/>
              <a:gd name="connsiteX9" fmla="*/ 3062583 w 3062583"/>
              <a:gd name="connsiteY9" fmla="*/ 118326 h 3790440"/>
              <a:gd name="connsiteX0" fmla="*/ 69 w 3062583"/>
              <a:gd name="connsiteY0" fmla="*/ 3790440 h 3790440"/>
              <a:gd name="connsiteX1" fmla="*/ 464527 w 3062583"/>
              <a:gd name="connsiteY1" fmla="*/ 2905069 h 3790440"/>
              <a:gd name="connsiteX2" fmla="*/ 1320868 w 3062583"/>
              <a:gd name="connsiteY2" fmla="*/ 3093754 h 3790440"/>
              <a:gd name="connsiteX3" fmla="*/ 1233783 w 3062583"/>
              <a:gd name="connsiteY3" fmla="*/ 3688841 h 3790440"/>
              <a:gd name="connsiteX4" fmla="*/ 391954 w 3062583"/>
              <a:gd name="connsiteY4" fmla="*/ 3456612 h 3790440"/>
              <a:gd name="connsiteX5" fmla="*/ 551612 w 3062583"/>
              <a:gd name="connsiteY5" fmla="*/ 1860040 h 3790440"/>
              <a:gd name="connsiteX6" fmla="*/ 943498 w 3062583"/>
              <a:gd name="connsiteY6" fmla="*/ 1221411 h 3790440"/>
              <a:gd name="connsiteX7" fmla="*/ 1393440 w 3062583"/>
              <a:gd name="connsiteY7" fmla="*/ 727926 h 3790440"/>
              <a:gd name="connsiteX8" fmla="*/ 2162698 w 3062583"/>
              <a:gd name="connsiteY8" fmla="*/ 45754 h 3790440"/>
              <a:gd name="connsiteX9" fmla="*/ 3062583 w 3062583"/>
              <a:gd name="connsiteY9" fmla="*/ 118326 h 3790440"/>
              <a:gd name="connsiteX0" fmla="*/ 21 w 3744706"/>
              <a:gd name="connsiteY0" fmla="*/ 3238898 h 3723259"/>
              <a:gd name="connsiteX1" fmla="*/ 1146650 w 3744706"/>
              <a:gd name="connsiteY1" fmla="*/ 2905069 h 3723259"/>
              <a:gd name="connsiteX2" fmla="*/ 2002991 w 3744706"/>
              <a:gd name="connsiteY2" fmla="*/ 3093754 h 3723259"/>
              <a:gd name="connsiteX3" fmla="*/ 1915906 w 3744706"/>
              <a:gd name="connsiteY3" fmla="*/ 3688841 h 3723259"/>
              <a:gd name="connsiteX4" fmla="*/ 1074077 w 3744706"/>
              <a:gd name="connsiteY4" fmla="*/ 3456612 h 3723259"/>
              <a:gd name="connsiteX5" fmla="*/ 1233735 w 3744706"/>
              <a:gd name="connsiteY5" fmla="*/ 1860040 h 3723259"/>
              <a:gd name="connsiteX6" fmla="*/ 1625621 w 3744706"/>
              <a:gd name="connsiteY6" fmla="*/ 1221411 h 3723259"/>
              <a:gd name="connsiteX7" fmla="*/ 2075563 w 3744706"/>
              <a:gd name="connsiteY7" fmla="*/ 727926 h 3723259"/>
              <a:gd name="connsiteX8" fmla="*/ 2844821 w 3744706"/>
              <a:gd name="connsiteY8" fmla="*/ 45754 h 3723259"/>
              <a:gd name="connsiteX9" fmla="*/ 3744706 w 3744706"/>
              <a:gd name="connsiteY9" fmla="*/ 118326 h 3723259"/>
              <a:gd name="connsiteX0" fmla="*/ 37 w 3744722"/>
              <a:gd name="connsiteY0" fmla="*/ 3238898 h 3723259"/>
              <a:gd name="connsiteX1" fmla="*/ 798323 w 3744722"/>
              <a:gd name="connsiteY1" fmla="*/ 2455126 h 3723259"/>
              <a:gd name="connsiteX2" fmla="*/ 2003007 w 3744722"/>
              <a:gd name="connsiteY2" fmla="*/ 3093754 h 3723259"/>
              <a:gd name="connsiteX3" fmla="*/ 1915922 w 3744722"/>
              <a:gd name="connsiteY3" fmla="*/ 3688841 h 3723259"/>
              <a:gd name="connsiteX4" fmla="*/ 1074093 w 3744722"/>
              <a:gd name="connsiteY4" fmla="*/ 3456612 h 3723259"/>
              <a:gd name="connsiteX5" fmla="*/ 1233751 w 3744722"/>
              <a:gd name="connsiteY5" fmla="*/ 1860040 h 3723259"/>
              <a:gd name="connsiteX6" fmla="*/ 1625637 w 3744722"/>
              <a:gd name="connsiteY6" fmla="*/ 1221411 h 3723259"/>
              <a:gd name="connsiteX7" fmla="*/ 2075579 w 3744722"/>
              <a:gd name="connsiteY7" fmla="*/ 727926 h 3723259"/>
              <a:gd name="connsiteX8" fmla="*/ 2844837 w 3744722"/>
              <a:gd name="connsiteY8" fmla="*/ 45754 h 3723259"/>
              <a:gd name="connsiteX9" fmla="*/ 3744722 w 3744722"/>
              <a:gd name="connsiteY9" fmla="*/ 118326 h 3723259"/>
              <a:gd name="connsiteX0" fmla="*/ 35 w 3744720"/>
              <a:gd name="connsiteY0" fmla="*/ 3238898 h 3763033"/>
              <a:gd name="connsiteX1" fmla="*/ 798321 w 3744720"/>
              <a:gd name="connsiteY1" fmla="*/ 2455126 h 3763033"/>
              <a:gd name="connsiteX2" fmla="*/ 1770777 w 3744720"/>
              <a:gd name="connsiteY2" fmla="*/ 2556726 h 3763033"/>
              <a:gd name="connsiteX3" fmla="*/ 1915920 w 3744720"/>
              <a:gd name="connsiteY3" fmla="*/ 3688841 h 3763033"/>
              <a:gd name="connsiteX4" fmla="*/ 1074091 w 3744720"/>
              <a:gd name="connsiteY4" fmla="*/ 3456612 h 3763033"/>
              <a:gd name="connsiteX5" fmla="*/ 1233749 w 3744720"/>
              <a:gd name="connsiteY5" fmla="*/ 1860040 h 3763033"/>
              <a:gd name="connsiteX6" fmla="*/ 1625635 w 3744720"/>
              <a:gd name="connsiteY6" fmla="*/ 1221411 h 3763033"/>
              <a:gd name="connsiteX7" fmla="*/ 2075577 w 3744720"/>
              <a:gd name="connsiteY7" fmla="*/ 727926 h 3763033"/>
              <a:gd name="connsiteX8" fmla="*/ 2844835 w 3744720"/>
              <a:gd name="connsiteY8" fmla="*/ 45754 h 3763033"/>
              <a:gd name="connsiteX9" fmla="*/ 3744720 w 3744720"/>
              <a:gd name="connsiteY9" fmla="*/ 118326 h 3763033"/>
              <a:gd name="connsiteX0" fmla="*/ 35 w 3744720"/>
              <a:gd name="connsiteY0" fmla="*/ 3238898 h 3706746"/>
              <a:gd name="connsiteX1" fmla="*/ 798321 w 3744720"/>
              <a:gd name="connsiteY1" fmla="*/ 2455126 h 3706746"/>
              <a:gd name="connsiteX2" fmla="*/ 1770777 w 3744720"/>
              <a:gd name="connsiteY2" fmla="*/ 2556726 h 3706746"/>
              <a:gd name="connsiteX3" fmla="*/ 1915920 w 3744720"/>
              <a:gd name="connsiteY3" fmla="*/ 3688841 h 3706746"/>
              <a:gd name="connsiteX4" fmla="*/ 827348 w 3744720"/>
              <a:gd name="connsiteY4" fmla="*/ 3151812 h 3706746"/>
              <a:gd name="connsiteX5" fmla="*/ 1233749 w 3744720"/>
              <a:gd name="connsiteY5" fmla="*/ 1860040 h 3706746"/>
              <a:gd name="connsiteX6" fmla="*/ 1625635 w 3744720"/>
              <a:gd name="connsiteY6" fmla="*/ 1221411 h 3706746"/>
              <a:gd name="connsiteX7" fmla="*/ 2075577 w 3744720"/>
              <a:gd name="connsiteY7" fmla="*/ 727926 h 3706746"/>
              <a:gd name="connsiteX8" fmla="*/ 2844835 w 3744720"/>
              <a:gd name="connsiteY8" fmla="*/ 45754 h 3706746"/>
              <a:gd name="connsiteX9" fmla="*/ 3744720 w 3744720"/>
              <a:gd name="connsiteY9" fmla="*/ 118326 h 3706746"/>
              <a:gd name="connsiteX0" fmla="*/ 35 w 3744720"/>
              <a:gd name="connsiteY0" fmla="*/ 3238898 h 3310645"/>
              <a:gd name="connsiteX1" fmla="*/ 798321 w 3744720"/>
              <a:gd name="connsiteY1" fmla="*/ 2455126 h 3310645"/>
              <a:gd name="connsiteX2" fmla="*/ 1770777 w 3744720"/>
              <a:gd name="connsiteY2" fmla="*/ 2556726 h 3310645"/>
              <a:gd name="connsiteX3" fmla="*/ 1582092 w 3744720"/>
              <a:gd name="connsiteY3" fmla="*/ 3224384 h 3310645"/>
              <a:gd name="connsiteX4" fmla="*/ 827348 w 3744720"/>
              <a:gd name="connsiteY4" fmla="*/ 3151812 h 3310645"/>
              <a:gd name="connsiteX5" fmla="*/ 1233749 w 3744720"/>
              <a:gd name="connsiteY5" fmla="*/ 1860040 h 3310645"/>
              <a:gd name="connsiteX6" fmla="*/ 1625635 w 3744720"/>
              <a:gd name="connsiteY6" fmla="*/ 1221411 h 3310645"/>
              <a:gd name="connsiteX7" fmla="*/ 2075577 w 3744720"/>
              <a:gd name="connsiteY7" fmla="*/ 727926 h 3310645"/>
              <a:gd name="connsiteX8" fmla="*/ 2844835 w 3744720"/>
              <a:gd name="connsiteY8" fmla="*/ 45754 h 3310645"/>
              <a:gd name="connsiteX9" fmla="*/ 3744720 w 3744720"/>
              <a:gd name="connsiteY9" fmla="*/ 118326 h 3310645"/>
              <a:gd name="connsiteX0" fmla="*/ 34 w 3744719"/>
              <a:gd name="connsiteY0" fmla="*/ 3238898 h 3321048"/>
              <a:gd name="connsiteX1" fmla="*/ 798320 w 3744719"/>
              <a:gd name="connsiteY1" fmla="*/ 2455126 h 3321048"/>
              <a:gd name="connsiteX2" fmla="*/ 1669176 w 3744719"/>
              <a:gd name="connsiteY2" fmla="*/ 2397069 h 3321048"/>
              <a:gd name="connsiteX3" fmla="*/ 1582091 w 3744719"/>
              <a:gd name="connsiteY3" fmla="*/ 3224384 h 3321048"/>
              <a:gd name="connsiteX4" fmla="*/ 827347 w 3744719"/>
              <a:gd name="connsiteY4" fmla="*/ 3151812 h 3321048"/>
              <a:gd name="connsiteX5" fmla="*/ 1233748 w 3744719"/>
              <a:gd name="connsiteY5" fmla="*/ 1860040 h 3321048"/>
              <a:gd name="connsiteX6" fmla="*/ 1625634 w 3744719"/>
              <a:gd name="connsiteY6" fmla="*/ 1221411 h 3321048"/>
              <a:gd name="connsiteX7" fmla="*/ 2075576 w 3744719"/>
              <a:gd name="connsiteY7" fmla="*/ 727926 h 3321048"/>
              <a:gd name="connsiteX8" fmla="*/ 2844834 w 3744719"/>
              <a:gd name="connsiteY8" fmla="*/ 45754 h 3321048"/>
              <a:gd name="connsiteX9" fmla="*/ 3744719 w 3744719"/>
              <a:gd name="connsiteY9" fmla="*/ 118326 h 3321048"/>
              <a:gd name="connsiteX0" fmla="*/ 34 w 3744719"/>
              <a:gd name="connsiteY0" fmla="*/ 3238898 h 3255671"/>
              <a:gd name="connsiteX1" fmla="*/ 798320 w 3744719"/>
              <a:gd name="connsiteY1" fmla="*/ 2455126 h 3255671"/>
              <a:gd name="connsiteX2" fmla="*/ 1669176 w 3744719"/>
              <a:gd name="connsiteY2" fmla="*/ 2397069 h 3255671"/>
              <a:gd name="connsiteX3" fmla="*/ 1582091 w 3744719"/>
              <a:gd name="connsiteY3" fmla="*/ 3224384 h 3255671"/>
              <a:gd name="connsiteX4" fmla="*/ 653176 w 3744719"/>
              <a:gd name="connsiteY4" fmla="*/ 2963126 h 3255671"/>
              <a:gd name="connsiteX5" fmla="*/ 1233748 w 3744719"/>
              <a:gd name="connsiteY5" fmla="*/ 1860040 h 3255671"/>
              <a:gd name="connsiteX6" fmla="*/ 1625634 w 3744719"/>
              <a:gd name="connsiteY6" fmla="*/ 1221411 h 3255671"/>
              <a:gd name="connsiteX7" fmla="*/ 2075576 w 3744719"/>
              <a:gd name="connsiteY7" fmla="*/ 727926 h 3255671"/>
              <a:gd name="connsiteX8" fmla="*/ 2844834 w 3744719"/>
              <a:gd name="connsiteY8" fmla="*/ 45754 h 3255671"/>
              <a:gd name="connsiteX9" fmla="*/ 3744719 w 3744719"/>
              <a:gd name="connsiteY9" fmla="*/ 118326 h 3255671"/>
              <a:gd name="connsiteX0" fmla="*/ 35 w 3744720"/>
              <a:gd name="connsiteY0" fmla="*/ 3238898 h 3255671"/>
              <a:gd name="connsiteX1" fmla="*/ 769293 w 3744720"/>
              <a:gd name="connsiteY1" fmla="*/ 2455126 h 3255671"/>
              <a:gd name="connsiteX2" fmla="*/ 1669177 w 3744720"/>
              <a:gd name="connsiteY2" fmla="*/ 2397069 h 3255671"/>
              <a:gd name="connsiteX3" fmla="*/ 1582092 w 3744720"/>
              <a:gd name="connsiteY3" fmla="*/ 3224384 h 3255671"/>
              <a:gd name="connsiteX4" fmla="*/ 653177 w 3744720"/>
              <a:gd name="connsiteY4" fmla="*/ 2963126 h 3255671"/>
              <a:gd name="connsiteX5" fmla="*/ 1233749 w 3744720"/>
              <a:gd name="connsiteY5" fmla="*/ 1860040 h 3255671"/>
              <a:gd name="connsiteX6" fmla="*/ 1625635 w 3744720"/>
              <a:gd name="connsiteY6" fmla="*/ 1221411 h 3255671"/>
              <a:gd name="connsiteX7" fmla="*/ 2075577 w 3744720"/>
              <a:gd name="connsiteY7" fmla="*/ 727926 h 3255671"/>
              <a:gd name="connsiteX8" fmla="*/ 2844835 w 3744720"/>
              <a:gd name="connsiteY8" fmla="*/ 45754 h 3255671"/>
              <a:gd name="connsiteX9" fmla="*/ 3744720 w 3744720"/>
              <a:gd name="connsiteY9" fmla="*/ 118326 h 3255671"/>
              <a:gd name="connsiteX0" fmla="*/ 35 w 3744720"/>
              <a:gd name="connsiteY0" fmla="*/ 3238898 h 3258425"/>
              <a:gd name="connsiteX1" fmla="*/ 769293 w 3744720"/>
              <a:gd name="connsiteY1" fmla="*/ 2455126 h 3258425"/>
              <a:gd name="connsiteX2" fmla="*/ 1669177 w 3744720"/>
              <a:gd name="connsiteY2" fmla="*/ 2397069 h 3258425"/>
              <a:gd name="connsiteX3" fmla="*/ 1582092 w 3744720"/>
              <a:gd name="connsiteY3" fmla="*/ 3224384 h 3258425"/>
              <a:gd name="connsiteX4" fmla="*/ 653177 w 3744720"/>
              <a:gd name="connsiteY4" fmla="*/ 2963126 h 3258425"/>
              <a:gd name="connsiteX5" fmla="*/ 856377 w 3744720"/>
              <a:gd name="connsiteY5" fmla="*/ 1729412 h 3258425"/>
              <a:gd name="connsiteX6" fmla="*/ 1625635 w 3744720"/>
              <a:gd name="connsiteY6" fmla="*/ 1221411 h 3258425"/>
              <a:gd name="connsiteX7" fmla="*/ 2075577 w 3744720"/>
              <a:gd name="connsiteY7" fmla="*/ 727926 h 3258425"/>
              <a:gd name="connsiteX8" fmla="*/ 2844835 w 3744720"/>
              <a:gd name="connsiteY8" fmla="*/ 45754 h 3258425"/>
              <a:gd name="connsiteX9" fmla="*/ 3744720 w 3744720"/>
              <a:gd name="connsiteY9" fmla="*/ 118326 h 3258425"/>
              <a:gd name="connsiteX0" fmla="*/ 34 w 3744719"/>
              <a:gd name="connsiteY0" fmla="*/ 3238898 h 3248428"/>
              <a:gd name="connsiteX1" fmla="*/ 769292 w 3744719"/>
              <a:gd name="connsiteY1" fmla="*/ 2455126 h 3248428"/>
              <a:gd name="connsiteX2" fmla="*/ 1524033 w 3744719"/>
              <a:gd name="connsiteY2" fmla="*/ 2542212 h 3248428"/>
              <a:gd name="connsiteX3" fmla="*/ 1582091 w 3744719"/>
              <a:gd name="connsiteY3" fmla="*/ 3224384 h 3248428"/>
              <a:gd name="connsiteX4" fmla="*/ 653176 w 3744719"/>
              <a:gd name="connsiteY4" fmla="*/ 2963126 h 3248428"/>
              <a:gd name="connsiteX5" fmla="*/ 856376 w 3744719"/>
              <a:gd name="connsiteY5" fmla="*/ 1729412 h 3248428"/>
              <a:gd name="connsiteX6" fmla="*/ 1625634 w 3744719"/>
              <a:gd name="connsiteY6" fmla="*/ 1221411 h 3248428"/>
              <a:gd name="connsiteX7" fmla="*/ 2075576 w 3744719"/>
              <a:gd name="connsiteY7" fmla="*/ 727926 h 3248428"/>
              <a:gd name="connsiteX8" fmla="*/ 2844834 w 3744719"/>
              <a:gd name="connsiteY8" fmla="*/ 45754 h 3248428"/>
              <a:gd name="connsiteX9" fmla="*/ 3744719 w 3744719"/>
              <a:gd name="connsiteY9" fmla="*/ 118326 h 32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719" h="3248428">
                <a:moveTo>
                  <a:pt x="34" y="3238898"/>
                </a:moveTo>
                <a:cubicBezTo>
                  <a:pt x="-4804" y="2981269"/>
                  <a:pt x="515292" y="2571240"/>
                  <a:pt x="769292" y="2455126"/>
                </a:cubicBezTo>
                <a:cubicBezTo>
                  <a:pt x="1023292" y="2339012"/>
                  <a:pt x="1388566" y="2414002"/>
                  <a:pt x="1524033" y="2542212"/>
                </a:cubicBezTo>
                <a:cubicBezTo>
                  <a:pt x="1659500" y="2670422"/>
                  <a:pt x="1727234" y="3154232"/>
                  <a:pt x="1582091" y="3224384"/>
                </a:cubicBezTo>
                <a:cubicBezTo>
                  <a:pt x="1436948" y="3294536"/>
                  <a:pt x="774129" y="3212288"/>
                  <a:pt x="653176" y="2963126"/>
                </a:cubicBezTo>
                <a:cubicBezTo>
                  <a:pt x="532224" y="2713964"/>
                  <a:pt x="694300" y="2019698"/>
                  <a:pt x="856376" y="1729412"/>
                </a:cubicBezTo>
                <a:cubicBezTo>
                  <a:pt x="1018452" y="1439126"/>
                  <a:pt x="1422434" y="1388325"/>
                  <a:pt x="1625634" y="1221411"/>
                </a:cubicBezTo>
                <a:cubicBezTo>
                  <a:pt x="1828834" y="1054497"/>
                  <a:pt x="1872376" y="923869"/>
                  <a:pt x="2075576" y="727926"/>
                </a:cubicBezTo>
                <a:cubicBezTo>
                  <a:pt x="2278776" y="531983"/>
                  <a:pt x="2566644" y="147354"/>
                  <a:pt x="2844834" y="45754"/>
                </a:cubicBezTo>
                <a:cubicBezTo>
                  <a:pt x="3123024" y="-55846"/>
                  <a:pt x="3433871" y="31240"/>
                  <a:pt x="3744719" y="118326"/>
                </a:cubicBezTo>
              </a:path>
            </a:pathLst>
          </a:custGeom>
          <a:noFill/>
          <a:ln>
            <a:solidFill>
              <a:srgbClr val="3F8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2">
            <a:extLst>
              <a:ext uri="{FF2B5EF4-FFF2-40B4-BE49-F238E27FC236}">
                <a16:creationId xmlns:a16="http://schemas.microsoft.com/office/drawing/2014/main" id="{9FC2DCE0-9CC3-4D56-9713-CA8E36A66FF2}"/>
              </a:ext>
            </a:extLst>
          </p:cNvPr>
          <p:cNvSpPr/>
          <p:nvPr/>
        </p:nvSpPr>
        <p:spPr>
          <a:xfrm>
            <a:off x="14166912" y="4983820"/>
            <a:ext cx="4662397" cy="4662397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46EC47-4F0C-4BD5-9974-F2E14C7C536C}"/>
              </a:ext>
            </a:extLst>
          </p:cNvPr>
          <p:cNvSpPr/>
          <p:nvPr/>
        </p:nvSpPr>
        <p:spPr>
          <a:xfrm rot="585366">
            <a:off x="13375368" y="1879965"/>
            <a:ext cx="1607520" cy="160752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100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F2760A-A06B-4486-8AE7-919CFAF00D0B}"/>
              </a:ext>
            </a:extLst>
          </p:cNvPr>
          <p:cNvSpPr/>
          <p:nvPr/>
        </p:nvSpPr>
        <p:spPr>
          <a:xfrm rot="585366">
            <a:off x="13867518" y="6301371"/>
            <a:ext cx="1298360" cy="1298360"/>
          </a:xfrm>
          <a:prstGeom prst="ellipse">
            <a:avLst/>
          </a:prstGeom>
          <a:solidFill>
            <a:srgbClr val="FF8D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62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064AEBF-04CC-48F6-9587-611AD9A83A2A}"/>
              </a:ext>
            </a:extLst>
          </p:cNvPr>
          <p:cNvSpPr/>
          <p:nvPr/>
        </p:nvSpPr>
        <p:spPr>
          <a:xfrm rot="585366">
            <a:off x="12996705" y="3591828"/>
            <a:ext cx="1284833" cy="1284833"/>
          </a:xfrm>
          <a:prstGeom prst="ellipse">
            <a:avLst/>
          </a:prstGeom>
          <a:solidFill>
            <a:srgbClr val="3F86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51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61C150-BA3E-4717-BC99-86EAD77D4D79}"/>
              </a:ext>
            </a:extLst>
          </p:cNvPr>
          <p:cNvSpPr/>
          <p:nvPr/>
        </p:nvSpPr>
        <p:spPr>
          <a:xfrm rot="585366">
            <a:off x="14340004" y="4752582"/>
            <a:ext cx="1284833" cy="128483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8462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529945">
            <a:off x="4289863" y="8483384"/>
            <a:ext cx="1957864" cy="2047439"/>
          </a:xfrm>
          <a:custGeom>
            <a:avLst/>
            <a:gdLst/>
            <a:ahLst/>
            <a:cxnLst/>
            <a:rect l="l" t="t" r="r" b="b"/>
            <a:pathLst>
              <a:path w="1957864" h="2047439">
                <a:moveTo>
                  <a:pt x="0" y="0"/>
                </a:moveTo>
                <a:lnTo>
                  <a:pt x="1957864" y="0"/>
                </a:lnTo>
                <a:lnTo>
                  <a:pt x="1957864" y="2047439"/>
                </a:lnTo>
                <a:lnTo>
                  <a:pt x="0" y="204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1130669" y="702499"/>
            <a:ext cx="16026663" cy="8882002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82CE65-36BE-4FAE-8C8E-3827BE0445FC}"/>
              </a:ext>
            </a:extLst>
          </p:cNvPr>
          <p:cNvSpPr/>
          <p:nvPr/>
        </p:nvSpPr>
        <p:spPr>
          <a:xfrm>
            <a:off x="1292691" y="3001177"/>
            <a:ext cx="15900926" cy="1939687"/>
          </a:xfrm>
          <a:custGeom>
            <a:avLst/>
            <a:gdLst/>
            <a:ahLst/>
            <a:cxnLst/>
            <a:rect l="l" t="t" r="r" b="b"/>
            <a:pathLst>
              <a:path w="15665959" h="1840750">
                <a:moveTo>
                  <a:pt x="0" y="0"/>
                </a:moveTo>
                <a:lnTo>
                  <a:pt x="15665959" y="0"/>
                </a:lnTo>
                <a:lnTo>
                  <a:pt x="15665959" y="1840750"/>
                </a:lnTo>
                <a:lnTo>
                  <a:pt x="0" y="184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9B8226-150D-4C0E-9672-1AF1DD0F3620}"/>
              </a:ext>
            </a:extLst>
          </p:cNvPr>
          <p:cNvSpPr txBox="1"/>
          <p:nvPr/>
        </p:nvSpPr>
        <p:spPr>
          <a:xfrm>
            <a:off x="1746694" y="1089642"/>
            <a:ext cx="1169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số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thích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hợp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với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mỗi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ngôi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sao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3FAE2-57D8-4806-88DA-29CEECC58BE5}"/>
              </a:ext>
            </a:extLst>
          </p:cNvPr>
          <p:cNvSpPr txBox="1"/>
          <p:nvPr/>
        </p:nvSpPr>
        <p:spPr>
          <a:xfrm>
            <a:off x="2506154" y="231596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AE5F07-FAAC-4F87-A030-74CBA964EB9F}"/>
              </a:ext>
            </a:extLst>
          </p:cNvPr>
          <p:cNvSpPr txBox="1"/>
          <p:nvPr/>
        </p:nvSpPr>
        <p:spPr>
          <a:xfrm>
            <a:off x="3905594" y="23355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D55C90-2AC4-45C5-B29C-5416ADDB0885}"/>
              </a:ext>
            </a:extLst>
          </p:cNvPr>
          <p:cNvSpPr txBox="1"/>
          <p:nvPr/>
        </p:nvSpPr>
        <p:spPr>
          <a:xfrm>
            <a:off x="5352091" y="233037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517D21-61BF-4FF7-943E-4A0ABAF47D99}"/>
              </a:ext>
            </a:extLst>
          </p:cNvPr>
          <p:cNvSpPr txBox="1"/>
          <p:nvPr/>
        </p:nvSpPr>
        <p:spPr>
          <a:xfrm>
            <a:off x="6681586" y="233689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CAD601-DCEE-485D-800E-A41A471D1914}"/>
              </a:ext>
            </a:extLst>
          </p:cNvPr>
          <p:cNvSpPr txBox="1"/>
          <p:nvPr/>
        </p:nvSpPr>
        <p:spPr>
          <a:xfrm>
            <a:off x="8107760" y="2310745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8B6D8B-A69A-499A-AEA0-28CCB4C1ECF4}"/>
              </a:ext>
            </a:extLst>
          </p:cNvPr>
          <p:cNvSpPr txBox="1"/>
          <p:nvPr/>
        </p:nvSpPr>
        <p:spPr>
          <a:xfrm>
            <a:off x="9391953" y="231205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A09AB1-9100-420C-9DE6-A050CBF8F201}"/>
              </a:ext>
            </a:extLst>
          </p:cNvPr>
          <p:cNvSpPr txBox="1"/>
          <p:nvPr/>
        </p:nvSpPr>
        <p:spPr>
          <a:xfrm>
            <a:off x="10838581" y="232951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27BA08-0497-4952-8937-67D01280B84A}"/>
              </a:ext>
            </a:extLst>
          </p:cNvPr>
          <p:cNvSpPr txBox="1"/>
          <p:nvPr/>
        </p:nvSpPr>
        <p:spPr>
          <a:xfrm>
            <a:off x="12209950" y="232705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8CF181-6496-4887-9B10-FAA0BF88BFEA}"/>
              </a:ext>
            </a:extLst>
          </p:cNvPr>
          <p:cNvSpPr txBox="1"/>
          <p:nvPr/>
        </p:nvSpPr>
        <p:spPr>
          <a:xfrm>
            <a:off x="13614603" y="232705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083F1-3C60-41B1-90EC-566D1953D51F}"/>
              </a:ext>
            </a:extLst>
          </p:cNvPr>
          <p:cNvSpPr txBox="1"/>
          <p:nvPr/>
        </p:nvSpPr>
        <p:spPr>
          <a:xfrm>
            <a:off x="14995576" y="23355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E21249-7298-4387-9DEF-230E7817AA61}"/>
              </a:ext>
            </a:extLst>
          </p:cNvPr>
          <p:cNvGrpSpPr/>
          <p:nvPr/>
        </p:nvGrpSpPr>
        <p:grpSpPr>
          <a:xfrm>
            <a:off x="1515554" y="5087511"/>
            <a:ext cx="2971800" cy="2737771"/>
            <a:chOff x="1515554" y="5087511"/>
            <a:chExt cx="2971800" cy="2737771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CA9AF626-1CA7-42DB-9C08-D8EE57A33ABF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B1B8C9-FB44-418A-909E-2C0434A106E0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hai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339103-D07A-4BB1-A1EC-B33088DE857D}"/>
              </a:ext>
            </a:extLst>
          </p:cNvPr>
          <p:cNvGrpSpPr/>
          <p:nvPr/>
        </p:nvGrpSpPr>
        <p:grpSpPr>
          <a:xfrm>
            <a:off x="4487354" y="4961538"/>
            <a:ext cx="2971800" cy="2737771"/>
            <a:chOff x="1515554" y="5087511"/>
            <a:chExt cx="2971800" cy="2737771"/>
          </a:xfrm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4793D783-F728-45A8-AF17-E11398CB0093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5C025C-FB03-4FA1-A779-6581C81A8390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bốn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4F639A-3D6F-4644-B920-3B9207A26BE3}"/>
              </a:ext>
            </a:extLst>
          </p:cNvPr>
          <p:cNvGrpSpPr/>
          <p:nvPr/>
        </p:nvGrpSpPr>
        <p:grpSpPr>
          <a:xfrm>
            <a:off x="7425381" y="4961538"/>
            <a:ext cx="2971800" cy="2737771"/>
            <a:chOff x="1515554" y="5087511"/>
            <a:chExt cx="2971800" cy="2737771"/>
          </a:xfrm>
        </p:grpSpPr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4D3FDC59-F24D-46B0-83D9-54470F33ED6B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BEA9A4-2DAB-403F-9561-46DAAE8336A6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một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CE7586-7DA2-48CC-A80F-EEFCD49CE01D}"/>
              </a:ext>
            </a:extLst>
          </p:cNvPr>
          <p:cNvGrpSpPr/>
          <p:nvPr/>
        </p:nvGrpSpPr>
        <p:grpSpPr>
          <a:xfrm>
            <a:off x="10410379" y="4922321"/>
            <a:ext cx="2971800" cy="2737771"/>
            <a:chOff x="1515554" y="5087511"/>
            <a:chExt cx="2971800" cy="2737771"/>
          </a:xfrm>
        </p:grpSpPr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8C01CBBC-036F-41CD-A9C8-414D1449CC62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9F3395B-D2F0-4BC0-91E0-12F41EEBC6F6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lăm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D4BE05-3CAB-445C-A798-C62BC1CA81BD}"/>
              </a:ext>
            </a:extLst>
          </p:cNvPr>
          <p:cNvGrpSpPr/>
          <p:nvPr/>
        </p:nvGrpSpPr>
        <p:grpSpPr>
          <a:xfrm>
            <a:off x="13428162" y="4940864"/>
            <a:ext cx="2971800" cy="2737771"/>
            <a:chOff x="1515554" y="5087511"/>
            <a:chExt cx="2971800" cy="2737771"/>
          </a:xfrm>
        </p:grpSpPr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8557288C-14DB-40F3-A216-8C348684B078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EDD35-E015-4C74-A730-D03CD5B6D4C5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chín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0BB97CC-0A43-4FF6-9147-D335E7F03BE3}"/>
              </a:ext>
            </a:extLst>
          </p:cNvPr>
          <p:cNvSpPr/>
          <p:nvPr/>
        </p:nvSpPr>
        <p:spPr>
          <a:xfrm>
            <a:off x="2612163" y="3788229"/>
            <a:ext cx="1713094" cy="1335314"/>
          </a:xfrm>
          <a:custGeom>
            <a:avLst/>
            <a:gdLst>
              <a:gd name="connsiteX0" fmla="*/ 1713094 w 1713094"/>
              <a:gd name="connsiteY0" fmla="*/ 0 h 1335314"/>
              <a:gd name="connsiteX1" fmla="*/ 1582466 w 1713094"/>
              <a:gd name="connsiteY1" fmla="*/ 261257 h 1335314"/>
              <a:gd name="connsiteX2" fmla="*/ 987380 w 1713094"/>
              <a:gd name="connsiteY2" fmla="*/ 435428 h 1335314"/>
              <a:gd name="connsiteX3" fmla="*/ 595494 w 1713094"/>
              <a:gd name="connsiteY3" fmla="*/ 420914 h 1335314"/>
              <a:gd name="connsiteX4" fmla="*/ 218123 w 1713094"/>
              <a:gd name="connsiteY4" fmla="*/ 348342 h 1335314"/>
              <a:gd name="connsiteX5" fmla="*/ 408 w 1713094"/>
              <a:gd name="connsiteY5" fmla="*/ 914400 h 1335314"/>
              <a:gd name="connsiteX6" fmla="*/ 174580 w 1713094"/>
              <a:gd name="connsiteY6" fmla="*/ 1335314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3094" h="1335314">
                <a:moveTo>
                  <a:pt x="1713094" y="0"/>
                </a:moveTo>
                <a:cubicBezTo>
                  <a:pt x="1708256" y="94343"/>
                  <a:pt x="1703418" y="188686"/>
                  <a:pt x="1582466" y="261257"/>
                </a:cubicBezTo>
                <a:cubicBezTo>
                  <a:pt x="1461514" y="333828"/>
                  <a:pt x="1151875" y="408819"/>
                  <a:pt x="987380" y="435428"/>
                </a:cubicBezTo>
                <a:cubicBezTo>
                  <a:pt x="822885" y="462037"/>
                  <a:pt x="723703" y="435428"/>
                  <a:pt x="595494" y="420914"/>
                </a:cubicBezTo>
                <a:cubicBezTo>
                  <a:pt x="467285" y="406400"/>
                  <a:pt x="317304" y="266094"/>
                  <a:pt x="218123" y="348342"/>
                </a:cubicBezTo>
                <a:cubicBezTo>
                  <a:pt x="118942" y="430590"/>
                  <a:pt x="7665" y="749905"/>
                  <a:pt x="408" y="914400"/>
                </a:cubicBezTo>
                <a:cubicBezTo>
                  <a:pt x="-6849" y="1078895"/>
                  <a:pt x="83865" y="1207104"/>
                  <a:pt x="174580" y="133531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529945">
            <a:off x="4289863" y="8483384"/>
            <a:ext cx="1957864" cy="2047439"/>
          </a:xfrm>
          <a:custGeom>
            <a:avLst/>
            <a:gdLst/>
            <a:ahLst/>
            <a:cxnLst/>
            <a:rect l="l" t="t" r="r" b="b"/>
            <a:pathLst>
              <a:path w="1957864" h="2047439">
                <a:moveTo>
                  <a:pt x="0" y="0"/>
                </a:moveTo>
                <a:lnTo>
                  <a:pt x="1957864" y="0"/>
                </a:lnTo>
                <a:lnTo>
                  <a:pt x="1957864" y="2047439"/>
                </a:lnTo>
                <a:lnTo>
                  <a:pt x="0" y="204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1130669" y="702499"/>
            <a:ext cx="16026663" cy="8882002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82CE65-36BE-4FAE-8C8E-3827BE0445FC}"/>
              </a:ext>
            </a:extLst>
          </p:cNvPr>
          <p:cNvSpPr/>
          <p:nvPr/>
        </p:nvSpPr>
        <p:spPr>
          <a:xfrm>
            <a:off x="1292691" y="3001177"/>
            <a:ext cx="15900926" cy="1939687"/>
          </a:xfrm>
          <a:custGeom>
            <a:avLst/>
            <a:gdLst/>
            <a:ahLst/>
            <a:cxnLst/>
            <a:rect l="l" t="t" r="r" b="b"/>
            <a:pathLst>
              <a:path w="15665959" h="1840750">
                <a:moveTo>
                  <a:pt x="0" y="0"/>
                </a:moveTo>
                <a:lnTo>
                  <a:pt x="15665959" y="0"/>
                </a:lnTo>
                <a:lnTo>
                  <a:pt x="15665959" y="1840750"/>
                </a:lnTo>
                <a:lnTo>
                  <a:pt x="0" y="184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9B8226-150D-4C0E-9672-1AF1DD0F3620}"/>
              </a:ext>
            </a:extLst>
          </p:cNvPr>
          <p:cNvSpPr txBox="1"/>
          <p:nvPr/>
        </p:nvSpPr>
        <p:spPr>
          <a:xfrm>
            <a:off x="1746694" y="1089642"/>
            <a:ext cx="1169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số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thích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hợp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với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mỗi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ngôi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sao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3FAE2-57D8-4806-88DA-29CEECC58BE5}"/>
              </a:ext>
            </a:extLst>
          </p:cNvPr>
          <p:cNvSpPr txBox="1"/>
          <p:nvPr/>
        </p:nvSpPr>
        <p:spPr>
          <a:xfrm>
            <a:off x="2506154" y="231596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AE5F07-FAAC-4F87-A030-74CBA964EB9F}"/>
              </a:ext>
            </a:extLst>
          </p:cNvPr>
          <p:cNvSpPr txBox="1"/>
          <p:nvPr/>
        </p:nvSpPr>
        <p:spPr>
          <a:xfrm>
            <a:off x="3905594" y="23355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D55C90-2AC4-45C5-B29C-5416ADDB0885}"/>
              </a:ext>
            </a:extLst>
          </p:cNvPr>
          <p:cNvSpPr txBox="1"/>
          <p:nvPr/>
        </p:nvSpPr>
        <p:spPr>
          <a:xfrm>
            <a:off x="5352091" y="233037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517D21-61BF-4FF7-943E-4A0ABAF47D99}"/>
              </a:ext>
            </a:extLst>
          </p:cNvPr>
          <p:cNvSpPr txBox="1"/>
          <p:nvPr/>
        </p:nvSpPr>
        <p:spPr>
          <a:xfrm>
            <a:off x="6681586" y="233689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CAD601-DCEE-485D-800E-A41A471D1914}"/>
              </a:ext>
            </a:extLst>
          </p:cNvPr>
          <p:cNvSpPr txBox="1"/>
          <p:nvPr/>
        </p:nvSpPr>
        <p:spPr>
          <a:xfrm>
            <a:off x="8107760" y="2310745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8B6D8B-A69A-499A-AEA0-28CCB4C1ECF4}"/>
              </a:ext>
            </a:extLst>
          </p:cNvPr>
          <p:cNvSpPr txBox="1"/>
          <p:nvPr/>
        </p:nvSpPr>
        <p:spPr>
          <a:xfrm>
            <a:off x="9391953" y="231205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A09AB1-9100-420C-9DE6-A050CBF8F201}"/>
              </a:ext>
            </a:extLst>
          </p:cNvPr>
          <p:cNvSpPr txBox="1"/>
          <p:nvPr/>
        </p:nvSpPr>
        <p:spPr>
          <a:xfrm>
            <a:off x="10838581" y="232951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27BA08-0497-4952-8937-67D01280B84A}"/>
              </a:ext>
            </a:extLst>
          </p:cNvPr>
          <p:cNvSpPr txBox="1"/>
          <p:nvPr/>
        </p:nvSpPr>
        <p:spPr>
          <a:xfrm>
            <a:off x="12209950" y="232705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8CF181-6496-4887-9B10-FAA0BF88BFEA}"/>
              </a:ext>
            </a:extLst>
          </p:cNvPr>
          <p:cNvSpPr txBox="1"/>
          <p:nvPr/>
        </p:nvSpPr>
        <p:spPr>
          <a:xfrm>
            <a:off x="13614603" y="232705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083F1-3C60-41B1-90EC-566D1953D51F}"/>
              </a:ext>
            </a:extLst>
          </p:cNvPr>
          <p:cNvSpPr txBox="1"/>
          <p:nvPr/>
        </p:nvSpPr>
        <p:spPr>
          <a:xfrm>
            <a:off x="14995576" y="23355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E21249-7298-4387-9DEF-230E7817AA61}"/>
              </a:ext>
            </a:extLst>
          </p:cNvPr>
          <p:cNvGrpSpPr/>
          <p:nvPr/>
        </p:nvGrpSpPr>
        <p:grpSpPr>
          <a:xfrm>
            <a:off x="1515554" y="5087511"/>
            <a:ext cx="2971800" cy="2737771"/>
            <a:chOff x="1515554" y="5087511"/>
            <a:chExt cx="2971800" cy="2737771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CA9AF626-1CA7-42DB-9C08-D8EE57A33ABF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B1B8C9-FB44-418A-909E-2C0434A106E0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hai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339103-D07A-4BB1-A1EC-B33088DE857D}"/>
              </a:ext>
            </a:extLst>
          </p:cNvPr>
          <p:cNvGrpSpPr/>
          <p:nvPr/>
        </p:nvGrpSpPr>
        <p:grpSpPr>
          <a:xfrm>
            <a:off x="4487354" y="4961538"/>
            <a:ext cx="2971800" cy="2737771"/>
            <a:chOff x="1515554" y="5087511"/>
            <a:chExt cx="2971800" cy="2737771"/>
          </a:xfrm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4793D783-F728-45A8-AF17-E11398CB0093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5C025C-FB03-4FA1-A779-6581C81A8390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bốn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4F639A-3D6F-4644-B920-3B9207A26BE3}"/>
              </a:ext>
            </a:extLst>
          </p:cNvPr>
          <p:cNvGrpSpPr/>
          <p:nvPr/>
        </p:nvGrpSpPr>
        <p:grpSpPr>
          <a:xfrm>
            <a:off x="7425381" y="4961538"/>
            <a:ext cx="2971800" cy="2737771"/>
            <a:chOff x="1515554" y="5087511"/>
            <a:chExt cx="2971800" cy="2737771"/>
          </a:xfrm>
        </p:grpSpPr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4D3FDC59-F24D-46B0-83D9-54470F33ED6B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BEA9A4-2DAB-403F-9561-46DAAE8336A6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một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CE7586-7DA2-48CC-A80F-EEFCD49CE01D}"/>
              </a:ext>
            </a:extLst>
          </p:cNvPr>
          <p:cNvGrpSpPr/>
          <p:nvPr/>
        </p:nvGrpSpPr>
        <p:grpSpPr>
          <a:xfrm>
            <a:off x="10410379" y="4922321"/>
            <a:ext cx="2971800" cy="2737771"/>
            <a:chOff x="1515554" y="5087511"/>
            <a:chExt cx="2971800" cy="2737771"/>
          </a:xfrm>
        </p:grpSpPr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8C01CBBC-036F-41CD-A9C8-414D1449CC62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9F3395B-D2F0-4BC0-91E0-12F41EEBC6F6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lăm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D4BE05-3CAB-445C-A798-C62BC1CA81BD}"/>
              </a:ext>
            </a:extLst>
          </p:cNvPr>
          <p:cNvGrpSpPr/>
          <p:nvPr/>
        </p:nvGrpSpPr>
        <p:grpSpPr>
          <a:xfrm>
            <a:off x="13428162" y="4940864"/>
            <a:ext cx="2971800" cy="2737771"/>
            <a:chOff x="1515554" y="5087511"/>
            <a:chExt cx="2971800" cy="2737771"/>
          </a:xfrm>
        </p:grpSpPr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8557288C-14DB-40F3-A216-8C348684B078}"/>
                </a:ext>
              </a:extLst>
            </p:cNvPr>
            <p:cNvSpPr/>
            <p:nvPr/>
          </p:nvSpPr>
          <p:spPr>
            <a:xfrm>
              <a:off x="1515554" y="5087511"/>
              <a:ext cx="2971800" cy="2737771"/>
            </a:xfrm>
            <a:custGeom>
              <a:avLst/>
              <a:gdLst/>
              <a:ahLst/>
              <a:cxnLst/>
              <a:rect l="l" t="t" r="r" b="b"/>
              <a:pathLst>
                <a:path w="4864232" h="4481174">
                  <a:moveTo>
                    <a:pt x="0" y="0"/>
                  </a:moveTo>
                  <a:lnTo>
                    <a:pt x="4864232" y="0"/>
                  </a:lnTo>
                  <a:lnTo>
                    <a:pt x="4864232" y="4481174"/>
                  </a:lnTo>
                  <a:lnTo>
                    <a:pt x="0" y="448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EDD35-E015-4C74-A730-D03CD5B6D4C5}"/>
                </a:ext>
              </a:extLst>
            </p:cNvPr>
            <p:cNvSpPr txBox="1"/>
            <p:nvPr/>
          </p:nvSpPr>
          <p:spPr>
            <a:xfrm>
              <a:off x="2200832" y="5915697"/>
              <a:ext cx="1776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UTM Avo" panose="02040603050506020204" pitchFamily="18" charset="0"/>
                </a:rPr>
                <a:t>Mười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chín</a:t>
              </a:r>
              <a:endParaRPr lang="en-US" sz="40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0BB97CC-0A43-4FF6-9147-D335E7F03BE3}"/>
              </a:ext>
            </a:extLst>
          </p:cNvPr>
          <p:cNvSpPr/>
          <p:nvPr/>
        </p:nvSpPr>
        <p:spPr>
          <a:xfrm>
            <a:off x="2612163" y="3788229"/>
            <a:ext cx="1713094" cy="1335314"/>
          </a:xfrm>
          <a:custGeom>
            <a:avLst/>
            <a:gdLst>
              <a:gd name="connsiteX0" fmla="*/ 1713094 w 1713094"/>
              <a:gd name="connsiteY0" fmla="*/ 0 h 1335314"/>
              <a:gd name="connsiteX1" fmla="*/ 1582466 w 1713094"/>
              <a:gd name="connsiteY1" fmla="*/ 261257 h 1335314"/>
              <a:gd name="connsiteX2" fmla="*/ 987380 w 1713094"/>
              <a:gd name="connsiteY2" fmla="*/ 435428 h 1335314"/>
              <a:gd name="connsiteX3" fmla="*/ 595494 w 1713094"/>
              <a:gd name="connsiteY3" fmla="*/ 420914 h 1335314"/>
              <a:gd name="connsiteX4" fmla="*/ 218123 w 1713094"/>
              <a:gd name="connsiteY4" fmla="*/ 348342 h 1335314"/>
              <a:gd name="connsiteX5" fmla="*/ 408 w 1713094"/>
              <a:gd name="connsiteY5" fmla="*/ 914400 h 1335314"/>
              <a:gd name="connsiteX6" fmla="*/ 174580 w 1713094"/>
              <a:gd name="connsiteY6" fmla="*/ 1335314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3094" h="1335314">
                <a:moveTo>
                  <a:pt x="1713094" y="0"/>
                </a:moveTo>
                <a:cubicBezTo>
                  <a:pt x="1708256" y="94343"/>
                  <a:pt x="1703418" y="188686"/>
                  <a:pt x="1582466" y="261257"/>
                </a:cubicBezTo>
                <a:cubicBezTo>
                  <a:pt x="1461514" y="333828"/>
                  <a:pt x="1151875" y="408819"/>
                  <a:pt x="987380" y="435428"/>
                </a:cubicBezTo>
                <a:cubicBezTo>
                  <a:pt x="822885" y="462037"/>
                  <a:pt x="723703" y="435428"/>
                  <a:pt x="595494" y="420914"/>
                </a:cubicBezTo>
                <a:cubicBezTo>
                  <a:pt x="467285" y="406400"/>
                  <a:pt x="317304" y="266094"/>
                  <a:pt x="218123" y="348342"/>
                </a:cubicBezTo>
                <a:cubicBezTo>
                  <a:pt x="118942" y="430590"/>
                  <a:pt x="7665" y="749905"/>
                  <a:pt x="408" y="914400"/>
                </a:cubicBezTo>
                <a:cubicBezTo>
                  <a:pt x="-6849" y="1078895"/>
                  <a:pt x="83865" y="1207104"/>
                  <a:pt x="174580" y="133531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435C6A5-BC81-4F3B-9AFA-DC91FF368356}"/>
              </a:ext>
            </a:extLst>
          </p:cNvPr>
          <p:cNvSpPr/>
          <p:nvPr/>
        </p:nvSpPr>
        <p:spPr>
          <a:xfrm>
            <a:off x="5842746" y="3715657"/>
            <a:ext cx="1327311" cy="1262743"/>
          </a:xfrm>
          <a:custGeom>
            <a:avLst/>
            <a:gdLst>
              <a:gd name="connsiteX0" fmla="*/ 6511 w 1327311"/>
              <a:gd name="connsiteY0" fmla="*/ 1262743 h 1262743"/>
              <a:gd name="connsiteX1" fmla="*/ 137140 w 1327311"/>
              <a:gd name="connsiteY1" fmla="*/ 783772 h 1262743"/>
              <a:gd name="connsiteX2" fmla="*/ 935425 w 1327311"/>
              <a:gd name="connsiteY2" fmla="*/ 638629 h 1262743"/>
              <a:gd name="connsiteX3" fmla="*/ 1327311 w 1327311"/>
              <a:gd name="connsiteY3" fmla="*/ 0 h 12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311" h="1262743">
                <a:moveTo>
                  <a:pt x="6511" y="1262743"/>
                </a:moveTo>
                <a:cubicBezTo>
                  <a:pt x="-5584" y="1075267"/>
                  <a:pt x="-17679" y="887791"/>
                  <a:pt x="137140" y="783772"/>
                </a:cubicBezTo>
                <a:cubicBezTo>
                  <a:pt x="291959" y="679753"/>
                  <a:pt x="737063" y="769258"/>
                  <a:pt x="935425" y="638629"/>
                </a:cubicBezTo>
                <a:cubicBezTo>
                  <a:pt x="1133787" y="508000"/>
                  <a:pt x="1230549" y="254000"/>
                  <a:pt x="1327311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A92B4C-CD8B-4FAB-8F2F-E250553EAB44}"/>
              </a:ext>
            </a:extLst>
          </p:cNvPr>
          <p:cNvSpPr/>
          <p:nvPr/>
        </p:nvSpPr>
        <p:spPr>
          <a:xfrm>
            <a:off x="2937894" y="3715657"/>
            <a:ext cx="6079291" cy="1277257"/>
          </a:xfrm>
          <a:custGeom>
            <a:avLst/>
            <a:gdLst>
              <a:gd name="connsiteX0" fmla="*/ 5886792 w 6079291"/>
              <a:gd name="connsiteY0" fmla="*/ 1277257 h 1277257"/>
              <a:gd name="connsiteX1" fmla="*/ 5944849 w 6079291"/>
              <a:gd name="connsiteY1" fmla="*/ 798286 h 1277257"/>
              <a:gd name="connsiteX2" fmla="*/ 4362792 w 6079291"/>
              <a:gd name="connsiteY2" fmla="*/ 638629 h 1277257"/>
              <a:gd name="connsiteX3" fmla="*/ 1648620 w 6079291"/>
              <a:gd name="connsiteY3" fmla="*/ 827314 h 1277257"/>
              <a:gd name="connsiteX4" fmla="*/ 197192 w 6079291"/>
              <a:gd name="connsiteY4" fmla="*/ 711200 h 1277257"/>
              <a:gd name="connsiteX5" fmla="*/ 52049 w 6079291"/>
              <a:gd name="connsiteY5" fmla="*/ 0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9291" h="1277257">
                <a:moveTo>
                  <a:pt x="5886792" y="1277257"/>
                </a:moveTo>
                <a:cubicBezTo>
                  <a:pt x="6042820" y="1090990"/>
                  <a:pt x="6198849" y="904724"/>
                  <a:pt x="5944849" y="798286"/>
                </a:cubicBezTo>
                <a:cubicBezTo>
                  <a:pt x="5690849" y="691848"/>
                  <a:pt x="5078830" y="633791"/>
                  <a:pt x="4362792" y="638629"/>
                </a:cubicBezTo>
                <a:cubicBezTo>
                  <a:pt x="3646754" y="643467"/>
                  <a:pt x="2342887" y="815219"/>
                  <a:pt x="1648620" y="827314"/>
                </a:cubicBezTo>
                <a:cubicBezTo>
                  <a:pt x="954353" y="839409"/>
                  <a:pt x="463287" y="849086"/>
                  <a:pt x="197192" y="711200"/>
                </a:cubicBezTo>
                <a:cubicBezTo>
                  <a:pt x="-68903" y="573314"/>
                  <a:pt x="-8427" y="286657"/>
                  <a:pt x="52049" y="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FBB9680-F387-4C85-B896-338C295B115A}"/>
              </a:ext>
            </a:extLst>
          </p:cNvPr>
          <p:cNvSpPr/>
          <p:nvPr/>
        </p:nvSpPr>
        <p:spPr>
          <a:xfrm>
            <a:off x="8497911" y="3744686"/>
            <a:ext cx="3244146" cy="1204685"/>
          </a:xfrm>
          <a:custGeom>
            <a:avLst/>
            <a:gdLst>
              <a:gd name="connsiteX0" fmla="*/ 3244146 w 3244146"/>
              <a:gd name="connsiteY0" fmla="*/ 1204685 h 1204685"/>
              <a:gd name="connsiteX1" fmla="*/ 1589518 w 3244146"/>
              <a:gd name="connsiteY1" fmla="*/ 580571 h 1204685"/>
              <a:gd name="connsiteX2" fmla="*/ 239689 w 3244146"/>
              <a:gd name="connsiteY2" fmla="*/ 420914 h 1204685"/>
              <a:gd name="connsiteX3" fmla="*/ 7460 w 3244146"/>
              <a:gd name="connsiteY3" fmla="*/ 0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146" h="1204685">
                <a:moveTo>
                  <a:pt x="3244146" y="1204685"/>
                </a:moveTo>
                <a:cubicBezTo>
                  <a:pt x="2667203" y="957942"/>
                  <a:pt x="2090261" y="711199"/>
                  <a:pt x="1589518" y="580571"/>
                </a:cubicBezTo>
                <a:cubicBezTo>
                  <a:pt x="1088775" y="449943"/>
                  <a:pt x="503365" y="517676"/>
                  <a:pt x="239689" y="420914"/>
                </a:cubicBezTo>
                <a:cubicBezTo>
                  <a:pt x="-23987" y="324152"/>
                  <a:pt x="-8264" y="162076"/>
                  <a:pt x="746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ECA4238-3510-4C36-8880-1D393892B872}"/>
              </a:ext>
            </a:extLst>
          </p:cNvPr>
          <p:cNvSpPr/>
          <p:nvPr/>
        </p:nvSpPr>
        <p:spPr>
          <a:xfrm>
            <a:off x="13880315" y="3715657"/>
            <a:ext cx="866199" cy="1219200"/>
          </a:xfrm>
          <a:custGeom>
            <a:avLst/>
            <a:gdLst>
              <a:gd name="connsiteX0" fmla="*/ 866199 w 866199"/>
              <a:gd name="connsiteY0" fmla="*/ 1219200 h 1219200"/>
              <a:gd name="connsiteX1" fmla="*/ 67914 w 866199"/>
              <a:gd name="connsiteY1" fmla="*/ 885372 h 1219200"/>
              <a:gd name="connsiteX2" fmla="*/ 96942 w 866199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199" h="1219200">
                <a:moveTo>
                  <a:pt x="866199" y="1219200"/>
                </a:moveTo>
                <a:cubicBezTo>
                  <a:pt x="531161" y="1153886"/>
                  <a:pt x="196123" y="1088572"/>
                  <a:pt x="67914" y="885372"/>
                </a:cubicBezTo>
                <a:cubicBezTo>
                  <a:pt x="-60295" y="682172"/>
                  <a:pt x="18323" y="341086"/>
                  <a:pt x="96942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83635" y="6975804"/>
            <a:ext cx="5332963" cy="2673148"/>
          </a:xfrm>
          <a:custGeom>
            <a:avLst/>
            <a:gdLst/>
            <a:ahLst/>
            <a:cxnLst/>
            <a:rect l="l" t="t" r="r" b="b"/>
            <a:pathLst>
              <a:path w="5332963" h="2673148">
                <a:moveTo>
                  <a:pt x="5332963" y="0"/>
                </a:moveTo>
                <a:lnTo>
                  <a:pt x="0" y="0"/>
                </a:lnTo>
                <a:lnTo>
                  <a:pt x="0" y="2673147"/>
                </a:lnTo>
                <a:lnTo>
                  <a:pt x="5332963" y="2673147"/>
                </a:lnTo>
                <a:lnTo>
                  <a:pt x="5332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79803" y="9210675"/>
            <a:ext cx="19538377" cy="1248580"/>
            <a:chOff x="0" y="0"/>
            <a:chExt cx="5145910" cy="32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5910" cy="328844"/>
            </a:xfrm>
            <a:custGeom>
              <a:avLst/>
              <a:gdLst/>
              <a:ahLst/>
              <a:cxnLst/>
              <a:rect l="l" t="t" r="r" b="b"/>
              <a:pathLst>
                <a:path w="5145910" h="328844">
                  <a:moveTo>
                    <a:pt x="29718" y="0"/>
                  </a:moveTo>
                  <a:lnTo>
                    <a:pt x="5116192" y="0"/>
                  </a:lnTo>
                  <a:cubicBezTo>
                    <a:pt x="5132605" y="0"/>
                    <a:pt x="5145910" y="13305"/>
                    <a:pt x="5145910" y="29718"/>
                  </a:cubicBezTo>
                  <a:lnTo>
                    <a:pt x="5145910" y="299126"/>
                  </a:lnTo>
                  <a:cubicBezTo>
                    <a:pt x="5145910" y="315539"/>
                    <a:pt x="5132605" y="328844"/>
                    <a:pt x="5116192" y="328844"/>
                  </a:cubicBezTo>
                  <a:lnTo>
                    <a:pt x="29718" y="328844"/>
                  </a:lnTo>
                  <a:cubicBezTo>
                    <a:pt x="13305" y="328844"/>
                    <a:pt x="0" y="315539"/>
                    <a:pt x="0" y="299126"/>
                  </a:cubicBezTo>
                  <a:lnTo>
                    <a:pt x="0" y="29718"/>
                  </a:lnTo>
                  <a:cubicBezTo>
                    <a:pt x="0" y="13305"/>
                    <a:pt x="13305" y="0"/>
                    <a:pt x="29718" y="0"/>
                  </a:cubicBezTo>
                  <a:close/>
                </a:path>
              </a:pathLst>
            </a:custGeom>
            <a:solidFill>
              <a:srgbClr val="AAD44C"/>
            </a:solidFill>
            <a:ln w="47625" cap="rnd">
              <a:solidFill>
                <a:srgbClr val="3F3F3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45910" cy="36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9419" y="9623718"/>
            <a:ext cx="3178753" cy="382933"/>
            <a:chOff x="0" y="0"/>
            <a:chExt cx="972057" cy="117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057" cy="117100"/>
            </a:xfrm>
            <a:custGeom>
              <a:avLst/>
              <a:gdLst/>
              <a:ahLst/>
              <a:cxnLst/>
              <a:rect l="l" t="t" r="r" b="b"/>
              <a:pathLst>
                <a:path w="972057" h="117100">
                  <a:moveTo>
                    <a:pt x="486028" y="0"/>
                  </a:moveTo>
                  <a:cubicBezTo>
                    <a:pt x="217602" y="0"/>
                    <a:pt x="0" y="26214"/>
                    <a:pt x="0" y="58550"/>
                  </a:cubicBezTo>
                  <a:cubicBezTo>
                    <a:pt x="0" y="90886"/>
                    <a:pt x="217602" y="117100"/>
                    <a:pt x="486028" y="117100"/>
                  </a:cubicBezTo>
                  <a:cubicBezTo>
                    <a:pt x="754454" y="117100"/>
                    <a:pt x="972057" y="90886"/>
                    <a:pt x="972057" y="58550"/>
                  </a:cubicBezTo>
                  <a:cubicBezTo>
                    <a:pt x="972057" y="26214"/>
                    <a:pt x="754454" y="0"/>
                    <a:pt x="486028" y="0"/>
                  </a:cubicBezTo>
                  <a:close/>
                </a:path>
              </a:pathLst>
            </a:custGeom>
            <a:solidFill>
              <a:srgbClr val="3F3F3D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1130" y="-27122"/>
              <a:ext cx="789796" cy="133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0E67A91C-E037-4C9E-B5B2-FC34CFAC2B42}"/>
              </a:ext>
            </a:extLst>
          </p:cNvPr>
          <p:cNvGrpSpPr/>
          <p:nvPr/>
        </p:nvGrpSpPr>
        <p:grpSpPr>
          <a:xfrm>
            <a:off x="1130669" y="702499"/>
            <a:ext cx="16026663" cy="8882002"/>
            <a:chOff x="0" y="0"/>
            <a:chExt cx="4221014" cy="233929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1574DEE-E0D9-49B6-AE89-28619FF17FCE}"/>
                </a:ext>
              </a:extLst>
            </p:cNvPr>
            <p:cNvSpPr/>
            <p:nvPr/>
          </p:nvSpPr>
          <p:spPr>
            <a:xfrm>
              <a:off x="0" y="0"/>
              <a:ext cx="4221014" cy="2339293"/>
            </a:xfrm>
            <a:custGeom>
              <a:avLst/>
              <a:gdLst/>
              <a:ahLst/>
              <a:cxnLst/>
              <a:rect l="l" t="t" r="r" b="b"/>
              <a:pathLst>
                <a:path w="4221014" h="2339293">
                  <a:moveTo>
                    <a:pt x="30916" y="0"/>
                  </a:moveTo>
                  <a:lnTo>
                    <a:pt x="4190098" y="0"/>
                  </a:lnTo>
                  <a:cubicBezTo>
                    <a:pt x="4207172" y="0"/>
                    <a:pt x="4221014" y="13842"/>
                    <a:pt x="4221014" y="30916"/>
                  </a:cubicBezTo>
                  <a:lnTo>
                    <a:pt x="4221014" y="2308377"/>
                  </a:lnTo>
                  <a:cubicBezTo>
                    <a:pt x="4221014" y="2325451"/>
                    <a:pt x="4207172" y="2339293"/>
                    <a:pt x="4190098" y="2339293"/>
                  </a:cubicBezTo>
                  <a:lnTo>
                    <a:pt x="30916" y="2339293"/>
                  </a:lnTo>
                  <a:cubicBezTo>
                    <a:pt x="13842" y="2339293"/>
                    <a:pt x="0" y="2325451"/>
                    <a:pt x="0" y="2308377"/>
                  </a:cubicBezTo>
                  <a:lnTo>
                    <a:pt x="0" y="30916"/>
                  </a:lnTo>
                  <a:cubicBezTo>
                    <a:pt x="0" y="13842"/>
                    <a:pt x="13842" y="0"/>
                    <a:pt x="30916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4775" cap="rnd">
              <a:solidFill>
                <a:srgbClr val="337E23">
                  <a:alpha val="29804"/>
                </a:srgbClr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07720328-6A21-4F1F-BAE5-CD525D3CC9B8}"/>
                </a:ext>
              </a:extLst>
            </p:cNvPr>
            <p:cNvSpPr txBox="1"/>
            <p:nvPr/>
          </p:nvSpPr>
          <p:spPr>
            <a:xfrm>
              <a:off x="0" y="-38100"/>
              <a:ext cx="4221014" cy="237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3A2CAF2-9A58-4E26-B5D4-185B90420C8E}"/>
              </a:ext>
            </a:extLst>
          </p:cNvPr>
          <p:cNvSpPr txBox="1"/>
          <p:nvPr/>
        </p:nvSpPr>
        <p:spPr>
          <a:xfrm>
            <a:off x="1820354" y="27982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40AD0401-4991-4B44-B826-F4A1DFE42AE7}"/>
              </a:ext>
            </a:extLst>
          </p:cNvPr>
          <p:cNvSpPr/>
          <p:nvPr/>
        </p:nvSpPr>
        <p:spPr>
          <a:xfrm>
            <a:off x="1371600" y="1326419"/>
            <a:ext cx="14120977" cy="4774631"/>
          </a:xfrm>
          <a:custGeom>
            <a:avLst/>
            <a:gdLst/>
            <a:ahLst/>
            <a:cxnLst/>
            <a:rect l="l" t="t" r="r" b="b"/>
            <a:pathLst>
              <a:path w="11254286" h="3805336">
                <a:moveTo>
                  <a:pt x="0" y="0"/>
                </a:moveTo>
                <a:lnTo>
                  <a:pt x="11254286" y="0"/>
                </a:lnTo>
                <a:lnTo>
                  <a:pt x="11254286" y="3805335"/>
                </a:lnTo>
                <a:lnTo>
                  <a:pt x="0" y="38053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7" t="-2468" b="-3703"/>
            </a:stretch>
          </a:blipFill>
        </p:spPr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979CF900-BB04-436F-B022-2F59FAB69160}"/>
              </a:ext>
            </a:extLst>
          </p:cNvPr>
          <p:cNvSpPr/>
          <p:nvPr/>
        </p:nvSpPr>
        <p:spPr>
          <a:xfrm>
            <a:off x="11217393" y="4411925"/>
            <a:ext cx="3667682" cy="5237027"/>
          </a:xfrm>
          <a:custGeom>
            <a:avLst/>
            <a:gdLst/>
            <a:ahLst/>
            <a:cxnLst/>
            <a:rect l="l" t="t" r="r" b="b"/>
            <a:pathLst>
              <a:path w="3667682" h="5237027">
                <a:moveTo>
                  <a:pt x="0" y="0"/>
                </a:moveTo>
                <a:lnTo>
                  <a:pt x="3667682" y="0"/>
                </a:lnTo>
                <a:lnTo>
                  <a:pt x="3667682" y="5237027"/>
                </a:lnTo>
                <a:lnTo>
                  <a:pt x="0" y="52370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8664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226</Words>
  <Application>Microsoft Office PowerPoint</Application>
  <PresentationFormat>Custom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SVN-Newton</vt:lpstr>
      <vt:lpstr>#9Slide07 HoneyCream</vt:lpstr>
      <vt:lpstr>Calibri</vt:lpstr>
      <vt:lpstr>UTM Avo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T22</dc:title>
  <cp:lastModifiedBy>DP180825</cp:lastModifiedBy>
  <cp:revision>101</cp:revision>
  <dcterms:created xsi:type="dcterms:W3CDTF">2006-08-16T00:00:00Z</dcterms:created>
  <dcterms:modified xsi:type="dcterms:W3CDTF">2026-02-10T03:26:53Z</dcterms:modified>
  <dc:identifier>DAG8wmmvjTE</dc:identifier>
</cp:coreProperties>
</file>