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72" r:id="rId4"/>
  </p:sldMasterIdLst>
  <p:notesMasterIdLst>
    <p:notesMasterId r:id="rId13"/>
  </p:notesMasterIdLst>
  <p:sldIdLst>
    <p:sldId id="269" r:id="rId5"/>
    <p:sldId id="274" r:id="rId6"/>
    <p:sldId id="280" r:id="rId7"/>
    <p:sldId id="283" r:id="rId8"/>
    <p:sldId id="281" r:id="rId9"/>
    <p:sldId id="277" r:id="rId10"/>
    <p:sldId id="272" r:id="rId11"/>
    <p:sldId id="285" r:id="rId12"/>
  </p:sldIdLst>
  <p:sldSz cx="18288000" cy="10287000"/>
  <p:notesSz cx="6858000" cy="9144000"/>
  <p:embeddedFontLst>
    <p:embeddedFont>
      <p:font typeface="UVF Barmbrack" panose="02000000000000000000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E26"/>
    <a:srgbClr val="F25888"/>
    <a:srgbClr val="DDF4E1"/>
    <a:srgbClr val="FFE9CD"/>
    <a:srgbClr val="FFDFB0"/>
    <a:srgbClr val="35372E"/>
    <a:srgbClr val="0079C1"/>
    <a:srgbClr val="D8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C08B2-BBE2-4032-8CE0-212FA200AD26}" type="datetimeFigureOut">
              <a:rPr lang="en-GB" smtClean="0"/>
              <a:t>06/01/2026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E795D-3FC8-4F9D-BD53-AA4FCBBA72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3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8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0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3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05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34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4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03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0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74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03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6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41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35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7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05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7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7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9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86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54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48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9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78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3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32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39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1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04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67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7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7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0"/>
          <p:cNvSpPr/>
          <p:nvPr userDrawn="1"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1331635" h="8229600">
                <a:moveTo>
                  <a:pt x="0" y="0"/>
                </a:moveTo>
                <a:lnTo>
                  <a:pt x="11331636" y="0"/>
                </a:lnTo>
                <a:lnTo>
                  <a:pt x="113316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rcRect/>
            <a:stretch>
              <a:fillRect l="-1672" t="-16313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00789" y="274638"/>
            <a:ext cx="17678400" cy="9669462"/>
          </a:xfrm>
          <a:prstGeom prst="rect">
            <a:avLst/>
          </a:prstGeom>
          <a:solidFill>
            <a:schemeClr val="bg1"/>
          </a:solidFill>
          <a:ln>
            <a:solidFill>
              <a:srgbClr val="353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1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0"/>
          <p:cNvSpPr/>
          <p:nvPr userDrawn="1"/>
        </p:nvSpPr>
        <p:spPr>
          <a:xfrm>
            <a:off x="-152400" y="-38101"/>
            <a:ext cx="18448421" cy="10349163"/>
          </a:xfrm>
          <a:custGeom>
            <a:avLst/>
            <a:gdLst/>
            <a:ahLst/>
            <a:cxnLst/>
            <a:rect l="l" t="t" r="r" b="b"/>
            <a:pathLst>
              <a:path w="11331635" h="8229600">
                <a:moveTo>
                  <a:pt x="0" y="0"/>
                </a:moveTo>
                <a:lnTo>
                  <a:pt x="11331636" y="0"/>
                </a:lnTo>
                <a:lnTo>
                  <a:pt x="113316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rcRect/>
            <a:stretch>
              <a:fillRect l="-1672" t="-16313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9715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279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242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0925" y="-481636"/>
            <a:ext cx="20270957" cy="107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9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1000" y="571500"/>
            <a:ext cx="685800" cy="685800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084" y="497175"/>
            <a:ext cx="16503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Ghép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các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chữ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đứng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liền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nhau</a:t>
            </a:r>
            <a:r>
              <a:rPr lang="en-GB" sz="4400" b="1" dirty="0">
                <a:latin typeface="UTM Avo" panose="02040603050506020204" pitchFamily="18" charset="0"/>
              </a:rPr>
              <a:t> (</a:t>
            </a:r>
            <a:r>
              <a:rPr lang="en-GB" sz="4400" b="1" dirty="0" err="1">
                <a:latin typeface="UTM Avo" panose="02040603050506020204" pitchFamily="18" charset="0"/>
              </a:rPr>
              <a:t>thêm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dấu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thanh</a:t>
            </a:r>
            <a:r>
              <a:rPr lang="en-GB" sz="4400" b="1" dirty="0">
                <a:latin typeface="UTM Avo" panose="02040603050506020204" pitchFamily="18" charset="0"/>
              </a:rPr>
              <a:t>) </a:t>
            </a:r>
            <a:r>
              <a:rPr lang="en-GB" sz="4400" b="1" dirty="0" err="1">
                <a:latin typeface="UTM Avo" panose="02040603050506020204" pitchFamily="18" charset="0"/>
              </a:rPr>
              <a:t>để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tạo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tên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gọi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các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loài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vật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được</a:t>
            </a:r>
            <a:r>
              <a:rPr lang="en-GB" sz="4400" b="1" dirty="0">
                <a:latin typeface="UTM Avo" panose="02040603050506020204" pitchFamily="18" charset="0"/>
              </a:rPr>
              <a:t> minh </a:t>
            </a:r>
            <a:r>
              <a:rPr lang="en-GB" sz="4400" b="1" dirty="0" err="1">
                <a:latin typeface="UTM Avo" panose="02040603050506020204" pitchFamily="18" charset="0"/>
              </a:rPr>
              <a:t>họa</a:t>
            </a:r>
            <a:r>
              <a:rPr lang="en-GB" sz="4400" b="1" dirty="0">
                <a:latin typeface="UTM Avo" panose="02040603050506020204" pitchFamily="18" charset="0"/>
              </a:rPr>
              <a:t> ở </a:t>
            </a:r>
            <a:r>
              <a:rPr lang="en-GB" sz="4400" b="1" dirty="0" err="1">
                <a:latin typeface="UTM Avo" panose="02040603050506020204" pitchFamily="18" charset="0"/>
              </a:rPr>
              <a:t>dưới</a:t>
            </a:r>
            <a:r>
              <a:rPr lang="en-GB" sz="4400" b="1" dirty="0">
                <a:latin typeface="UTM Avo" panose="02040603050506020204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2608"/>
              </p:ext>
            </p:extLst>
          </p:nvPr>
        </p:nvGraphicFramePr>
        <p:xfrm>
          <a:off x="687805" y="2552700"/>
          <a:ext cx="8075196" cy="620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866">
                  <a:extLst>
                    <a:ext uri="{9D8B030D-6E8A-4147-A177-3AD203B41FA5}">
                      <a16:colId xmlns:a16="http://schemas.microsoft.com/office/drawing/2014/main" val="3898756024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853353985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1412306198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2926643662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1950016254"/>
                    </a:ext>
                  </a:extLst>
                </a:gridCol>
                <a:gridCol w="1345866">
                  <a:extLst>
                    <a:ext uri="{9D8B030D-6E8A-4147-A177-3AD203B41FA5}">
                      <a16:colId xmlns:a16="http://schemas.microsoft.com/office/drawing/2014/main" val="2358582459"/>
                    </a:ext>
                  </a:extLst>
                </a:gridCol>
              </a:tblGrid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p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r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i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893601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53630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l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890749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ơ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k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i</a:t>
                      </a:r>
                      <a:endParaRPr lang="en-GB" sz="4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r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906194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i</a:t>
                      </a:r>
                      <a:endParaRPr lang="en-GB" sz="40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ă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7434"/>
                  </a:ext>
                </a:extLst>
              </a:tr>
              <a:tr h="1034684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m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â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64018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1" y="2552700"/>
            <a:ext cx="94869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454022" cy="105104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1000" y="392191"/>
            <a:ext cx="794084" cy="794084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1284" y="387596"/>
            <a:ext cx="1650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Đọc</a:t>
            </a:r>
            <a:endParaRPr lang="en-GB" sz="44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942" y="418373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Tết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đang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vào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nhà</a:t>
            </a:r>
            <a:endParaRPr lang="en-GB" sz="44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5766" y="1443162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trước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ngõ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Cười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tươi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sáng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mai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trong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vườn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>
                <a:latin typeface="UTM Avo" panose="02040603050506020204" pitchFamily="18" charset="0"/>
              </a:rPr>
              <a:t>Lung </a:t>
            </a:r>
            <a:r>
              <a:rPr lang="en-GB" sz="4000" dirty="0" err="1">
                <a:latin typeface="UTM Avo" panose="02040603050506020204" pitchFamily="18" charset="0"/>
              </a:rPr>
              <a:t>linh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cánh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trắng</a:t>
            </a:r>
            <a:endParaRPr lang="en-GB" sz="4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7466" y="4212359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Sân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đầy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nắng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Mẹ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phơi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áo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Em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dán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tranh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gà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Ông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treo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câu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đối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21302" y="6981556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Tết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đang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Sắp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thêm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một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tuổi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Đất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nở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4242" y="926509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>
                <a:latin typeface="UTM Avo" panose="02040603050506020204" pitchFamily="18" charset="0"/>
              </a:rPr>
              <a:t>(</a:t>
            </a:r>
            <a:r>
              <a:rPr lang="en-GB" sz="4000" dirty="0" err="1">
                <a:latin typeface="UTM Avo" panose="02040603050506020204" pitchFamily="18" charset="0"/>
              </a:rPr>
              <a:t>Nguyễn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Kiên</a:t>
            </a:r>
            <a:r>
              <a:rPr lang="en-GB" sz="4000" dirty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75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454022" cy="105104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1000" y="392191"/>
            <a:ext cx="794084" cy="794084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1284" y="387596"/>
            <a:ext cx="1650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Đọc</a:t>
            </a:r>
            <a:endParaRPr lang="en-GB" sz="44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942" y="418373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Tết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đang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vào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nhà</a:t>
            </a:r>
            <a:endParaRPr lang="en-GB" sz="44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5766" y="1443162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trước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ngõ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Cười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tươi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sáng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mai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trong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vườn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>
                <a:latin typeface="UTM Avo" panose="02040603050506020204" pitchFamily="18" charset="0"/>
              </a:rPr>
              <a:t>Lung </a:t>
            </a:r>
            <a:r>
              <a:rPr lang="en-GB" sz="4000" dirty="0" err="1">
                <a:latin typeface="UTM Avo" panose="02040603050506020204" pitchFamily="18" charset="0"/>
              </a:rPr>
              <a:t>linh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cánh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trắng</a:t>
            </a:r>
            <a:endParaRPr lang="en-GB" sz="4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7466" y="4212359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Sân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đầy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nắng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Mẹ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phơi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áo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Em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dán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tranh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gà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Ông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treo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câu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đối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21302" y="6981556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Tết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đang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Sắp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thêm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một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tuổi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Đất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nở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4242" y="926509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>
                <a:latin typeface="UTM Avo" panose="02040603050506020204" pitchFamily="18" charset="0"/>
              </a:rPr>
              <a:t>(</a:t>
            </a:r>
            <a:r>
              <a:rPr lang="en-GB" sz="4000" dirty="0" err="1">
                <a:latin typeface="UTM Avo" panose="02040603050506020204" pitchFamily="18" charset="0"/>
              </a:rPr>
              <a:t>Nguyễn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Kiên</a:t>
            </a:r>
            <a:r>
              <a:rPr lang="en-GB" sz="4000" dirty="0"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617492" y="1041799"/>
            <a:ext cx="6032834" cy="3091156"/>
            <a:chOff x="11690684" y="1955087"/>
            <a:chExt cx="6032834" cy="3091156"/>
          </a:xfrm>
        </p:grpSpPr>
        <p:sp>
          <p:nvSpPr>
            <p:cNvPr id="14" name="Rounded Rectangular Callout 3"/>
            <p:cNvSpPr/>
            <p:nvPr/>
          </p:nvSpPr>
          <p:spPr>
            <a:xfrm>
              <a:off x="11690684" y="1955087"/>
              <a:ext cx="6032834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63532" y="2284977"/>
              <a:ext cx="528713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Loài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hoa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được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nhắc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bài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thơ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en-GB" sz="1400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625766" y="2095500"/>
            <a:ext cx="2375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48325" y="3314700"/>
            <a:ext cx="2375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1769892" y="1194199"/>
            <a:ext cx="6032834" cy="3091156"/>
            <a:chOff x="11690684" y="1955087"/>
            <a:chExt cx="6032834" cy="3091156"/>
          </a:xfrm>
        </p:grpSpPr>
        <p:sp>
          <p:nvSpPr>
            <p:cNvPr id="19" name="Rounded Rectangular Callout 3"/>
            <p:cNvSpPr/>
            <p:nvPr/>
          </p:nvSpPr>
          <p:spPr>
            <a:xfrm>
              <a:off x="11690684" y="1955087"/>
              <a:ext cx="6032834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063532" y="2284977"/>
              <a:ext cx="528713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Tìm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từ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ngữ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miêu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tả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vẻ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đẹp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loài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hoa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en-GB" sz="1400" dirty="0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8175959" y="2705100"/>
            <a:ext cx="2375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37559" y="3976867"/>
            <a:ext cx="226344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1922292" y="1346599"/>
            <a:ext cx="5140120" cy="3091156"/>
            <a:chOff x="11690684" y="1955087"/>
            <a:chExt cx="5140120" cy="3091156"/>
          </a:xfrm>
        </p:grpSpPr>
        <p:sp>
          <p:nvSpPr>
            <p:cNvPr id="25" name="Rounded Rectangular Callout 3"/>
            <p:cNvSpPr/>
            <p:nvPr/>
          </p:nvSpPr>
          <p:spPr>
            <a:xfrm>
              <a:off x="11690684" y="1955087"/>
              <a:ext cx="5140120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063533" y="2284977"/>
              <a:ext cx="446886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đình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bạn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nhỏ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đã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làm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để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Tết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  <a:endParaRPr lang="en-GB" sz="1400" dirty="0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7871159" y="5448300"/>
            <a:ext cx="40511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15144" y="6057900"/>
            <a:ext cx="42275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59129" y="6667500"/>
            <a:ext cx="42275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1640051" y="1186275"/>
            <a:ext cx="6032834" cy="3091156"/>
            <a:chOff x="11690684" y="1955087"/>
            <a:chExt cx="6032834" cy="3091156"/>
          </a:xfrm>
        </p:grpSpPr>
        <p:sp>
          <p:nvSpPr>
            <p:cNvPr id="33" name="Rounded Rectangular Callout 3"/>
            <p:cNvSpPr/>
            <p:nvPr/>
          </p:nvSpPr>
          <p:spPr>
            <a:xfrm>
              <a:off x="11690684" y="1955087"/>
              <a:ext cx="6032834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63533" y="2284977"/>
              <a:ext cx="507207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Gia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đình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em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thường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chuẩn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bị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gì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để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đón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4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Tết</a:t>
              </a:r>
              <a:r>
                <a:rPr lang="en-GB" sz="44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06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454022" cy="105104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1000" y="392191"/>
            <a:ext cx="794084" cy="794084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942" y="418373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 err="1">
                <a:latin typeface="UTM Avo" panose="02040603050506020204" pitchFamily="18" charset="0"/>
              </a:rPr>
              <a:t>Tết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đang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vào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nhà</a:t>
            </a:r>
            <a:endParaRPr lang="en-GB" sz="44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5292" y="1217743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trước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ngõ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Cười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tươi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sáng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mai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trong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vườn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>
                <a:latin typeface="UTM Avo" panose="02040603050506020204" pitchFamily="18" charset="0"/>
              </a:rPr>
              <a:t>Lung </a:t>
            </a:r>
            <a:r>
              <a:rPr lang="en-GB" sz="4000" dirty="0" err="1">
                <a:latin typeface="UTM Avo" panose="02040603050506020204" pitchFamily="18" charset="0"/>
              </a:rPr>
              <a:t>linh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cánh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trắng</a:t>
            </a:r>
            <a:endParaRPr lang="en-GB" sz="4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6992" y="3986940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Sân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đầy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nắng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Mẹ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phơi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áo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Em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dán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tranh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gà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Ông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treo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câu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đối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40828" y="6756137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Tết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đang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vào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nhà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Sắp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thêm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một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tuổi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Đất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trời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nở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hoa</a:t>
            </a:r>
            <a:r>
              <a:rPr lang="en-GB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03768" y="903967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>
                <a:latin typeface="UTM Avo" panose="02040603050506020204" pitchFamily="18" charset="0"/>
              </a:rPr>
              <a:t>(</a:t>
            </a:r>
            <a:r>
              <a:rPr lang="en-GB" sz="4000" dirty="0" err="1">
                <a:latin typeface="UTM Avo" panose="02040603050506020204" pitchFamily="18" charset="0"/>
              </a:rPr>
              <a:t>Nguyễn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Hồng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Kiên</a:t>
            </a:r>
            <a:r>
              <a:rPr lang="en-GB" sz="4000" dirty="0"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7492" y="1041799"/>
            <a:ext cx="6032834" cy="3091156"/>
            <a:chOff x="11690684" y="1955087"/>
            <a:chExt cx="6032834" cy="3091156"/>
          </a:xfrm>
        </p:grpSpPr>
        <p:sp>
          <p:nvSpPr>
            <p:cNvPr id="14" name="Rounded Rectangular Callout 3"/>
            <p:cNvSpPr/>
            <p:nvPr/>
          </p:nvSpPr>
          <p:spPr>
            <a:xfrm>
              <a:off x="11690684" y="1955087"/>
              <a:ext cx="6032834" cy="3091156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702455" y="2290455"/>
              <a:ext cx="600929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Tìm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tiếng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chứa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vần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GB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ơi</a:t>
              </a:r>
              <a:r>
                <a:rPr lang="en-GB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ao</a:t>
              </a:r>
              <a:r>
                <a:rPr lang="en-GB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ăng</a:t>
              </a:r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. </a:t>
              </a:r>
              <a:endParaRPr lang="en-GB" sz="16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9502942" y="3068373"/>
            <a:ext cx="1191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GB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lang="en-GB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05550" y="4005632"/>
            <a:ext cx="1191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GB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endParaRPr lang="en-GB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6939" y="4635034"/>
            <a:ext cx="623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01400" y="8015037"/>
            <a:ext cx="623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ơi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4977" y="1247403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92702" y="4635034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467489" y="6778235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524989" y="1545850"/>
            <a:ext cx="6032834" cy="2143430"/>
            <a:chOff x="11690684" y="1955087"/>
            <a:chExt cx="6032834" cy="2143430"/>
          </a:xfrm>
        </p:grpSpPr>
        <p:sp>
          <p:nvSpPr>
            <p:cNvPr id="22" name="Rounded Rectangular Callout 3"/>
            <p:cNvSpPr/>
            <p:nvPr/>
          </p:nvSpPr>
          <p:spPr>
            <a:xfrm>
              <a:off x="11690684" y="1955087"/>
              <a:ext cx="6032834" cy="2143430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702455" y="2290455"/>
              <a:ext cx="600929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phơi</a:t>
              </a:r>
              <a:r>
                <a:rPr lang="en-GB" sz="6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6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trời</a:t>
              </a:r>
              <a:endParaRPr lang="en-GB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182477" y="1278886"/>
            <a:ext cx="6891603" cy="2143430"/>
            <a:chOff x="11690684" y="1955087"/>
            <a:chExt cx="6032834" cy="2143430"/>
          </a:xfrm>
        </p:grpSpPr>
        <p:sp>
          <p:nvSpPr>
            <p:cNvPr id="25" name="Rounded Rectangular Callout 3"/>
            <p:cNvSpPr/>
            <p:nvPr/>
          </p:nvSpPr>
          <p:spPr>
            <a:xfrm>
              <a:off x="11690684" y="1955087"/>
              <a:ext cx="6032834" cy="2143430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702455" y="2290455"/>
              <a:ext cx="600929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đào</a:t>
              </a:r>
              <a:r>
                <a:rPr lang="en-GB" sz="6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6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áo</a:t>
              </a:r>
              <a:r>
                <a:rPr lang="en-GB" sz="6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6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vào</a:t>
              </a:r>
              <a:r>
                <a:rPr lang="en-GB" sz="6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endParaRPr lang="en-GB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995184" y="1593503"/>
            <a:ext cx="6891603" cy="2143430"/>
            <a:chOff x="11690684" y="1955087"/>
            <a:chExt cx="6032834" cy="2143430"/>
          </a:xfrm>
        </p:grpSpPr>
        <p:sp>
          <p:nvSpPr>
            <p:cNvPr id="28" name="Rounded Rectangular Callout 3"/>
            <p:cNvSpPr/>
            <p:nvPr/>
          </p:nvSpPr>
          <p:spPr>
            <a:xfrm>
              <a:off x="11690684" y="1955087"/>
              <a:ext cx="6032834" cy="2143430"/>
            </a:xfrm>
            <a:custGeom>
              <a:avLst/>
              <a:gdLst>
                <a:gd name="connsiteX0" fmla="*/ 0 w 9753600"/>
                <a:gd name="connsiteY0" fmla="*/ 647713 h 3886200"/>
                <a:gd name="connsiteX1" fmla="*/ 647713 w 9753600"/>
                <a:gd name="connsiteY1" fmla="*/ 0 h 3886200"/>
                <a:gd name="connsiteX2" fmla="*/ 5689600 w 9753600"/>
                <a:gd name="connsiteY2" fmla="*/ 0 h 3886200"/>
                <a:gd name="connsiteX3" fmla="*/ 5689600 w 9753600"/>
                <a:gd name="connsiteY3" fmla="*/ 0 h 3886200"/>
                <a:gd name="connsiteX4" fmla="*/ 8128000 w 9753600"/>
                <a:gd name="connsiteY4" fmla="*/ 0 h 3886200"/>
                <a:gd name="connsiteX5" fmla="*/ 9105887 w 9753600"/>
                <a:gd name="connsiteY5" fmla="*/ 0 h 3886200"/>
                <a:gd name="connsiteX6" fmla="*/ 9753600 w 9753600"/>
                <a:gd name="connsiteY6" fmla="*/ 647713 h 3886200"/>
                <a:gd name="connsiteX7" fmla="*/ 9753600 w 9753600"/>
                <a:gd name="connsiteY7" fmla="*/ 2266950 h 3886200"/>
                <a:gd name="connsiteX8" fmla="*/ 9753600 w 9753600"/>
                <a:gd name="connsiteY8" fmla="*/ 2266950 h 3886200"/>
                <a:gd name="connsiteX9" fmla="*/ 9753600 w 9753600"/>
                <a:gd name="connsiteY9" fmla="*/ 3238500 h 3886200"/>
                <a:gd name="connsiteX10" fmla="*/ 9753600 w 9753600"/>
                <a:gd name="connsiteY10" fmla="*/ 3238487 h 3886200"/>
                <a:gd name="connsiteX11" fmla="*/ 9105887 w 9753600"/>
                <a:gd name="connsiteY11" fmla="*/ 3886200 h 3886200"/>
                <a:gd name="connsiteX12" fmla="*/ 8128000 w 9753600"/>
                <a:gd name="connsiteY12" fmla="*/ 3886200 h 3886200"/>
                <a:gd name="connsiteX13" fmla="*/ 8259056 w 9753600"/>
                <a:gd name="connsiteY13" fmla="*/ 5069820 h 3886200"/>
                <a:gd name="connsiteX14" fmla="*/ 5689600 w 9753600"/>
                <a:gd name="connsiteY14" fmla="*/ 3886200 h 3886200"/>
                <a:gd name="connsiteX15" fmla="*/ 647713 w 9753600"/>
                <a:gd name="connsiteY15" fmla="*/ 3886200 h 3886200"/>
                <a:gd name="connsiteX16" fmla="*/ 0 w 9753600"/>
                <a:gd name="connsiteY16" fmla="*/ 3238487 h 3886200"/>
                <a:gd name="connsiteX17" fmla="*/ 0 w 9753600"/>
                <a:gd name="connsiteY17" fmla="*/ 3238500 h 3886200"/>
                <a:gd name="connsiteX18" fmla="*/ 0 w 9753600"/>
                <a:gd name="connsiteY18" fmla="*/ 2266950 h 3886200"/>
                <a:gd name="connsiteX19" fmla="*/ 0 w 9753600"/>
                <a:gd name="connsiteY19" fmla="*/ 2266950 h 3886200"/>
                <a:gd name="connsiteX20" fmla="*/ 0 w 9753600"/>
                <a:gd name="connsiteY20" fmla="*/ 647713 h 388620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647713 w 9753600"/>
                <a:gd name="connsiteY15" fmla="*/ 3886200 h 5069820"/>
                <a:gd name="connsiteX16" fmla="*/ 0 w 9753600"/>
                <a:gd name="connsiteY16" fmla="*/ 3238487 h 5069820"/>
                <a:gd name="connsiteX17" fmla="*/ 0 w 9753600"/>
                <a:gd name="connsiteY17" fmla="*/ 3238500 h 5069820"/>
                <a:gd name="connsiteX18" fmla="*/ 0 w 9753600"/>
                <a:gd name="connsiteY18" fmla="*/ 2266950 h 5069820"/>
                <a:gd name="connsiteX19" fmla="*/ 0 w 9753600"/>
                <a:gd name="connsiteY19" fmla="*/ 2266950 h 5069820"/>
                <a:gd name="connsiteX20" fmla="*/ 0 w 9753600"/>
                <a:gd name="connsiteY20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494337 w 9753600"/>
                <a:gd name="connsiteY14" fmla="*/ 3934326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753600"/>
                <a:gd name="connsiteY0" fmla="*/ 647713 h 5069820"/>
                <a:gd name="connsiteX1" fmla="*/ 647713 w 9753600"/>
                <a:gd name="connsiteY1" fmla="*/ 0 h 5069820"/>
                <a:gd name="connsiteX2" fmla="*/ 5689600 w 9753600"/>
                <a:gd name="connsiteY2" fmla="*/ 0 h 5069820"/>
                <a:gd name="connsiteX3" fmla="*/ 5689600 w 9753600"/>
                <a:gd name="connsiteY3" fmla="*/ 0 h 5069820"/>
                <a:gd name="connsiteX4" fmla="*/ 8128000 w 9753600"/>
                <a:gd name="connsiteY4" fmla="*/ 0 h 5069820"/>
                <a:gd name="connsiteX5" fmla="*/ 9105887 w 9753600"/>
                <a:gd name="connsiteY5" fmla="*/ 0 h 5069820"/>
                <a:gd name="connsiteX6" fmla="*/ 9753600 w 9753600"/>
                <a:gd name="connsiteY6" fmla="*/ 647713 h 5069820"/>
                <a:gd name="connsiteX7" fmla="*/ 9753600 w 9753600"/>
                <a:gd name="connsiteY7" fmla="*/ 2266950 h 5069820"/>
                <a:gd name="connsiteX8" fmla="*/ 9753600 w 9753600"/>
                <a:gd name="connsiteY8" fmla="*/ 2266950 h 5069820"/>
                <a:gd name="connsiteX9" fmla="*/ 9753600 w 9753600"/>
                <a:gd name="connsiteY9" fmla="*/ 3238500 h 5069820"/>
                <a:gd name="connsiteX10" fmla="*/ 9753600 w 9753600"/>
                <a:gd name="connsiteY10" fmla="*/ 3238487 h 5069820"/>
                <a:gd name="connsiteX11" fmla="*/ 9105887 w 9753600"/>
                <a:gd name="connsiteY11" fmla="*/ 3886200 h 5069820"/>
                <a:gd name="connsiteX12" fmla="*/ 8128000 w 9753600"/>
                <a:gd name="connsiteY12" fmla="*/ 3886200 h 5069820"/>
                <a:gd name="connsiteX13" fmla="*/ 8259056 w 9753600"/>
                <a:gd name="connsiteY13" fmla="*/ 5069820 h 5069820"/>
                <a:gd name="connsiteX14" fmla="*/ 7783095 w 9753600"/>
                <a:gd name="connsiteY14" fmla="*/ 4199021 h 5069820"/>
                <a:gd name="connsiteX15" fmla="*/ 2911642 w 9753600"/>
                <a:gd name="connsiteY15" fmla="*/ 4894847 h 5069820"/>
                <a:gd name="connsiteX16" fmla="*/ 647713 w 9753600"/>
                <a:gd name="connsiteY16" fmla="*/ 3886200 h 5069820"/>
                <a:gd name="connsiteX17" fmla="*/ 0 w 9753600"/>
                <a:gd name="connsiteY17" fmla="*/ 3238487 h 5069820"/>
                <a:gd name="connsiteX18" fmla="*/ 0 w 9753600"/>
                <a:gd name="connsiteY18" fmla="*/ 3238500 h 5069820"/>
                <a:gd name="connsiteX19" fmla="*/ 0 w 9753600"/>
                <a:gd name="connsiteY19" fmla="*/ 2266950 h 5069820"/>
                <a:gd name="connsiteX20" fmla="*/ 0 w 9753600"/>
                <a:gd name="connsiteY20" fmla="*/ 2266950 h 5069820"/>
                <a:gd name="connsiteX21" fmla="*/ 0 w 9753600"/>
                <a:gd name="connsiteY21" fmla="*/ 647713 h 5069820"/>
                <a:gd name="connsiteX0" fmla="*/ 0 w 9832027"/>
                <a:gd name="connsiteY0" fmla="*/ 647713 h 5069820"/>
                <a:gd name="connsiteX1" fmla="*/ 647713 w 9832027"/>
                <a:gd name="connsiteY1" fmla="*/ 0 h 5069820"/>
                <a:gd name="connsiteX2" fmla="*/ 5689600 w 9832027"/>
                <a:gd name="connsiteY2" fmla="*/ 0 h 5069820"/>
                <a:gd name="connsiteX3" fmla="*/ 5689600 w 9832027"/>
                <a:gd name="connsiteY3" fmla="*/ 0 h 5069820"/>
                <a:gd name="connsiteX4" fmla="*/ 8128000 w 9832027"/>
                <a:gd name="connsiteY4" fmla="*/ 0 h 5069820"/>
                <a:gd name="connsiteX5" fmla="*/ 9105887 w 9832027"/>
                <a:gd name="connsiteY5" fmla="*/ 0 h 5069820"/>
                <a:gd name="connsiteX6" fmla="*/ 9753600 w 9832027"/>
                <a:gd name="connsiteY6" fmla="*/ 647713 h 5069820"/>
                <a:gd name="connsiteX7" fmla="*/ 9753600 w 9832027"/>
                <a:gd name="connsiteY7" fmla="*/ 2266950 h 5069820"/>
                <a:gd name="connsiteX8" fmla="*/ 9753600 w 9832027"/>
                <a:gd name="connsiteY8" fmla="*/ 2266950 h 5069820"/>
                <a:gd name="connsiteX9" fmla="*/ 9753600 w 9832027"/>
                <a:gd name="connsiteY9" fmla="*/ 3238500 h 5069820"/>
                <a:gd name="connsiteX10" fmla="*/ 9753600 w 9832027"/>
                <a:gd name="connsiteY10" fmla="*/ 3238487 h 5069820"/>
                <a:gd name="connsiteX11" fmla="*/ 9635276 w 9832027"/>
                <a:gd name="connsiteY11" fmla="*/ 4319337 h 5069820"/>
                <a:gd name="connsiteX12" fmla="*/ 8128000 w 9832027"/>
                <a:gd name="connsiteY12" fmla="*/ 3886200 h 5069820"/>
                <a:gd name="connsiteX13" fmla="*/ 8259056 w 9832027"/>
                <a:gd name="connsiteY13" fmla="*/ 5069820 h 5069820"/>
                <a:gd name="connsiteX14" fmla="*/ 7783095 w 9832027"/>
                <a:gd name="connsiteY14" fmla="*/ 4199021 h 5069820"/>
                <a:gd name="connsiteX15" fmla="*/ 2911642 w 9832027"/>
                <a:gd name="connsiteY15" fmla="*/ 4894847 h 5069820"/>
                <a:gd name="connsiteX16" fmla="*/ 647713 w 9832027"/>
                <a:gd name="connsiteY16" fmla="*/ 3886200 h 5069820"/>
                <a:gd name="connsiteX17" fmla="*/ 0 w 9832027"/>
                <a:gd name="connsiteY17" fmla="*/ 3238487 h 5069820"/>
                <a:gd name="connsiteX18" fmla="*/ 0 w 9832027"/>
                <a:gd name="connsiteY18" fmla="*/ 3238500 h 5069820"/>
                <a:gd name="connsiteX19" fmla="*/ 0 w 9832027"/>
                <a:gd name="connsiteY19" fmla="*/ 2266950 h 5069820"/>
                <a:gd name="connsiteX20" fmla="*/ 0 w 9832027"/>
                <a:gd name="connsiteY20" fmla="*/ 2266950 h 5069820"/>
                <a:gd name="connsiteX21" fmla="*/ 0 w 9832027"/>
                <a:gd name="connsiteY21" fmla="*/ 647713 h 5069820"/>
                <a:gd name="connsiteX0" fmla="*/ 0 w 10234863"/>
                <a:gd name="connsiteY0" fmla="*/ 647713 h 5069820"/>
                <a:gd name="connsiteX1" fmla="*/ 647713 w 10234863"/>
                <a:gd name="connsiteY1" fmla="*/ 0 h 5069820"/>
                <a:gd name="connsiteX2" fmla="*/ 5689600 w 10234863"/>
                <a:gd name="connsiteY2" fmla="*/ 0 h 5069820"/>
                <a:gd name="connsiteX3" fmla="*/ 5689600 w 10234863"/>
                <a:gd name="connsiteY3" fmla="*/ 0 h 5069820"/>
                <a:gd name="connsiteX4" fmla="*/ 8128000 w 10234863"/>
                <a:gd name="connsiteY4" fmla="*/ 0 h 5069820"/>
                <a:gd name="connsiteX5" fmla="*/ 9105887 w 10234863"/>
                <a:gd name="connsiteY5" fmla="*/ 0 h 5069820"/>
                <a:gd name="connsiteX6" fmla="*/ 9753600 w 10234863"/>
                <a:gd name="connsiteY6" fmla="*/ 647713 h 5069820"/>
                <a:gd name="connsiteX7" fmla="*/ 9753600 w 10234863"/>
                <a:gd name="connsiteY7" fmla="*/ 2266950 h 5069820"/>
                <a:gd name="connsiteX8" fmla="*/ 9753600 w 10234863"/>
                <a:gd name="connsiteY8" fmla="*/ 2266950 h 5069820"/>
                <a:gd name="connsiteX9" fmla="*/ 9753600 w 10234863"/>
                <a:gd name="connsiteY9" fmla="*/ 3238500 h 5069820"/>
                <a:gd name="connsiteX10" fmla="*/ 10234863 w 10234863"/>
                <a:gd name="connsiteY10" fmla="*/ 3118172 h 5069820"/>
                <a:gd name="connsiteX11" fmla="*/ 9635276 w 10234863"/>
                <a:gd name="connsiteY11" fmla="*/ 4319337 h 5069820"/>
                <a:gd name="connsiteX12" fmla="*/ 8128000 w 10234863"/>
                <a:gd name="connsiteY12" fmla="*/ 3886200 h 5069820"/>
                <a:gd name="connsiteX13" fmla="*/ 8259056 w 10234863"/>
                <a:gd name="connsiteY13" fmla="*/ 5069820 h 5069820"/>
                <a:gd name="connsiteX14" fmla="*/ 7783095 w 10234863"/>
                <a:gd name="connsiteY14" fmla="*/ 4199021 h 5069820"/>
                <a:gd name="connsiteX15" fmla="*/ 2911642 w 10234863"/>
                <a:gd name="connsiteY15" fmla="*/ 4894847 h 5069820"/>
                <a:gd name="connsiteX16" fmla="*/ 647713 w 10234863"/>
                <a:gd name="connsiteY16" fmla="*/ 3886200 h 5069820"/>
                <a:gd name="connsiteX17" fmla="*/ 0 w 10234863"/>
                <a:gd name="connsiteY17" fmla="*/ 3238487 h 5069820"/>
                <a:gd name="connsiteX18" fmla="*/ 0 w 10234863"/>
                <a:gd name="connsiteY18" fmla="*/ 3238500 h 5069820"/>
                <a:gd name="connsiteX19" fmla="*/ 0 w 10234863"/>
                <a:gd name="connsiteY19" fmla="*/ 2266950 h 5069820"/>
                <a:gd name="connsiteX20" fmla="*/ 0 w 10234863"/>
                <a:gd name="connsiteY20" fmla="*/ 2266950 h 5069820"/>
                <a:gd name="connsiteX21" fmla="*/ 0 w 10234863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9753600 w 10331116"/>
                <a:gd name="connsiteY8" fmla="*/ 2266950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9753600 w 10331116"/>
                <a:gd name="connsiteY7" fmla="*/ 2266950 h 5069820"/>
                <a:gd name="connsiteX8" fmla="*/ 10331116 w 10331116"/>
                <a:gd name="connsiteY8" fmla="*/ 1785687 h 5069820"/>
                <a:gd name="connsiteX9" fmla="*/ 10331116 w 10331116"/>
                <a:gd name="connsiteY9" fmla="*/ 2564731 h 5069820"/>
                <a:gd name="connsiteX10" fmla="*/ 10234863 w 10331116"/>
                <a:gd name="connsiteY10" fmla="*/ 3118172 h 5069820"/>
                <a:gd name="connsiteX11" fmla="*/ 9635276 w 10331116"/>
                <a:gd name="connsiteY11" fmla="*/ 4319337 h 5069820"/>
                <a:gd name="connsiteX12" fmla="*/ 8128000 w 10331116"/>
                <a:gd name="connsiteY12" fmla="*/ 3886200 h 5069820"/>
                <a:gd name="connsiteX13" fmla="*/ 8259056 w 10331116"/>
                <a:gd name="connsiteY13" fmla="*/ 5069820 h 5069820"/>
                <a:gd name="connsiteX14" fmla="*/ 7783095 w 10331116"/>
                <a:gd name="connsiteY14" fmla="*/ 4199021 h 5069820"/>
                <a:gd name="connsiteX15" fmla="*/ 2911642 w 10331116"/>
                <a:gd name="connsiteY15" fmla="*/ 4894847 h 5069820"/>
                <a:gd name="connsiteX16" fmla="*/ 647713 w 10331116"/>
                <a:gd name="connsiteY16" fmla="*/ 3886200 h 5069820"/>
                <a:gd name="connsiteX17" fmla="*/ 0 w 10331116"/>
                <a:gd name="connsiteY17" fmla="*/ 3238487 h 5069820"/>
                <a:gd name="connsiteX18" fmla="*/ 0 w 10331116"/>
                <a:gd name="connsiteY18" fmla="*/ 3238500 h 5069820"/>
                <a:gd name="connsiteX19" fmla="*/ 0 w 10331116"/>
                <a:gd name="connsiteY19" fmla="*/ 2266950 h 5069820"/>
                <a:gd name="connsiteX20" fmla="*/ 0 w 10331116"/>
                <a:gd name="connsiteY20" fmla="*/ 2266950 h 5069820"/>
                <a:gd name="connsiteX21" fmla="*/ 0 w 10331116"/>
                <a:gd name="connsiteY21" fmla="*/ 647713 h 5069820"/>
                <a:gd name="connsiteX0" fmla="*/ 0 w 10331116"/>
                <a:gd name="connsiteY0" fmla="*/ 647713 h 5069820"/>
                <a:gd name="connsiteX1" fmla="*/ 647713 w 10331116"/>
                <a:gd name="connsiteY1" fmla="*/ 0 h 5069820"/>
                <a:gd name="connsiteX2" fmla="*/ 5689600 w 10331116"/>
                <a:gd name="connsiteY2" fmla="*/ 0 h 5069820"/>
                <a:gd name="connsiteX3" fmla="*/ 5689600 w 10331116"/>
                <a:gd name="connsiteY3" fmla="*/ 0 h 5069820"/>
                <a:gd name="connsiteX4" fmla="*/ 8128000 w 10331116"/>
                <a:gd name="connsiteY4" fmla="*/ 0 h 5069820"/>
                <a:gd name="connsiteX5" fmla="*/ 9105887 w 10331116"/>
                <a:gd name="connsiteY5" fmla="*/ 0 h 5069820"/>
                <a:gd name="connsiteX6" fmla="*/ 9753600 w 10331116"/>
                <a:gd name="connsiteY6" fmla="*/ 647713 h 5069820"/>
                <a:gd name="connsiteX7" fmla="*/ 10331116 w 10331116"/>
                <a:gd name="connsiteY7" fmla="*/ 1785687 h 5069820"/>
                <a:gd name="connsiteX8" fmla="*/ 10331116 w 10331116"/>
                <a:gd name="connsiteY8" fmla="*/ 2564731 h 5069820"/>
                <a:gd name="connsiteX9" fmla="*/ 10234863 w 10331116"/>
                <a:gd name="connsiteY9" fmla="*/ 3118172 h 5069820"/>
                <a:gd name="connsiteX10" fmla="*/ 9635276 w 10331116"/>
                <a:gd name="connsiteY10" fmla="*/ 4319337 h 5069820"/>
                <a:gd name="connsiteX11" fmla="*/ 8128000 w 10331116"/>
                <a:gd name="connsiteY11" fmla="*/ 3886200 h 5069820"/>
                <a:gd name="connsiteX12" fmla="*/ 8259056 w 10331116"/>
                <a:gd name="connsiteY12" fmla="*/ 5069820 h 5069820"/>
                <a:gd name="connsiteX13" fmla="*/ 7783095 w 10331116"/>
                <a:gd name="connsiteY13" fmla="*/ 4199021 h 5069820"/>
                <a:gd name="connsiteX14" fmla="*/ 2911642 w 10331116"/>
                <a:gd name="connsiteY14" fmla="*/ 4894847 h 5069820"/>
                <a:gd name="connsiteX15" fmla="*/ 647713 w 10331116"/>
                <a:gd name="connsiteY15" fmla="*/ 3886200 h 5069820"/>
                <a:gd name="connsiteX16" fmla="*/ 0 w 10331116"/>
                <a:gd name="connsiteY16" fmla="*/ 3238487 h 5069820"/>
                <a:gd name="connsiteX17" fmla="*/ 0 w 10331116"/>
                <a:gd name="connsiteY17" fmla="*/ 3238500 h 5069820"/>
                <a:gd name="connsiteX18" fmla="*/ 0 w 10331116"/>
                <a:gd name="connsiteY18" fmla="*/ 2266950 h 5069820"/>
                <a:gd name="connsiteX19" fmla="*/ 0 w 10331116"/>
                <a:gd name="connsiteY19" fmla="*/ 2266950 h 5069820"/>
                <a:gd name="connsiteX20" fmla="*/ 0 w 10331116"/>
                <a:gd name="connsiteY20" fmla="*/ 647713 h 5069820"/>
                <a:gd name="connsiteX0" fmla="*/ 192505 w 10523621"/>
                <a:gd name="connsiteY0" fmla="*/ 647713 h 5069820"/>
                <a:gd name="connsiteX1" fmla="*/ 840218 w 10523621"/>
                <a:gd name="connsiteY1" fmla="*/ 0 h 5069820"/>
                <a:gd name="connsiteX2" fmla="*/ 5882105 w 10523621"/>
                <a:gd name="connsiteY2" fmla="*/ 0 h 5069820"/>
                <a:gd name="connsiteX3" fmla="*/ 5882105 w 10523621"/>
                <a:gd name="connsiteY3" fmla="*/ 0 h 5069820"/>
                <a:gd name="connsiteX4" fmla="*/ 8320505 w 10523621"/>
                <a:gd name="connsiteY4" fmla="*/ 0 h 5069820"/>
                <a:gd name="connsiteX5" fmla="*/ 9298392 w 10523621"/>
                <a:gd name="connsiteY5" fmla="*/ 0 h 5069820"/>
                <a:gd name="connsiteX6" fmla="*/ 9946105 w 10523621"/>
                <a:gd name="connsiteY6" fmla="*/ 647713 h 5069820"/>
                <a:gd name="connsiteX7" fmla="*/ 10523621 w 10523621"/>
                <a:gd name="connsiteY7" fmla="*/ 1785687 h 5069820"/>
                <a:gd name="connsiteX8" fmla="*/ 10523621 w 10523621"/>
                <a:gd name="connsiteY8" fmla="*/ 2564731 h 5069820"/>
                <a:gd name="connsiteX9" fmla="*/ 10427368 w 10523621"/>
                <a:gd name="connsiteY9" fmla="*/ 3118172 h 5069820"/>
                <a:gd name="connsiteX10" fmla="*/ 9827781 w 10523621"/>
                <a:gd name="connsiteY10" fmla="*/ 4319337 h 5069820"/>
                <a:gd name="connsiteX11" fmla="*/ 8320505 w 10523621"/>
                <a:gd name="connsiteY11" fmla="*/ 3886200 h 5069820"/>
                <a:gd name="connsiteX12" fmla="*/ 8451561 w 10523621"/>
                <a:gd name="connsiteY12" fmla="*/ 5069820 h 5069820"/>
                <a:gd name="connsiteX13" fmla="*/ 7975600 w 10523621"/>
                <a:gd name="connsiteY13" fmla="*/ 4199021 h 5069820"/>
                <a:gd name="connsiteX14" fmla="*/ 3104147 w 10523621"/>
                <a:gd name="connsiteY14" fmla="*/ 4894847 h 5069820"/>
                <a:gd name="connsiteX15" fmla="*/ 840218 w 10523621"/>
                <a:gd name="connsiteY15" fmla="*/ 3886200 h 5069820"/>
                <a:gd name="connsiteX16" fmla="*/ 192505 w 10523621"/>
                <a:gd name="connsiteY16" fmla="*/ 3238487 h 5069820"/>
                <a:gd name="connsiteX17" fmla="*/ 192505 w 10523621"/>
                <a:gd name="connsiteY17" fmla="*/ 3238500 h 5069820"/>
                <a:gd name="connsiteX18" fmla="*/ 192505 w 10523621"/>
                <a:gd name="connsiteY18" fmla="*/ 2266950 h 5069820"/>
                <a:gd name="connsiteX19" fmla="*/ 0 w 10523621"/>
                <a:gd name="connsiteY19" fmla="*/ 2218824 h 5069820"/>
                <a:gd name="connsiteX20" fmla="*/ 192505 w 10523621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336884 w 10668000"/>
                <a:gd name="connsiteY17" fmla="*/ 3238500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336884 w 10668000"/>
                <a:gd name="connsiteY16" fmla="*/ 3238487 h 5069820"/>
                <a:gd name="connsiteX17" fmla="*/ 72189 w 10668000"/>
                <a:gd name="connsiteY17" fmla="*/ 3671637 h 5069820"/>
                <a:gd name="connsiteX18" fmla="*/ 0 w 10668000"/>
                <a:gd name="connsiteY18" fmla="*/ 2868529 h 5069820"/>
                <a:gd name="connsiteX19" fmla="*/ 144379 w 10668000"/>
                <a:gd name="connsiteY19" fmla="*/ 2218824 h 5069820"/>
                <a:gd name="connsiteX20" fmla="*/ 336884 w 10668000"/>
                <a:gd name="connsiteY20" fmla="*/ 647713 h 5069820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6026484 w 10668000"/>
                <a:gd name="connsiteY3" fmla="*/ 0 h 5069820"/>
                <a:gd name="connsiteX4" fmla="*/ 8464884 w 10668000"/>
                <a:gd name="connsiteY4" fmla="*/ 0 h 5069820"/>
                <a:gd name="connsiteX5" fmla="*/ 9442771 w 10668000"/>
                <a:gd name="connsiteY5" fmla="*/ 0 h 5069820"/>
                <a:gd name="connsiteX6" fmla="*/ 10090484 w 10668000"/>
                <a:gd name="connsiteY6" fmla="*/ 647713 h 5069820"/>
                <a:gd name="connsiteX7" fmla="*/ 10668000 w 10668000"/>
                <a:gd name="connsiteY7" fmla="*/ 1785687 h 5069820"/>
                <a:gd name="connsiteX8" fmla="*/ 10668000 w 10668000"/>
                <a:gd name="connsiteY8" fmla="*/ 2564731 h 5069820"/>
                <a:gd name="connsiteX9" fmla="*/ 10571747 w 10668000"/>
                <a:gd name="connsiteY9" fmla="*/ 3118172 h 5069820"/>
                <a:gd name="connsiteX10" fmla="*/ 9972160 w 10668000"/>
                <a:gd name="connsiteY10" fmla="*/ 4319337 h 5069820"/>
                <a:gd name="connsiteX11" fmla="*/ 8464884 w 10668000"/>
                <a:gd name="connsiteY11" fmla="*/ 3886200 h 5069820"/>
                <a:gd name="connsiteX12" fmla="*/ 8595940 w 10668000"/>
                <a:gd name="connsiteY12" fmla="*/ 5069820 h 5069820"/>
                <a:gd name="connsiteX13" fmla="*/ 8119979 w 10668000"/>
                <a:gd name="connsiteY13" fmla="*/ 4199021 h 5069820"/>
                <a:gd name="connsiteX14" fmla="*/ 3248526 w 10668000"/>
                <a:gd name="connsiteY14" fmla="*/ 4894847 h 5069820"/>
                <a:gd name="connsiteX15" fmla="*/ 984597 w 10668000"/>
                <a:gd name="connsiteY15" fmla="*/ 3886200 h 5069820"/>
                <a:gd name="connsiteX16" fmla="*/ 72189 w 10668000"/>
                <a:gd name="connsiteY16" fmla="*/ 3671637 h 5069820"/>
                <a:gd name="connsiteX17" fmla="*/ 0 w 10668000"/>
                <a:gd name="connsiteY17" fmla="*/ 2868529 h 5069820"/>
                <a:gd name="connsiteX18" fmla="*/ 144379 w 10668000"/>
                <a:gd name="connsiteY18" fmla="*/ 2218824 h 5069820"/>
                <a:gd name="connsiteX19" fmla="*/ 336884 w 10668000"/>
                <a:gd name="connsiteY19" fmla="*/ 647713 h 5069820"/>
                <a:gd name="connsiteX0" fmla="*/ 336884 w 10668000"/>
                <a:gd name="connsiteY0" fmla="*/ 936471 h 5358578"/>
                <a:gd name="connsiteX1" fmla="*/ 984597 w 10668000"/>
                <a:gd name="connsiteY1" fmla="*/ 288758 h 5358578"/>
                <a:gd name="connsiteX2" fmla="*/ 6026484 w 10668000"/>
                <a:gd name="connsiteY2" fmla="*/ 288758 h 5358578"/>
                <a:gd name="connsiteX3" fmla="*/ 6026484 w 10668000"/>
                <a:gd name="connsiteY3" fmla="*/ 0 h 5358578"/>
                <a:gd name="connsiteX4" fmla="*/ 8464884 w 10668000"/>
                <a:gd name="connsiteY4" fmla="*/ 288758 h 5358578"/>
                <a:gd name="connsiteX5" fmla="*/ 9442771 w 10668000"/>
                <a:gd name="connsiteY5" fmla="*/ 288758 h 5358578"/>
                <a:gd name="connsiteX6" fmla="*/ 10090484 w 10668000"/>
                <a:gd name="connsiteY6" fmla="*/ 936471 h 5358578"/>
                <a:gd name="connsiteX7" fmla="*/ 10668000 w 10668000"/>
                <a:gd name="connsiteY7" fmla="*/ 2074445 h 5358578"/>
                <a:gd name="connsiteX8" fmla="*/ 10668000 w 10668000"/>
                <a:gd name="connsiteY8" fmla="*/ 2853489 h 5358578"/>
                <a:gd name="connsiteX9" fmla="*/ 10571747 w 10668000"/>
                <a:gd name="connsiteY9" fmla="*/ 3406930 h 5358578"/>
                <a:gd name="connsiteX10" fmla="*/ 9972160 w 10668000"/>
                <a:gd name="connsiteY10" fmla="*/ 4608095 h 5358578"/>
                <a:gd name="connsiteX11" fmla="*/ 8464884 w 10668000"/>
                <a:gd name="connsiteY11" fmla="*/ 4174958 h 5358578"/>
                <a:gd name="connsiteX12" fmla="*/ 8595940 w 10668000"/>
                <a:gd name="connsiteY12" fmla="*/ 5358578 h 5358578"/>
                <a:gd name="connsiteX13" fmla="*/ 8119979 w 10668000"/>
                <a:gd name="connsiteY13" fmla="*/ 4487779 h 5358578"/>
                <a:gd name="connsiteX14" fmla="*/ 3248526 w 10668000"/>
                <a:gd name="connsiteY14" fmla="*/ 5183605 h 5358578"/>
                <a:gd name="connsiteX15" fmla="*/ 984597 w 10668000"/>
                <a:gd name="connsiteY15" fmla="*/ 4174958 h 5358578"/>
                <a:gd name="connsiteX16" fmla="*/ 72189 w 10668000"/>
                <a:gd name="connsiteY16" fmla="*/ 3960395 h 5358578"/>
                <a:gd name="connsiteX17" fmla="*/ 0 w 10668000"/>
                <a:gd name="connsiteY17" fmla="*/ 3157287 h 5358578"/>
                <a:gd name="connsiteX18" fmla="*/ 144379 w 10668000"/>
                <a:gd name="connsiteY18" fmla="*/ 2507582 h 5358578"/>
                <a:gd name="connsiteX19" fmla="*/ 336884 w 10668000"/>
                <a:gd name="connsiteY19" fmla="*/ 936471 h 5358578"/>
                <a:gd name="connsiteX0" fmla="*/ 336884 w 10668000"/>
                <a:gd name="connsiteY0" fmla="*/ 647713 h 5069820"/>
                <a:gd name="connsiteX1" fmla="*/ 984597 w 10668000"/>
                <a:gd name="connsiteY1" fmla="*/ 0 h 5069820"/>
                <a:gd name="connsiteX2" fmla="*/ 6026484 w 10668000"/>
                <a:gd name="connsiteY2" fmla="*/ 0 h 5069820"/>
                <a:gd name="connsiteX3" fmla="*/ 8464884 w 10668000"/>
                <a:gd name="connsiteY3" fmla="*/ 0 h 5069820"/>
                <a:gd name="connsiteX4" fmla="*/ 9442771 w 10668000"/>
                <a:gd name="connsiteY4" fmla="*/ 0 h 5069820"/>
                <a:gd name="connsiteX5" fmla="*/ 10090484 w 10668000"/>
                <a:gd name="connsiteY5" fmla="*/ 647713 h 5069820"/>
                <a:gd name="connsiteX6" fmla="*/ 10668000 w 10668000"/>
                <a:gd name="connsiteY6" fmla="*/ 1785687 h 5069820"/>
                <a:gd name="connsiteX7" fmla="*/ 10668000 w 10668000"/>
                <a:gd name="connsiteY7" fmla="*/ 2564731 h 5069820"/>
                <a:gd name="connsiteX8" fmla="*/ 10571747 w 10668000"/>
                <a:gd name="connsiteY8" fmla="*/ 3118172 h 5069820"/>
                <a:gd name="connsiteX9" fmla="*/ 9972160 w 10668000"/>
                <a:gd name="connsiteY9" fmla="*/ 4319337 h 5069820"/>
                <a:gd name="connsiteX10" fmla="*/ 8464884 w 10668000"/>
                <a:gd name="connsiteY10" fmla="*/ 3886200 h 5069820"/>
                <a:gd name="connsiteX11" fmla="*/ 8595940 w 10668000"/>
                <a:gd name="connsiteY11" fmla="*/ 5069820 h 5069820"/>
                <a:gd name="connsiteX12" fmla="*/ 8119979 w 10668000"/>
                <a:gd name="connsiteY12" fmla="*/ 4199021 h 5069820"/>
                <a:gd name="connsiteX13" fmla="*/ 3248526 w 10668000"/>
                <a:gd name="connsiteY13" fmla="*/ 4894847 h 5069820"/>
                <a:gd name="connsiteX14" fmla="*/ 984597 w 10668000"/>
                <a:gd name="connsiteY14" fmla="*/ 3886200 h 5069820"/>
                <a:gd name="connsiteX15" fmla="*/ 72189 w 10668000"/>
                <a:gd name="connsiteY15" fmla="*/ 3671637 h 5069820"/>
                <a:gd name="connsiteX16" fmla="*/ 0 w 10668000"/>
                <a:gd name="connsiteY16" fmla="*/ 2868529 h 5069820"/>
                <a:gd name="connsiteX17" fmla="*/ 144379 w 10668000"/>
                <a:gd name="connsiteY17" fmla="*/ 2218824 h 5069820"/>
                <a:gd name="connsiteX18" fmla="*/ 336884 w 10668000"/>
                <a:gd name="connsiteY18" fmla="*/ 647713 h 5069820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5208851"/>
                <a:gd name="connsiteX1" fmla="*/ 984597 w 10668000"/>
                <a:gd name="connsiteY1" fmla="*/ 139031 h 5208851"/>
                <a:gd name="connsiteX2" fmla="*/ 6026484 w 10668000"/>
                <a:gd name="connsiteY2" fmla="*/ 139031 h 5208851"/>
                <a:gd name="connsiteX3" fmla="*/ 8464884 w 10668000"/>
                <a:gd name="connsiteY3" fmla="*/ 139031 h 5208851"/>
                <a:gd name="connsiteX4" fmla="*/ 9442771 w 10668000"/>
                <a:gd name="connsiteY4" fmla="*/ 139031 h 5208851"/>
                <a:gd name="connsiteX5" fmla="*/ 10090484 w 10668000"/>
                <a:gd name="connsiteY5" fmla="*/ 786744 h 5208851"/>
                <a:gd name="connsiteX6" fmla="*/ 10668000 w 10668000"/>
                <a:gd name="connsiteY6" fmla="*/ 1924718 h 5208851"/>
                <a:gd name="connsiteX7" fmla="*/ 10668000 w 10668000"/>
                <a:gd name="connsiteY7" fmla="*/ 2703762 h 5208851"/>
                <a:gd name="connsiteX8" fmla="*/ 10571747 w 10668000"/>
                <a:gd name="connsiteY8" fmla="*/ 3257203 h 5208851"/>
                <a:gd name="connsiteX9" fmla="*/ 9972160 w 10668000"/>
                <a:gd name="connsiteY9" fmla="*/ 4458368 h 5208851"/>
                <a:gd name="connsiteX10" fmla="*/ 8464884 w 10668000"/>
                <a:gd name="connsiteY10" fmla="*/ 4025231 h 5208851"/>
                <a:gd name="connsiteX11" fmla="*/ 8595940 w 10668000"/>
                <a:gd name="connsiteY11" fmla="*/ 5208851 h 5208851"/>
                <a:gd name="connsiteX12" fmla="*/ 8119979 w 10668000"/>
                <a:gd name="connsiteY12" fmla="*/ 4338052 h 5208851"/>
                <a:gd name="connsiteX13" fmla="*/ 3248526 w 10668000"/>
                <a:gd name="connsiteY13" fmla="*/ 5033878 h 5208851"/>
                <a:gd name="connsiteX14" fmla="*/ 984597 w 10668000"/>
                <a:gd name="connsiteY14" fmla="*/ 4025231 h 5208851"/>
                <a:gd name="connsiteX15" fmla="*/ 72189 w 10668000"/>
                <a:gd name="connsiteY15" fmla="*/ 3810668 h 5208851"/>
                <a:gd name="connsiteX16" fmla="*/ 0 w 10668000"/>
                <a:gd name="connsiteY16" fmla="*/ 3007560 h 5208851"/>
                <a:gd name="connsiteX17" fmla="*/ 144379 w 10668000"/>
                <a:gd name="connsiteY17" fmla="*/ 2357855 h 5208851"/>
                <a:gd name="connsiteX18" fmla="*/ 336884 w 10668000"/>
                <a:gd name="connsiteY18" fmla="*/ 786744 h 5208851"/>
                <a:gd name="connsiteX0" fmla="*/ 336884 w 10668000"/>
                <a:gd name="connsiteY0" fmla="*/ 786744 h 7002385"/>
                <a:gd name="connsiteX1" fmla="*/ 984597 w 10668000"/>
                <a:gd name="connsiteY1" fmla="*/ 139031 h 7002385"/>
                <a:gd name="connsiteX2" fmla="*/ 6026484 w 10668000"/>
                <a:gd name="connsiteY2" fmla="*/ 139031 h 7002385"/>
                <a:gd name="connsiteX3" fmla="*/ 8464884 w 10668000"/>
                <a:gd name="connsiteY3" fmla="*/ 139031 h 7002385"/>
                <a:gd name="connsiteX4" fmla="*/ 9442771 w 10668000"/>
                <a:gd name="connsiteY4" fmla="*/ 139031 h 7002385"/>
                <a:gd name="connsiteX5" fmla="*/ 10090484 w 10668000"/>
                <a:gd name="connsiteY5" fmla="*/ 786744 h 7002385"/>
                <a:gd name="connsiteX6" fmla="*/ 10668000 w 10668000"/>
                <a:gd name="connsiteY6" fmla="*/ 1924718 h 7002385"/>
                <a:gd name="connsiteX7" fmla="*/ 10668000 w 10668000"/>
                <a:gd name="connsiteY7" fmla="*/ 2703762 h 7002385"/>
                <a:gd name="connsiteX8" fmla="*/ 10571747 w 10668000"/>
                <a:gd name="connsiteY8" fmla="*/ 3257203 h 7002385"/>
                <a:gd name="connsiteX9" fmla="*/ 9972160 w 10668000"/>
                <a:gd name="connsiteY9" fmla="*/ 4458368 h 7002385"/>
                <a:gd name="connsiteX10" fmla="*/ 8464884 w 10668000"/>
                <a:gd name="connsiteY10" fmla="*/ 4025231 h 7002385"/>
                <a:gd name="connsiteX11" fmla="*/ 9129785 w 10668000"/>
                <a:gd name="connsiteY11" fmla="*/ 7002385 h 7002385"/>
                <a:gd name="connsiteX12" fmla="*/ 8119979 w 10668000"/>
                <a:gd name="connsiteY12" fmla="*/ 4338052 h 7002385"/>
                <a:gd name="connsiteX13" fmla="*/ 3248526 w 10668000"/>
                <a:gd name="connsiteY13" fmla="*/ 5033878 h 7002385"/>
                <a:gd name="connsiteX14" fmla="*/ 984597 w 10668000"/>
                <a:gd name="connsiteY14" fmla="*/ 4025231 h 7002385"/>
                <a:gd name="connsiteX15" fmla="*/ 72189 w 10668000"/>
                <a:gd name="connsiteY15" fmla="*/ 3810668 h 7002385"/>
                <a:gd name="connsiteX16" fmla="*/ 0 w 10668000"/>
                <a:gd name="connsiteY16" fmla="*/ 3007560 h 7002385"/>
                <a:gd name="connsiteX17" fmla="*/ 144379 w 10668000"/>
                <a:gd name="connsiteY17" fmla="*/ 2357855 h 7002385"/>
                <a:gd name="connsiteX18" fmla="*/ 336884 w 10668000"/>
                <a:gd name="connsiteY18" fmla="*/ 786744 h 7002385"/>
                <a:gd name="connsiteX0" fmla="*/ 336884 w 10668000"/>
                <a:gd name="connsiteY0" fmla="*/ 786744 h 5033955"/>
                <a:gd name="connsiteX1" fmla="*/ 984597 w 10668000"/>
                <a:gd name="connsiteY1" fmla="*/ 139031 h 5033955"/>
                <a:gd name="connsiteX2" fmla="*/ 6026484 w 10668000"/>
                <a:gd name="connsiteY2" fmla="*/ 139031 h 5033955"/>
                <a:gd name="connsiteX3" fmla="*/ 8464884 w 10668000"/>
                <a:gd name="connsiteY3" fmla="*/ 139031 h 5033955"/>
                <a:gd name="connsiteX4" fmla="*/ 9442771 w 10668000"/>
                <a:gd name="connsiteY4" fmla="*/ 139031 h 5033955"/>
                <a:gd name="connsiteX5" fmla="*/ 10090484 w 10668000"/>
                <a:gd name="connsiteY5" fmla="*/ 786744 h 5033955"/>
                <a:gd name="connsiteX6" fmla="*/ 10668000 w 10668000"/>
                <a:gd name="connsiteY6" fmla="*/ 1924718 h 5033955"/>
                <a:gd name="connsiteX7" fmla="*/ 10668000 w 10668000"/>
                <a:gd name="connsiteY7" fmla="*/ 2703762 h 5033955"/>
                <a:gd name="connsiteX8" fmla="*/ 10571747 w 10668000"/>
                <a:gd name="connsiteY8" fmla="*/ 3257203 h 5033955"/>
                <a:gd name="connsiteX9" fmla="*/ 9972160 w 10668000"/>
                <a:gd name="connsiteY9" fmla="*/ 4458368 h 5033955"/>
                <a:gd name="connsiteX10" fmla="*/ 8464884 w 10668000"/>
                <a:gd name="connsiteY10" fmla="*/ 4025231 h 5033955"/>
                <a:gd name="connsiteX11" fmla="*/ 8119979 w 10668000"/>
                <a:gd name="connsiteY11" fmla="*/ 4338052 h 5033955"/>
                <a:gd name="connsiteX12" fmla="*/ 3248526 w 10668000"/>
                <a:gd name="connsiteY12" fmla="*/ 5033878 h 5033955"/>
                <a:gd name="connsiteX13" fmla="*/ 984597 w 10668000"/>
                <a:gd name="connsiteY13" fmla="*/ 4025231 h 5033955"/>
                <a:gd name="connsiteX14" fmla="*/ 72189 w 10668000"/>
                <a:gd name="connsiteY14" fmla="*/ 3810668 h 5033955"/>
                <a:gd name="connsiteX15" fmla="*/ 0 w 10668000"/>
                <a:gd name="connsiteY15" fmla="*/ 3007560 h 5033955"/>
                <a:gd name="connsiteX16" fmla="*/ 144379 w 10668000"/>
                <a:gd name="connsiteY16" fmla="*/ 2357855 h 5033955"/>
                <a:gd name="connsiteX17" fmla="*/ 336884 w 10668000"/>
                <a:gd name="connsiteY17" fmla="*/ 786744 h 503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68000" h="5033955">
                  <a:moveTo>
                    <a:pt x="336884" y="786744"/>
                  </a:moveTo>
                  <a:cubicBezTo>
                    <a:pt x="336884" y="429022"/>
                    <a:pt x="626875" y="139031"/>
                    <a:pt x="984597" y="139031"/>
                  </a:cubicBezTo>
                  <a:cubicBezTo>
                    <a:pt x="2665226" y="139031"/>
                    <a:pt x="4321792" y="-173790"/>
                    <a:pt x="6026484" y="139031"/>
                  </a:cubicBezTo>
                  <a:cubicBezTo>
                    <a:pt x="6983663" y="-149727"/>
                    <a:pt x="7652084" y="139031"/>
                    <a:pt x="8464884" y="139031"/>
                  </a:cubicBezTo>
                  <a:lnTo>
                    <a:pt x="9442771" y="139031"/>
                  </a:lnTo>
                  <a:cubicBezTo>
                    <a:pt x="9800493" y="139031"/>
                    <a:pt x="10090484" y="429022"/>
                    <a:pt x="10090484" y="786744"/>
                  </a:cubicBezTo>
                  <a:lnTo>
                    <a:pt x="10668000" y="1924718"/>
                  </a:lnTo>
                  <a:lnTo>
                    <a:pt x="10668000" y="2703762"/>
                  </a:lnTo>
                  <a:lnTo>
                    <a:pt x="10571747" y="3257203"/>
                  </a:lnTo>
                  <a:cubicBezTo>
                    <a:pt x="10571747" y="3614925"/>
                    <a:pt x="10329882" y="4458368"/>
                    <a:pt x="9972160" y="4458368"/>
                  </a:cubicBezTo>
                  <a:lnTo>
                    <a:pt x="8464884" y="4025231"/>
                  </a:lnTo>
                  <a:lnTo>
                    <a:pt x="8119979" y="4338052"/>
                  </a:lnTo>
                  <a:cubicBezTo>
                    <a:pt x="6423972" y="4329363"/>
                    <a:pt x="4944533" y="5042567"/>
                    <a:pt x="3248526" y="5033878"/>
                  </a:cubicBezTo>
                  <a:lnTo>
                    <a:pt x="984597" y="4025231"/>
                  </a:lnTo>
                  <a:cubicBezTo>
                    <a:pt x="455208" y="3821363"/>
                    <a:pt x="236288" y="3980280"/>
                    <a:pt x="72189" y="3810668"/>
                  </a:cubicBezTo>
                  <a:lnTo>
                    <a:pt x="0" y="3007560"/>
                  </a:lnTo>
                  <a:lnTo>
                    <a:pt x="144379" y="2357855"/>
                  </a:lnTo>
                  <a:lnTo>
                    <a:pt x="336884" y="786744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702455" y="2290455"/>
              <a:ext cx="600929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trắng</a:t>
              </a:r>
              <a:r>
                <a:rPr lang="en-GB" sz="6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6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nắng</a:t>
              </a:r>
              <a:endParaRPr lang="en-GB" sz="24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5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4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81000" y="392191"/>
            <a:ext cx="1066800" cy="1066800"/>
          </a:xfrm>
          <a:prstGeom prst="ellipse">
            <a:avLst/>
          </a:prstGeom>
          <a:solidFill>
            <a:srgbClr val="F2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392191"/>
            <a:ext cx="16503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 err="1">
                <a:latin typeface="UTM Avo" panose="02040603050506020204" pitchFamily="18" charset="0"/>
              </a:rPr>
              <a:t>Chép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vào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vở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khổ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thơ</a:t>
            </a:r>
            <a:r>
              <a:rPr lang="en-GB" sz="4800" b="1" dirty="0"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latin typeface="UTM Avo" panose="02040603050506020204" pitchFamily="18" charset="0"/>
              </a:rPr>
              <a:t>cuối</a:t>
            </a:r>
            <a:r>
              <a:rPr lang="en-GB" sz="48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5726" r="47826" b="11402"/>
          <a:stretch/>
        </p:blipFill>
        <p:spPr>
          <a:xfrm>
            <a:off x="2057400" y="1333500"/>
            <a:ext cx="13654504" cy="83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0" y="-762000"/>
            <a:ext cx="19202400" cy="11049000"/>
          </a:xfrm>
          <a:custGeom>
            <a:avLst/>
            <a:gdLst/>
            <a:ahLst/>
            <a:cxnLst/>
            <a:rect l="l" t="t" r="r" b="b"/>
            <a:pathLst>
              <a:path w="13491148" h="8229600">
                <a:moveTo>
                  <a:pt x="0" y="0"/>
                </a:moveTo>
                <a:lnTo>
                  <a:pt x="13491148" y="0"/>
                </a:lnTo>
                <a:lnTo>
                  <a:pt x="134911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52700"/>
            <a:ext cx="15483143" cy="53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6"/>
          <p:cNvSpPr/>
          <p:nvPr/>
        </p:nvSpPr>
        <p:spPr>
          <a:xfrm>
            <a:off x="-2438400" y="-342900"/>
            <a:ext cx="9601200" cy="11249352"/>
          </a:xfrm>
          <a:custGeom>
            <a:avLst/>
            <a:gdLst/>
            <a:ahLst/>
            <a:cxnLst/>
            <a:rect l="l" t="t" r="r" b="b"/>
            <a:pathLst>
              <a:path w="7707334" h="5877252">
                <a:moveTo>
                  <a:pt x="0" y="0"/>
                </a:moveTo>
                <a:lnTo>
                  <a:pt x="7707334" y="0"/>
                </a:lnTo>
                <a:lnTo>
                  <a:pt x="7707334" y="5877252"/>
                </a:lnTo>
                <a:lnTo>
                  <a:pt x="0" y="5877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4118" t="-9487" r="-106796" b="-4798"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2819400" y="1790700"/>
            <a:ext cx="10058400" cy="38862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22313" algn="just"/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thích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Tết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?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kể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thường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Tết</a:t>
            </a:r>
            <a:r>
              <a:rPr lang="en-GB" sz="5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Freeform 5"/>
          <p:cNvSpPr/>
          <p:nvPr/>
        </p:nvSpPr>
        <p:spPr>
          <a:xfrm>
            <a:off x="11555265" y="3924300"/>
            <a:ext cx="6190290" cy="6362700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7" y="0"/>
                </a:lnTo>
                <a:lnTo>
                  <a:pt x="39193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660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327</Words>
  <Application>Microsoft Office PowerPoint</Application>
  <PresentationFormat>Custom</PresentationFormat>
  <Paragraphs>101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UVF Barmbrack</vt:lpstr>
      <vt:lpstr>Arial</vt:lpstr>
      <vt:lpstr>Times New Roman</vt:lpstr>
      <vt:lpstr>SVN-Newton</vt:lpstr>
      <vt:lpstr>Calibri</vt:lpstr>
      <vt:lpstr>UTM Avo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B81_Ontap</dc:title>
  <cp:lastModifiedBy>HN25092024</cp:lastModifiedBy>
  <cp:revision>46</cp:revision>
  <dcterms:created xsi:type="dcterms:W3CDTF">2006-08-16T00:00:00Z</dcterms:created>
  <dcterms:modified xsi:type="dcterms:W3CDTF">2026-01-06T14:52:45Z</dcterms:modified>
  <dc:identifier>DAG463XTgbA</dc:identifier>
</cp:coreProperties>
</file>