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9" r:id="rId3"/>
    <p:sldId id="260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22"/>
    <a:srgbClr val="F2D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2AFFC-0A85-4720-8AA1-1FA1D9826BCE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C17F4-2CE0-4757-8976-903AC85A7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4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828B-2B7A-40A1-A2BD-8DBF434F34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60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828B-2B7A-40A1-A2BD-8DBF434F34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7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1291-3000-1F2C-4BF5-9F1713757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3D87D-5981-4D33-0BB7-F9925F72D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0A504-F910-69EC-BB80-0249B87B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20736-DFE4-5E52-6221-FE732142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48DA-8253-ACEB-242A-D058C9A1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B1FB-0C75-CE10-AA74-A6241C83D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C59DF-9B84-1F98-8570-1B75E30B5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25116-BF12-7C85-B579-681F9F03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4AB3A-965A-D3BC-ADCC-BBA9B792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DCEA7-D7F3-8BDD-9AB4-AD3575C6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3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02BF4F-33DA-5C9A-A578-28C344C96D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37D24-F00A-957E-0938-366A78E4E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1BFBD-8B02-43A5-1FF7-58444479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EC994-7809-9CD4-938C-DE1F248C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AF080-A34E-6735-F709-8E7C93212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7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9A8F-79B1-3AB7-5D9F-B94DCDBB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A1AD2-B540-24BD-B4FF-D17DDE281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5013E-504F-A6C1-F29A-16231F1C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1B8F-EBA1-5B56-18B8-9CACC6DF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EC5A9-C1F8-2B85-787A-C244960F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2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BC1C2-528C-D653-F8D6-FA414E7A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2F700-33DA-4BC6-3241-F0EDADA4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369B-2FE7-68BA-EBD0-7947697B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B461B-8EE2-6348-5660-3DE5A503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C7DC4-F598-31AD-247D-A6EC7E77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1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CB4C-C82A-9E92-1A63-FF7DB563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9EEB3-F584-9906-C37C-901B05365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19ED4-8D61-F653-CA9D-DDB4BF397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57A01C-F6A1-2283-7859-0133CD50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36C2A-E4F1-F61A-62EC-76D777E0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327DD-0C13-9F22-9D3E-D3E0CE3E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05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811A-3428-7907-BB6D-7A1B3A2D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6CEBF-F327-7AB6-1461-F3A2D8658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79D36-FF20-C64B-216F-48548095C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CA406-4119-1C2A-169F-04733C6EE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F968C-DB4C-ABAB-0263-7182A0AD8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C139EC-EDB7-C144-6C08-C42A8DD8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DACB5B-4A0D-7998-53F6-BD6FC6586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0129D-2DBA-6D97-9A2E-6012AEB3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1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FEAAD-A8A3-EBBE-F8A0-52DC6D3B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27C98C-5E89-B706-90F1-5ACC9C22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07DDF-FE0A-684F-F1CB-3CB25B98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76658-5461-449A-1643-A8D09CB1A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1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34B741-DF1E-5C1E-458F-D55F8A55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B92B9-188C-60D6-20DA-7626DF4B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6532-0A16-5B2B-BC3B-3C0F4F98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8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7073-182F-87CD-633B-95B7A899C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F9AF-5B71-A3CD-1361-A3EC05F2E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8B4AD-D237-A1E4-EC56-B04F788C8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1D50D-2B69-197A-2B1C-C9A7F6AB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F5A33-A6F0-C6FB-CA28-8BB156E0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3829C-567E-C073-7F19-3B2EC06C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8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13523-4A1C-43F6-EA0E-D5085B07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B4A2B-E20D-0CB7-751C-F1BBD436B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7EF25-8824-CB1E-C63D-39E0BEE5E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8AC57-5490-2A02-D5A4-3811ACCC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3BC1A-0C1B-2625-8286-C59851B5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E7885-F808-B4FA-4517-89E66A30C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12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CC791-4F9E-AF1C-B104-8277DDA7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6DDEB-6E44-D5C4-1AB0-FE401647A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A8094-2ECB-3B93-3F20-401BFB1692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CE9EA-8AE0-44FD-B099-EE9038616D88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A2610-37DA-97BB-E156-3C900C202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3FD04-1488-B53B-4FDC-6322883CC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E2C2B-447A-47E3-991F-D1509CD4136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28024A-07F0-1992-2A6C-8EF7234C6FB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00" y="136525"/>
            <a:ext cx="13559358" cy="84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9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B1323-93BE-F650-E76E-0DF5AD9D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3B371-DAB3-38A5-7CA6-FD1385E5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E338C9-2EF4-D168-FF15-F8C872573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D4A88-F27E-B438-D249-645536B80A78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B147DF1-87F8-2871-550F-8765E12B5E3E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FA804D2-747B-1F9B-BDEC-5711CDC97C93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681F381-4248-D427-EBB2-C9D70DE3E4CE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A7578B8-2B22-FADF-7648-6A466DD38199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921DD4E-A751-842E-1234-B087D8226345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962D7E-5C39-EC0C-1D07-4700146062AC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F69F453-ACB2-AF1C-5CF9-B79882ED109F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A066C4-F7D1-BF64-80D4-CF87E15F364B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2DECA3-0C13-57FE-F0BA-006929F3B031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0F896-4CE2-96B2-6BE1-A71BBAE3A247}"/>
              </a:ext>
            </a:extLst>
          </p:cNvPr>
          <p:cNvGrpSpPr/>
          <p:nvPr/>
        </p:nvGrpSpPr>
        <p:grpSpPr>
          <a:xfrm>
            <a:off x="3193634" y="284262"/>
            <a:ext cx="5505450" cy="964392"/>
            <a:chOff x="3219450" y="510732"/>
            <a:chExt cx="5505450" cy="9643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C8ACC0E-60D3-1E9F-F3E8-F12029C8AFFD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94F528F-1D33-811E-D52B-FC1F97C1F0AB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1AA2DA9-FD2F-DCE4-C8B9-B6B871329BB9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BCCD277-7707-B572-0823-1AA7EBF8DA37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F29BDC6-60EB-B93B-1AF2-FDC9E750430C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9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63A025-D7AB-FF12-568C-1C8B9B918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9EFA3A-B055-5912-223D-C94BF0490EBD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6AB7BF9-A562-FF60-72AF-4F337D0C208B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B7B11C-C4B7-EB97-A2DB-7268FBBDFB24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A89703-DC02-5614-E016-E2A7AAA1AB4D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C48378-4878-E4E5-1A75-6B387F4CE75C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18CA03E-FC30-F7CF-C20A-C441419E8151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C5853C-8B38-7F61-7D3F-2EB1F850C974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D083558-C1ED-7AE1-078C-C3172E2B992F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687E545-894E-F19D-02B9-8A7C3386ACD3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8D8063E-F493-41CD-9553-43858D415AAB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9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hayday">
            <a:hlinkClick r:id="" action="ppaction://media"/>
            <a:extLst>
              <a:ext uri="{FF2B5EF4-FFF2-40B4-BE49-F238E27FC236}">
                <a16:creationId xmlns:a16="http://schemas.microsoft.com/office/drawing/2014/main" id="{BC3D41E5-9BC1-DD60-EF9B-6B15365C62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E004F1-5ADB-F174-8A5E-598C95106A0F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65D3C72-3B83-BB9C-BE9A-8E7983BBFB2A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D061E0-58DA-0E63-B402-AB840A9FA034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B4202C-4C21-006B-B5EE-3305B92BA0ED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1EDBC03-8C26-BDC1-4003-CD1D95E90F21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6053277-D96C-2076-BC7B-DA2C52328318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3B2D532-E1A4-D7DF-9B85-EDA63357CD4C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A697481-F531-6BC5-AF1B-CAE6A595C38C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DEFE065-AE93-596C-BC03-F9084EA4D790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743C7D7-04D7-BAB4-19B2-C9F26C6EFDA3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FC793C-3136-EE8E-DC9E-A5916594A12C}"/>
              </a:ext>
            </a:extLst>
          </p:cNvPr>
          <p:cNvGrpSpPr/>
          <p:nvPr/>
        </p:nvGrpSpPr>
        <p:grpSpPr>
          <a:xfrm>
            <a:off x="3193634" y="284262"/>
            <a:ext cx="5505450" cy="964392"/>
            <a:chOff x="3219450" y="510732"/>
            <a:chExt cx="5505450" cy="9643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B48F602-0BF0-3EA5-028F-56C7ABDFE617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9E967F4-5F94-B846-B7D0-7912B9C838E0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07B398-ADB9-143F-CCE5-1526C855AE57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5BB7934-7AAB-988F-C55B-9D8DA4C8E907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895BA62-BCB6-2EDC-83F8-27DB7F6B3E9C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57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5A0D6-FCE7-4F31-C07F-F9144B66F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A197A5-0A27-4335-3A37-60D743005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6766" r="30321" b="52836"/>
          <a:stretch>
            <a:fillRect/>
          </a:stretch>
        </p:blipFill>
        <p:spPr>
          <a:xfrm>
            <a:off x="19050" y="0"/>
            <a:ext cx="3010753" cy="1224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DF046-710A-C307-6D00-006409D7BC9D}"/>
              </a:ext>
            </a:extLst>
          </p:cNvPr>
          <p:cNvSpPr txBox="1"/>
          <p:nvPr/>
        </p:nvSpPr>
        <p:spPr>
          <a:xfrm>
            <a:off x="19050" y="1164134"/>
            <a:ext cx="58483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UTM Avo" panose="02040603050506020204" pitchFamily="18" charset="0"/>
              </a:rPr>
              <a:t>Bắt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gà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/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nhóm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ô </a:t>
            </a:r>
            <a:r>
              <a:rPr lang="en-US" sz="2800" dirty="0" err="1">
                <a:latin typeface="UTM Avo" panose="02040603050506020204" pitchFamily="18" charset="0"/>
              </a:rPr>
              <a:t>xuất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</a:rPr>
              <a:t>. Khi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lượt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xắc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Đếm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chấm</a:t>
            </a:r>
            <a:r>
              <a:rPr lang="en-US" sz="2800" dirty="0"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xắc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rồi</a:t>
            </a:r>
            <a:r>
              <a:rPr lang="en-US" sz="2800" dirty="0">
                <a:latin typeface="UTM Avo" panose="02040603050506020204" pitchFamily="18" charset="0"/>
              </a:rPr>
              <a:t> di </a:t>
            </a:r>
            <a:r>
              <a:rPr lang="en-US" sz="2800" dirty="0" err="1">
                <a:latin typeface="UTM Avo" panose="02040603050506020204" pitchFamily="18" charset="0"/>
              </a:rPr>
              <a:t>chuyển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ô </a:t>
            </a: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chấm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tính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tại</a:t>
            </a:r>
            <a:r>
              <a:rPr lang="en-US" sz="2800" dirty="0">
                <a:latin typeface="UTM Avo" panose="02040603050506020204" pitchFamily="18" charset="0"/>
              </a:rPr>
              <a:t> ô </a:t>
            </a:r>
            <a:r>
              <a:rPr lang="en-US" sz="2800" dirty="0" err="1">
                <a:latin typeface="UTM Avo" panose="02040603050506020204" pitchFamily="18" charset="0"/>
              </a:rPr>
              <a:t>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rồi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latin typeface="UTM Avo" panose="02040603050506020204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bằng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Trò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thúc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5 con </a:t>
            </a:r>
            <a:r>
              <a:rPr lang="en-US" sz="2800" dirty="0" err="1">
                <a:latin typeface="UTM Avo" panose="02040603050506020204" pitchFamily="18" charset="0"/>
              </a:rPr>
              <a:t>gà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BDE1A7-89CC-23B7-22AE-87068DB72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632764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600B07-A0C4-195D-C29A-3F857873A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4" t="44354" r="587" b="10154"/>
          <a:stretch>
            <a:fillRect/>
          </a:stretch>
        </p:blipFill>
        <p:spPr>
          <a:xfrm>
            <a:off x="3029803" y="245660"/>
            <a:ext cx="2146821" cy="16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CB8125-B1E6-464C-BF2B-1F32208D9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33CDDB-28AB-4A2E-AA7E-E6C10934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" b="70000" l="67969" r="99688">
                        <a14:foregroundMark x1="83438" y1="22778" x2="83438" y2="22778"/>
                        <a14:foregroundMark x1="87813" y1="24167" x2="88281" y2="24444"/>
                        <a14:foregroundMark x1="88281" y1="37500" x2="88281" y2="37500"/>
                        <a14:foregroundMark x1="87813" y1="42778" x2="87813" y2="42778"/>
                        <a14:foregroundMark x1="85156" y1="44444" x2="87188" y2="45000"/>
                        <a14:foregroundMark x1="85000" y1="18611" x2="83750" y2="28056"/>
                        <a14:foregroundMark x1="86719" y1="38889" x2="87656" y2="41667"/>
                        <a14:foregroundMark x1="90156" y1="58889" x2="90313" y2="58056"/>
                        <a14:foregroundMark x1="85938" y1="57778" x2="8593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19" t="2777" r="1250" b="36111"/>
          <a:stretch/>
        </p:blipFill>
        <p:spPr>
          <a:xfrm flipH="1">
            <a:off x="-100014" y="-46869"/>
            <a:ext cx="5972175" cy="6951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ED8BD-54D5-4C2F-80C0-5DE16BFFF793}"/>
              </a:ext>
            </a:extLst>
          </p:cNvPr>
          <p:cNvSpPr txBox="1"/>
          <p:nvPr/>
        </p:nvSpPr>
        <p:spPr>
          <a:xfrm>
            <a:off x="4954510" y="2195981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7DA95A-B8E9-45BC-8470-0767C4E23E54}"/>
              </a:ext>
            </a:extLst>
          </p:cNvPr>
          <p:cNvSpPr txBox="1"/>
          <p:nvPr/>
        </p:nvSpPr>
        <p:spPr>
          <a:xfrm>
            <a:off x="6407683" y="2900388"/>
            <a:ext cx="1582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4C7EAD-DDE6-4735-8C74-682E1A7E0509}"/>
              </a:ext>
            </a:extLst>
          </p:cNvPr>
          <p:cNvSpPr txBox="1"/>
          <p:nvPr/>
        </p:nvSpPr>
        <p:spPr>
          <a:xfrm>
            <a:off x="7920976" y="3778254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B60EC-DF4F-4E3E-87F8-AE69678B6385}"/>
              </a:ext>
            </a:extLst>
          </p:cNvPr>
          <p:cNvSpPr txBox="1"/>
          <p:nvPr/>
        </p:nvSpPr>
        <p:spPr>
          <a:xfrm>
            <a:off x="9417583" y="4702989"/>
            <a:ext cx="1701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F8BF1-E80C-4610-9D67-900DD5D5F67B}"/>
              </a:ext>
            </a:extLst>
          </p:cNvPr>
          <p:cNvSpPr txBox="1"/>
          <p:nvPr/>
        </p:nvSpPr>
        <p:spPr>
          <a:xfrm rot="703826">
            <a:off x="3019154" y="338064"/>
            <a:ext cx="2535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1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9DCA3B-1EC2-4376-ABB0-750708DA9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8B2FD-B039-4D7B-B48E-8A6068AB8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90" b="96168" l="2000" r="75333">
                        <a14:foregroundMark x1="63167" y1="9854" x2="49500" y2="53832"/>
                        <a14:foregroundMark x1="49500" y1="53832" x2="37333" y2="71898"/>
                        <a14:foregroundMark x1="37333" y1="71898" x2="33833" y2="84489"/>
                        <a14:foregroundMark x1="33833" y1="84489" x2="33667" y2="87044"/>
                        <a14:foregroundMark x1="13000" y1="15328" x2="22333" y2="26460"/>
                        <a14:foregroundMark x1="22333" y1="26460" x2="41167" y2="33029"/>
                        <a14:foregroundMark x1="19833" y1="11861" x2="27167" y2="15328"/>
                        <a14:foregroundMark x1="27167" y1="15328" x2="50500" y2="44343"/>
                        <a14:foregroundMark x1="19500" y1="40146" x2="18333" y2="49635"/>
                        <a14:foregroundMark x1="18333" y1="49635" x2="26000" y2="59124"/>
                        <a14:foregroundMark x1="26000" y1="59124" x2="39833" y2="62226"/>
                        <a14:foregroundMark x1="16667" y1="79745" x2="15167" y2="29015"/>
                        <a14:foregroundMark x1="15167" y1="29015" x2="20333" y2="16241"/>
                        <a14:foregroundMark x1="20333" y1="16241" x2="16500" y2="8577"/>
                        <a14:foregroundMark x1="16500" y1="8577" x2="8667" y2="15146"/>
                        <a14:foregroundMark x1="8667" y1="15146" x2="11000" y2="20620"/>
                        <a14:foregroundMark x1="16333" y1="5474" x2="20833" y2="2190"/>
                        <a14:foregroundMark x1="3833" y1="15328" x2="10667" y2="19161"/>
                        <a14:foregroundMark x1="10667" y1="19161" x2="29667" y2="43431"/>
                        <a14:foregroundMark x1="32167" y1="44708" x2="39167" y2="45985"/>
                        <a14:foregroundMark x1="39167" y1="45985" x2="41167" y2="49453"/>
                        <a14:foregroundMark x1="2833" y1="43248" x2="2833" y2="43248"/>
                        <a14:foregroundMark x1="2000" y1="71533" x2="2000" y2="71533"/>
                        <a14:foregroundMark x1="36000" y1="96168" x2="36000" y2="96168"/>
                        <a14:foregroundMark x1="75333" y1="16788" x2="75333" y2="16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530"/>
          <a:stretch>
            <a:fillRect/>
          </a:stretch>
        </p:blipFill>
        <p:spPr>
          <a:xfrm>
            <a:off x="6284636" y="963993"/>
            <a:ext cx="5585530" cy="54815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CC1702-D6BF-4693-BC5D-505ECA9B841B}"/>
              </a:ext>
            </a:extLst>
          </p:cNvPr>
          <p:cNvSpPr txBox="1"/>
          <p:nvPr/>
        </p:nvSpPr>
        <p:spPr>
          <a:xfrm>
            <a:off x="7180590" y="1304718"/>
            <a:ext cx="56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0F59FC-0745-4048-B326-56E204E1FB2E}"/>
              </a:ext>
            </a:extLst>
          </p:cNvPr>
          <p:cNvSpPr txBox="1"/>
          <p:nvPr/>
        </p:nvSpPr>
        <p:spPr>
          <a:xfrm>
            <a:off x="8805199" y="2078134"/>
            <a:ext cx="56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910D09-3B5B-4A2E-BF7A-6504179155AB}"/>
              </a:ext>
            </a:extLst>
          </p:cNvPr>
          <p:cNvSpPr txBox="1"/>
          <p:nvPr/>
        </p:nvSpPr>
        <p:spPr>
          <a:xfrm>
            <a:off x="7155684" y="2863411"/>
            <a:ext cx="56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F75A9-9F25-484E-99D7-823CD392C1BA}"/>
              </a:ext>
            </a:extLst>
          </p:cNvPr>
          <p:cNvSpPr txBox="1"/>
          <p:nvPr/>
        </p:nvSpPr>
        <p:spPr>
          <a:xfrm>
            <a:off x="8765792" y="3656362"/>
            <a:ext cx="564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D37955-ED56-413E-8B14-5C74E140F229}"/>
              </a:ext>
            </a:extLst>
          </p:cNvPr>
          <p:cNvSpPr txBox="1"/>
          <p:nvPr/>
        </p:nvSpPr>
        <p:spPr>
          <a:xfrm>
            <a:off x="8506005" y="5234591"/>
            <a:ext cx="944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A2A115-0FBB-4E7F-A1A3-B763F552645D}"/>
              </a:ext>
            </a:extLst>
          </p:cNvPr>
          <p:cNvSpPr txBox="1"/>
          <p:nvPr/>
        </p:nvSpPr>
        <p:spPr>
          <a:xfrm>
            <a:off x="10526798" y="1304718"/>
            <a:ext cx="10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B899A-5693-4FBB-B7BB-A6E94F9BF9F8}"/>
              </a:ext>
            </a:extLst>
          </p:cNvPr>
          <p:cNvSpPr txBox="1"/>
          <p:nvPr/>
        </p:nvSpPr>
        <p:spPr>
          <a:xfrm>
            <a:off x="10305071" y="4474418"/>
            <a:ext cx="10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D9F4A7-5864-42A5-94A3-719EB708206C}"/>
              </a:ext>
            </a:extLst>
          </p:cNvPr>
          <p:cNvSpPr txBox="1"/>
          <p:nvPr/>
        </p:nvSpPr>
        <p:spPr>
          <a:xfrm>
            <a:off x="10375900" y="2909131"/>
            <a:ext cx="10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55A4E1-7D8C-471B-8602-848B236C7DBF}"/>
              </a:ext>
            </a:extLst>
          </p:cNvPr>
          <p:cNvSpPr txBox="1"/>
          <p:nvPr/>
        </p:nvSpPr>
        <p:spPr>
          <a:xfrm>
            <a:off x="7030980" y="4403594"/>
            <a:ext cx="1071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6ADDAE-CF13-5575-3B6C-E2366916492B}"/>
              </a:ext>
            </a:extLst>
          </p:cNvPr>
          <p:cNvGrpSpPr/>
          <p:nvPr/>
        </p:nvGrpSpPr>
        <p:grpSpPr>
          <a:xfrm>
            <a:off x="87637" y="158422"/>
            <a:ext cx="3596952" cy="3535986"/>
            <a:chOff x="87637" y="158422"/>
            <a:chExt cx="3596952" cy="35359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D4B161-2213-03E2-C8C4-C43AA9AA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37" y="158422"/>
              <a:ext cx="3596952" cy="35359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13DA76-D579-402A-BC83-440E426A34F2}"/>
                </a:ext>
              </a:extLst>
            </p:cNvPr>
            <p:cNvSpPr txBox="1"/>
            <p:nvPr/>
          </p:nvSpPr>
          <p:spPr>
            <a:xfrm rot="690096">
              <a:off x="1736144" y="383337"/>
              <a:ext cx="17010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 + 5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D2942C-93C1-B82A-B2DF-4FCF5959EFDB}"/>
              </a:ext>
            </a:extLst>
          </p:cNvPr>
          <p:cNvGrpSpPr/>
          <p:nvPr/>
        </p:nvGrpSpPr>
        <p:grpSpPr>
          <a:xfrm>
            <a:off x="2944352" y="499833"/>
            <a:ext cx="3596952" cy="3535986"/>
            <a:chOff x="87637" y="158422"/>
            <a:chExt cx="3596952" cy="35359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5485B76-52F6-63E9-91FB-C59DEF13B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37" y="158422"/>
              <a:ext cx="3596952" cy="353598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BD18CB-47D5-39B7-DD2F-6BFA4739B963}"/>
                </a:ext>
              </a:extLst>
            </p:cNvPr>
            <p:cNvSpPr txBox="1"/>
            <p:nvPr/>
          </p:nvSpPr>
          <p:spPr>
            <a:xfrm rot="690096">
              <a:off x="1764280" y="397405"/>
              <a:ext cx="17010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8 - 4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A7F214-DA1D-4766-1A51-7D8EB65FBF03}"/>
              </a:ext>
            </a:extLst>
          </p:cNvPr>
          <p:cNvGrpSpPr/>
          <p:nvPr/>
        </p:nvGrpSpPr>
        <p:grpSpPr>
          <a:xfrm>
            <a:off x="-128101" y="3350190"/>
            <a:ext cx="3596952" cy="3535986"/>
            <a:chOff x="87637" y="158422"/>
            <a:chExt cx="3596952" cy="35359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8785A3-693D-CFB1-66CB-640BA9E1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637" y="158422"/>
              <a:ext cx="3596952" cy="353598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25D1B2-8F8F-E673-EC4D-D091DB49EFFD}"/>
                </a:ext>
              </a:extLst>
            </p:cNvPr>
            <p:cNvSpPr txBox="1"/>
            <p:nvPr/>
          </p:nvSpPr>
          <p:spPr>
            <a:xfrm rot="690096">
              <a:off x="1511223" y="372281"/>
              <a:ext cx="2002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 + 5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A7F363-C0C9-E1B5-3EEF-D9C8FA16EF74}"/>
              </a:ext>
            </a:extLst>
          </p:cNvPr>
          <p:cNvGrpSpPr/>
          <p:nvPr/>
        </p:nvGrpSpPr>
        <p:grpSpPr>
          <a:xfrm>
            <a:off x="3030088" y="3305702"/>
            <a:ext cx="3596952" cy="3535986"/>
            <a:chOff x="3003611" y="3276599"/>
            <a:chExt cx="3596952" cy="3535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7F9BAB-B0C8-9CCA-363B-146D7E9EF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3611" y="3276599"/>
              <a:ext cx="3596952" cy="353598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66BB35-74E2-18E1-B9E6-630AF78683DE}"/>
                </a:ext>
              </a:extLst>
            </p:cNvPr>
            <p:cNvSpPr txBox="1"/>
            <p:nvPr/>
          </p:nvSpPr>
          <p:spPr>
            <a:xfrm rot="690096">
              <a:off x="4664863" y="3562038"/>
              <a:ext cx="17010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6 - 4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1" name="correct">
            <a:hlinkClick r:id="" action="ppaction://media"/>
            <a:extLst>
              <a:ext uri="{FF2B5EF4-FFF2-40B4-BE49-F238E27FC236}">
                <a16:creationId xmlns:a16="http://schemas.microsoft.com/office/drawing/2014/main" id="{56E31951-D068-8850-3A0F-AA5F8C6C5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4259" y="2215689"/>
            <a:ext cx="609600" cy="60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AD938CC-7AC4-0A4A-1A2E-FAC50AC5D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419" y="4134548"/>
            <a:ext cx="2520373" cy="2064712"/>
          </a:xfrm>
          <a:prstGeom prst="rect">
            <a:avLst/>
          </a:prstGeom>
        </p:spPr>
      </p:pic>
      <p:pic>
        <p:nvPicPr>
          <p:cNvPr id="46" name="correct">
            <a:hlinkClick r:id="" action="ppaction://media"/>
            <a:extLst>
              <a:ext uri="{FF2B5EF4-FFF2-40B4-BE49-F238E27FC236}">
                <a16:creationId xmlns:a16="http://schemas.microsoft.com/office/drawing/2014/main" id="{99A68194-535F-231A-7C21-3FF8A23E2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2661" y="3324629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6CA79DC-E1DF-1961-EDD9-0D522F6C34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8416" y="1270608"/>
            <a:ext cx="2329035" cy="2225947"/>
          </a:xfrm>
          <a:prstGeom prst="rect">
            <a:avLst/>
          </a:prstGeom>
        </p:spPr>
      </p:pic>
      <p:pic>
        <p:nvPicPr>
          <p:cNvPr id="51" name="correct">
            <a:hlinkClick r:id="" action="ppaction://media"/>
            <a:extLst>
              <a:ext uri="{FF2B5EF4-FFF2-40B4-BE49-F238E27FC236}">
                <a16:creationId xmlns:a16="http://schemas.microsoft.com/office/drawing/2014/main" id="{D99619A7-AA8E-4D2B-C908-DB660E1FB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4439" y="4208254"/>
            <a:ext cx="6096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CCF3F7-6D4F-D41C-744F-C18529D92E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0541" y="1957727"/>
            <a:ext cx="2385781" cy="2345344"/>
          </a:xfrm>
          <a:prstGeom prst="rect">
            <a:avLst/>
          </a:prstGeom>
        </p:spPr>
      </p:pic>
      <p:pic>
        <p:nvPicPr>
          <p:cNvPr id="56" name="correct">
            <a:hlinkClick r:id="" action="ppaction://media"/>
            <a:extLst>
              <a:ext uri="{FF2B5EF4-FFF2-40B4-BE49-F238E27FC236}">
                <a16:creationId xmlns:a16="http://schemas.microsoft.com/office/drawing/2014/main" id="{745E17E0-C65C-5F74-BAF8-7112DCE5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36888" y="5088408"/>
            <a:ext cx="609600" cy="6096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237D39D-76CC-BC3E-50B5-68A0BBC9F4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5419" y="92648"/>
            <a:ext cx="2860803" cy="27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8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46823 0.44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11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41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34518 0.081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4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41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72643 -0.22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4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2461 -0.4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34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7" grpId="0"/>
      <p:bldP spid="18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BFF004-9198-4B48-1F6D-D42760043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C08685-6C66-F83F-BFD4-C3D2F0A95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2AC7575-F4C2-0391-3886-835BB0FBE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CF0FA9F-E064-B731-3A32-F3128D344161}"/>
              </a:ext>
            </a:extLst>
          </p:cNvPr>
          <p:cNvSpPr/>
          <p:nvPr/>
        </p:nvSpPr>
        <p:spPr>
          <a:xfrm>
            <a:off x="208547" y="160420"/>
            <a:ext cx="10796336" cy="11069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9A0A7E-CC8B-3839-5BC0-B3B5828E7AC6}"/>
              </a:ext>
            </a:extLst>
          </p:cNvPr>
          <p:cNvSpPr/>
          <p:nvPr/>
        </p:nvSpPr>
        <p:spPr>
          <a:xfrm>
            <a:off x="320841" y="267079"/>
            <a:ext cx="802106" cy="770021"/>
          </a:xfrm>
          <a:prstGeom prst="ellipse">
            <a:avLst/>
          </a:prstGeom>
          <a:solidFill>
            <a:srgbClr val="F79622"/>
          </a:solidFill>
          <a:ln>
            <a:solidFill>
              <a:srgbClr val="F796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337C6-F9DF-559F-852B-2640DE4F69C3}"/>
              </a:ext>
            </a:extLst>
          </p:cNvPr>
          <p:cNvSpPr txBox="1"/>
          <p:nvPr/>
        </p:nvSpPr>
        <p:spPr>
          <a:xfrm>
            <a:off x="1187117" y="359701"/>
            <a:ext cx="9720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UTM Avo" panose="020406030505060202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kết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quả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phép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tính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ghi</a:t>
            </a:r>
            <a:r>
              <a:rPr lang="en-US" sz="3600" b="1" dirty="0"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</a:rPr>
              <a:t>mỗi</a:t>
            </a:r>
            <a:r>
              <a:rPr lang="en-US" sz="3600" b="1" dirty="0">
                <a:latin typeface="UTM Avo" panose="02040603050506020204" pitchFamily="18" charset="0"/>
              </a:rPr>
              <a:t> toa </a:t>
            </a:r>
            <a:r>
              <a:rPr lang="en-US" sz="3600" b="1" dirty="0" err="1">
                <a:latin typeface="UTM Avo" panose="02040603050506020204" pitchFamily="18" charset="0"/>
              </a:rPr>
              <a:t>tàu</a:t>
            </a:r>
            <a:r>
              <a:rPr lang="en-US" sz="36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DD9F284-DF2E-4151-0B58-5D8578F0441C}"/>
              </a:ext>
            </a:extLst>
          </p:cNvPr>
          <p:cNvGrpSpPr/>
          <p:nvPr/>
        </p:nvGrpSpPr>
        <p:grpSpPr>
          <a:xfrm>
            <a:off x="12192000" y="2384153"/>
            <a:ext cx="11677922" cy="2841084"/>
            <a:chOff x="257039" y="1598091"/>
            <a:chExt cx="11677922" cy="284108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4FFB8F3-8FDB-3B7E-C2DA-ECB1E4640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-3526"/>
            <a:stretch>
              <a:fillRect/>
            </a:stretch>
          </p:blipFill>
          <p:spPr>
            <a:xfrm>
              <a:off x="257039" y="1598091"/>
              <a:ext cx="11677922" cy="2841084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CD57A5-2712-02BA-18A2-2636935B5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4547" y="2783567"/>
              <a:ext cx="1604056" cy="7858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DD9580C-3F46-E4CF-A5E1-0CDC2700B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8984" y="2795577"/>
              <a:ext cx="1496956" cy="77380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2939C10-F11D-A95B-6DB4-B135A740C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7544" y="2783567"/>
              <a:ext cx="1343837" cy="78581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241C44-6226-9067-906A-40CBDC8C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36486" y="2805320"/>
              <a:ext cx="1454740" cy="7640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A17403-1210-46A9-46EB-99497E4DC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74829" y="2783567"/>
              <a:ext cx="1343836" cy="80185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545F8C3-C776-5B08-875F-DF01CAE59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34704" y="2785961"/>
              <a:ext cx="1320408" cy="79946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DF5352-C7B4-B2BF-BF9A-7A3D263C7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85907" y="2792859"/>
              <a:ext cx="1496956" cy="792566"/>
            </a:xfrm>
            <a:prstGeom prst="rect">
              <a:avLst/>
            </a:prstGeom>
          </p:spPr>
        </p:pic>
      </p:grpSp>
      <p:pic>
        <p:nvPicPr>
          <p:cNvPr id="48" name="tieng_tau_hoa_bam_coi_roi_chay_ngang_qua-www_tiengdong_com">
            <a:hlinkClick r:id="" action="ppaction://media"/>
            <a:extLst>
              <a:ext uri="{FF2B5EF4-FFF2-40B4-BE49-F238E27FC236}">
                <a16:creationId xmlns:a16="http://schemas.microsoft.com/office/drawing/2014/main" id="{93FCB79F-E14E-DA3D-8D63-5A217B6768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13.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77010" y="132347"/>
            <a:ext cx="609600" cy="609600"/>
          </a:xfrm>
          <a:prstGeom prst="rect">
            <a:avLst/>
          </a:prstGeom>
        </p:spPr>
      </p:pic>
      <p:sp>
        <p:nvSpPr>
          <p:cNvPr id="68" name="Cloud 67">
            <a:extLst>
              <a:ext uri="{FF2B5EF4-FFF2-40B4-BE49-F238E27FC236}">
                <a16:creationId xmlns:a16="http://schemas.microsoft.com/office/drawing/2014/main" id="{4D109367-8C25-CF0A-50DD-72E0B9D797B2}"/>
              </a:ext>
            </a:extLst>
          </p:cNvPr>
          <p:cNvSpPr/>
          <p:nvPr/>
        </p:nvSpPr>
        <p:spPr>
          <a:xfrm>
            <a:off x="2113698" y="2624627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69" name="Cloud 68">
            <a:extLst>
              <a:ext uri="{FF2B5EF4-FFF2-40B4-BE49-F238E27FC236}">
                <a16:creationId xmlns:a16="http://schemas.microsoft.com/office/drawing/2014/main" id="{19936AD2-0874-05DF-16AC-28D586C0E28A}"/>
              </a:ext>
            </a:extLst>
          </p:cNvPr>
          <p:cNvSpPr/>
          <p:nvPr/>
        </p:nvSpPr>
        <p:spPr>
          <a:xfrm>
            <a:off x="3547248" y="2587937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348F2F8A-862B-176B-9436-5D0EC507266A}"/>
              </a:ext>
            </a:extLst>
          </p:cNvPr>
          <p:cNvSpPr/>
          <p:nvPr/>
        </p:nvSpPr>
        <p:spPr>
          <a:xfrm>
            <a:off x="4917797" y="2587936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1" name="Cloud 70">
            <a:extLst>
              <a:ext uri="{FF2B5EF4-FFF2-40B4-BE49-F238E27FC236}">
                <a16:creationId xmlns:a16="http://schemas.microsoft.com/office/drawing/2014/main" id="{ECA2F4CB-69B7-3B43-52BE-1CEAF381EC16}"/>
              </a:ext>
            </a:extLst>
          </p:cNvPr>
          <p:cNvSpPr/>
          <p:nvPr/>
        </p:nvSpPr>
        <p:spPr>
          <a:xfrm>
            <a:off x="6251470" y="2587936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72" name="Cloud 71">
            <a:extLst>
              <a:ext uri="{FF2B5EF4-FFF2-40B4-BE49-F238E27FC236}">
                <a16:creationId xmlns:a16="http://schemas.microsoft.com/office/drawing/2014/main" id="{2EE1D7DC-DB9C-21D9-B4B8-AD427D3A99E1}"/>
              </a:ext>
            </a:extLst>
          </p:cNvPr>
          <p:cNvSpPr/>
          <p:nvPr/>
        </p:nvSpPr>
        <p:spPr>
          <a:xfrm>
            <a:off x="7602685" y="2645086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73" name="Cloud 72">
            <a:extLst>
              <a:ext uri="{FF2B5EF4-FFF2-40B4-BE49-F238E27FC236}">
                <a16:creationId xmlns:a16="http://schemas.microsoft.com/office/drawing/2014/main" id="{66642CF2-1B22-668C-096E-6E65BA797AF0}"/>
              </a:ext>
            </a:extLst>
          </p:cNvPr>
          <p:cNvSpPr/>
          <p:nvPr/>
        </p:nvSpPr>
        <p:spPr>
          <a:xfrm>
            <a:off x="8955692" y="2605606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74" name="Cloud 73">
            <a:extLst>
              <a:ext uri="{FF2B5EF4-FFF2-40B4-BE49-F238E27FC236}">
                <a16:creationId xmlns:a16="http://schemas.microsoft.com/office/drawing/2014/main" id="{16E8A2B8-170C-BC02-0C63-4EA9E959A819}"/>
              </a:ext>
            </a:extLst>
          </p:cNvPr>
          <p:cNvSpPr/>
          <p:nvPr/>
        </p:nvSpPr>
        <p:spPr>
          <a:xfrm>
            <a:off x="10270797" y="2596771"/>
            <a:ext cx="1496956" cy="104484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95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1 0.00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3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7DF4B-F26F-BBE9-83AB-73DA2C692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FE42082-90D9-857E-0F7B-D22462172C5C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37CAE6-7031-8FA9-7E93-B0E0045E2772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012EE6F-0D2B-FA53-7CD1-CD5635BC7143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B0FB96-71A3-78CE-266A-1E0396B328CE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F6C589-591B-2945-603F-05C78D6DFFC9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52AF8DC-28D1-FE43-140D-3E4A67EC555F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C1142E7-550E-8DCB-FC5C-9174BD3C8F56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28890F9-923F-061B-DCF6-A6C6DDFAFA2B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5283880-4831-5483-2459-C8DB9F22C173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C848E07-2676-A1B5-73EA-78FFA93907E9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95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ngden">
            <a:hlinkClick r:id="" action="ppaction://media"/>
            <a:extLst>
              <a:ext uri="{FF2B5EF4-FFF2-40B4-BE49-F238E27FC236}">
                <a16:creationId xmlns:a16="http://schemas.microsoft.com/office/drawing/2014/main" id="{0508CD67-095F-9AE6-8CC1-87D53CC00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FBCB0F-D05F-E979-398D-6A69C03A3C95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125AC42-00A9-1BC6-A517-38004236FF41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3FDE957-92DD-4075-69AB-A59ED943C716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0FD2524-7652-F134-5320-63A4B0430F4E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71D7B14-0C67-4078-9E36-3389376477E7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B4C9210-B097-F7AF-3E47-59554B307EF8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E4D77E4-43C3-BCFF-9870-9A0ED8ED8C6A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8CC4206-9D39-69D8-16B0-351B7AC32D9F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0842B5-E950-59D7-84DE-20BBCD9DF93A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CA94F8-CC72-4976-46B9-E31BBD9E488A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2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E9707-626A-5E44-A9D0-4B472891E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1B52B5-CC0D-4A30-20E4-D98CED0A66E6}"/>
              </a:ext>
            </a:extLst>
          </p:cNvPr>
          <p:cNvGrpSpPr/>
          <p:nvPr/>
        </p:nvGrpSpPr>
        <p:grpSpPr>
          <a:xfrm>
            <a:off x="3200400" y="296154"/>
            <a:ext cx="5505450" cy="964392"/>
            <a:chOff x="3219450" y="510732"/>
            <a:chExt cx="5505450" cy="96439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8D45FE8-E06E-E253-D3AB-644A81DF37A2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3946247-760A-9DCC-A81A-34E284A7BA58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88AACFD-7DB7-C30A-DD04-E9D0D6B55ACA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FA88170-0645-6033-67FE-0435F79138EA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E525FD-BB40-828B-D3CE-16D9FD685F76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949ECB-C692-0A8E-10D9-73D4E70DCABD}"/>
              </a:ext>
            </a:extLst>
          </p:cNvPr>
          <p:cNvGrpSpPr/>
          <p:nvPr/>
        </p:nvGrpSpPr>
        <p:grpSpPr>
          <a:xfrm>
            <a:off x="208547" y="160420"/>
            <a:ext cx="2134603" cy="1106905"/>
            <a:chOff x="208547" y="160420"/>
            <a:chExt cx="2134603" cy="110690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1B49677-E224-489F-3BB4-2D94E5502779}"/>
                </a:ext>
              </a:extLst>
            </p:cNvPr>
            <p:cNvSpPr/>
            <p:nvPr/>
          </p:nvSpPr>
          <p:spPr>
            <a:xfrm>
              <a:off x="208547" y="160420"/>
              <a:ext cx="2134603" cy="11069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4F6C63-F3D7-5936-294E-00099F6B3817}"/>
                </a:ext>
              </a:extLst>
            </p:cNvPr>
            <p:cNvSpPr/>
            <p:nvPr/>
          </p:nvSpPr>
          <p:spPr>
            <a:xfrm>
              <a:off x="320841" y="267079"/>
              <a:ext cx="802106" cy="770021"/>
            </a:xfrm>
            <a:prstGeom prst="ellipse">
              <a:avLst/>
            </a:prstGeom>
            <a:solidFill>
              <a:srgbClr val="F79622"/>
            </a:solidFill>
            <a:ln>
              <a:solidFill>
                <a:srgbClr val="F7962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A4AB34-4F25-EC1F-8247-6728C617B2AE}"/>
                </a:ext>
              </a:extLst>
            </p:cNvPr>
            <p:cNvSpPr txBox="1"/>
            <p:nvPr/>
          </p:nvSpPr>
          <p:spPr>
            <a:xfrm>
              <a:off x="1187117" y="359701"/>
              <a:ext cx="10294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UTM Avo" panose="02040603050506020204" pitchFamily="18" charset="0"/>
                </a:rPr>
                <a:t>Số</a:t>
              </a:r>
              <a:r>
                <a:rPr lang="en-US" sz="3600" b="1" dirty="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122DB9-07FD-A550-9707-335AF13D52D6}"/>
              </a:ext>
            </a:extLst>
          </p:cNvPr>
          <p:cNvGrpSpPr/>
          <p:nvPr/>
        </p:nvGrpSpPr>
        <p:grpSpPr>
          <a:xfrm>
            <a:off x="3219450" y="267079"/>
            <a:ext cx="5505450" cy="964392"/>
            <a:chOff x="3219450" y="510732"/>
            <a:chExt cx="5505450" cy="9643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F7B5224-CF8A-078A-4357-A9006D7B4F2B}"/>
                </a:ext>
              </a:extLst>
            </p:cNvPr>
            <p:cNvSpPr/>
            <p:nvPr/>
          </p:nvSpPr>
          <p:spPr>
            <a:xfrm>
              <a:off x="3219450" y="51435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1769F0C-352B-6303-B2BE-B0974100AA10}"/>
                </a:ext>
              </a:extLst>
            </p:cNvPr>
            <p:cNvSpPr/>
            <p:nvPr/>
          </p:nvSpPr>
          <p:spPr>
            <a:xfrm>
              <a:off x="4331116" y="521508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-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3A0F92C-908C-62C8-98AC-C2395B55D2CD}"/>
                </a:ext>
              </a:extLst>
            </p:cNvPr>
            <p:cNvSpPr/>
            <p:nvPr/>
          </p:nvSpPr>
          <p:spPr>
            <a:xfrm>
              <a:off x="5422484" y="510732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6F001A3-A38D-DC1A-FF5A-5B35788C7CAB}"/>
                </a:ext>
              </a:extLst>
            </p:cNvPr>
            <p:cNvSpPr/>
            <p:nvPr/>
          </p:nvSpPr>
          <p:spPr>
            <a:xfrm>
              <a:off x="6534150" y="517890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=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257C79-A06D-A2B1-E003-E4FA63C15660}"/>
                </a:ext>
              </a:extLst>
            </p:cNvPr>
            <p:cNvSpPr/>
            <p:nvPr/>
          </p:nvSpPr>
          <p:spPr>
            <a:xfrm>
              <a:off x="7639050" y="522624"/>
              <a:ext cx="1085850" cy="952500"/>
            </a:xfrm>
            <a:prstGeom prst="roundRect">
              <a:avLst/>
            </a:prstGeom>
            <a:ln w="38100">
              <a:solidFill>
                <a:srgbClr val="F7962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4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193</Words>
  <Application>Microsoft Office PowerPoint</Application>
  <PresentationFormat>Widescreen</PresentationFormat>
  <Paragraphs>91</Paragraphs>
  <Slides>14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HN25092024</cp:lastModifiedBy>
  <cp:revision>7</cp:revision>
  <dcterms:created xsi:type="dcterms:W3CDTF">2025-11-23T14:04:27Z</dcterms:created>
  <dcterms:modified xsi:type="dcterms:W3CDTF">2026-01-06T14:54:16Z</dcterms:modified>
</cp:coreProperties>
</file>