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1" r:id="rId3"/>
    <p:sldId id="275" r:id="rId4"/>
    <p:sldId id="265" r:id="rId5"/>
    <p:sldId id="286" r:id="rId6"/>
    <p:sldId id="276" r:id="rId7"/>
    <p:sldId id="274" r:id="rId8"/>
    <p:sldId id="289" r:id="rId9"/>
    <p:sldId id="267" r:id="rId10"/>
    <p:sldId id="277" r:id="rId11"/>
    <p:sldId id="764" r:id="rId12"/>
    <p:sldId id="294" r:id="rId13"/>
    <p:sldId id="295" r:id="rId14"/>
    <p:sldId id="296" r:id="rId15"/>
    <p:sldId id="282" r:id="rId16"/>
    <p:sldId id="278" r:id="rId17"/>
    <p:sldId id="266"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7"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179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9E955366-618A-02C4-D664-34FE8E4BF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8830" y="133648"/>
            <a:ext cx="1778972" cy="1778972"/>
          </a:xfrm>
          <a:prstGeom prst="rect">
            <a:avLst/>
          </a:prstGeom>
        </p:spPr>
      </p:pic>
    </p:spTree>
    <p:extLst>
      <p:ext uri="{BB962C8B-B14F-4D97-AF65-F5344CB8AC3E}">
        <p14:creationId xmlns:p14="http://schemas.microsoft.com/office/powerpoint/2010/main" val="362803941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186C8F0-3C6D-4C0E-8D33-E206D8C84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30464" r="50608" b="36977"/>
          <a:stretch/>
        </p:blipFill>
        <p:spPr>
          <a:xfrm>
            <a:off x="10335277" y="936660"/>
            <a:ext cx="1367500" cy="901476"/>
          </a:xfrm>
          <a:prstGeom prst="rect">
            <a:avLst/>
          </a:prstGeom>
        </p:spPr>
      </p:pic>
      <p:pic>
        <p:nvPicPr>
          <p:cNvPr id="6" name="图片 5">
            <a:extLst>
              <a:ext uri="{FF2B5EF4-FFF2-40B4-BE49-F238E27FC236}">
                <a16:creationId xmlns:a16="http://schemas.microsoft.com/office/drawing/2014/main" id="{A93309A6-1880-497E-9AF2-301139A88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64" r="51519" b="36546"/>
          <a:stretch/>
        </p:blipFill>
        <p:spPr>
          <a:xfrm flipH="1">
            <a:off x="326868" y="2939436"/>
            <a:ext cx="1257001" cy="855385"/>
          </a:xfrm>
          <a:prstGeom prst="rect">
            <a:avLst/>
          </a:prstGeom>
        </p:spPr>
      </p:pic>
      <p:pic>
        <p:nvPicPr>
          <p:cNvPr id="2" name="Picture 1">
            <a:extLst>
              <a:ext uri="{FF2B5EF4-FFF2-40B4-BE49-F238E27FC236}">
                <a16:creationId xmlns:a16="http://schemas.microsoft.com/office/drawing/2014/main" id="{1B224EFE-00C2-BC81-5AA7-2DE2366C72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1713" y="381000"/>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yellow circles with red lines&#10;&#10;AI-generated content may be incorrect.">
            <a:extLst>
              <a:ext uri="{FF2B5EF4-FFF2-40B4-BE49-F238E27FC236}">
                <a16:creationId xmlns:a16="http://schemas.microsoft.com/office/drawing/2014/main" id="{E60D10A3-C12D-3B2A-9BB5-79CB3DB2C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460" y="1071235"/>
            <a:ext cx="3136656" cy="1877705"/>
          </a:xfrm>
          <a:prstGeom prst="rect">
            <a:avLst/>
          </a:prstGeom>
        </p:spPr>
      </p:pic>
      <p:pic>
        <p:nvPicPr>
          <p:cNvPr id="12" name="Picture 11">
            <a:extLst>
              <a:ext uri="{FF2B5EF4-FFF2-40B4-BE49-F238E27FC236}">
                <a16:creationId xmlns:a16="http://schemas.microsoft.com/office/drawing/2014/main" id="{8C653C4C-2E27-D5CA-E6FE-46E87EFC78F5}"/>
              </a:ext>
            </a:extLst>
          </p:cNvPr>
          <p:cNvPicPr>
            <a:picLocks noChangeAspect="1"/>
          </p:cNvPicPr>
          <p:nvPr/>
        </p:nvPicPr>
        <p:blipFill>
          <a:blip r:embed="rId6"/>
          <a:stretch>
            <a:fillRect/>
          </a:stretch>
        </p:blipFill>
        <p:spPr>
          <a:xfrm>
            <a:off x="1656905" y="3078410"/>
            <a:ext cx="10272650" cy="1615580"/>
          </a:xfrm>
          <a:prstGeom prst="rect">
            <a:avLst/>
          </a:prstGeom>
        </p:spPr>
      </p:pic>
    </p:spTree>
    <p:extLst>
      <p:ext uri="{BB962C8B-B14F-4D97-AF65-F5344CB8AC3E}">
        <p14:creationId xmlns:p14="http://schemas.microsoft.com/office/powerpoint/2010/main" val="372873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771F0403-E00C-28B9-B304-253A7BD07A5A}"/>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cs typeface="Arial"/>
                <a:sym typeface="Arial"/>
              </a:rPr>
              <a:t>1</a:t>
            </a:r>
          </a:p>
        </p:txBody>
      </p:sp>
      <p:sp>
        <p:nvSpPr>
          <p:cNvPr id="19" name="Rectangle 18">
            <a:extLst>
              <a:ext uri="{FF2B5EF4-FFF2-40B4-BE49-F238E27FC236}">
                <a16:creationId xmlns:a16="http://schemas.microsoft.com/office/drawing/2014/main" id="{463C6514-EEB2-EDF6-8FF9-3AF541F09BB7}"/>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sym typeface="Arial"/>
              </a:rPr>
              <a:t>Bài thơ nhắc đến những dấu thanh nào trong tiếng Việt? </a:t>
            </a:r>
          </a:p>
        </p:txBody>
      </p:sp>
      <p:pic>
        <p:nvPicPr>
          <p:cNvPr id="20" name="Picture 19">
            <a:extLst>
              <a:ext uri="{FF2B5EF4-FFF2-40B4-BE49-F238E27FC236}">
                <a16:creationId xmlns:a16="http://schemas.microsoft.com/office/drawing/2014/main" id="{6F2CD539-AF7E-80CC-536D-A90E14D942D5}"/>
              </a:ext>
            </a:extLst>
          </p:cNvPr>
          <p:cNvPicPr>
            <a:picLocks noChangeAspect="1"/>
          </p:cNvPicPr>
          <p:nvPr/>
        </p:nvPicPr>
        <p:blipFill>
          <a:blip r:embed="rId2"/>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id="{77D6D7EC-5D9B-4AE9-2991-4A85240A79AD}"/>
              </a:ext>
            </a:extLst>
          </p:cNvPr>
          <p:cNvGrpSpPr/>
          <p:nvPr/>
        </p:nvGrpSpPr>
        <p:grpSpPr>
          <a:xfrm>
            <a:off x="2646367" y="2706794"/>
            <a:ext cx="6316658" cy="611193"/>
            <a:chOff x="1717200" y="5206535"/>
            <a:chExt cx="9932016" cy="611193"/>
          </a:xfrm>
        </p:grpSpPr>
        <p:sp>
          <p:nvSpPr>
            <p:cNvPr id="25" name="Rounded Rectangle 18">
              <a:extLst>
                <a:ext uri="{FF2B5EF4-FFF2-40B4-BE49-F238E27FC236}">
                  <a16:creationId xmlns:a16="http://schemas.microsoft.com/office/drawing/2014/main" id="{E37963A1-C39F-EF40-D283-4CDD502E1D76}"/>
                </a:ext>
              </a:extLst>
            </p:cNvPr>
            <p:cNvSpPr/>
            <p:nvPr/>
          </p:nvSpPr>
          <p:spPr>
            <a:xfrm>
              <a:off x="1717200" y="5206535"/>
              <a:ext cx="9932016"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26" name="Rectangle 25">
              <a:extLst>
                <a:ext uri="{FF2B5EF4-FFF2-40B4-BE49-F238E27FC236}">
                  <a16:creationId xmlns:a16="http://schemas.microsoft.com/office/drawing/2014/main" id="{93ED22AC-9330-7136-A2DE-1D1ED3D2A59A}"/>
                </a:ext>
              </a:extLst>
            </p:cNvPr>
            <p:cNvSpPr/>
            <p:nvPr/>
          </p:nvSpPr>
          <p:spPr>
            <a:xfrm>
              <a:off x="2020874" y="5206535"/>
              <a:ext cx="5608651"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lang="en-US" sz="3200" b="0" i="0" dirty="0" err="1">
                  <a:solidFill>
                    <a:srgbClr val="000000"/>
                  </a:solidFill>
                  <a:effectLst/>
                  <a:latin typeface="OpenSans"/>
                </a:rPr>
                <a:t>Em</a:t>
              </a:r>
              <a:r>
                <a:rPr lang="en-US" sz="3200" b="0" i="0" dirty="0">
                  <a:solidFill>
                    <a:srgbClr val="000000"/>
                  </a:solidFill>
                  <a:effectLst/>
                  <a:latin typeface="OpenSans"/>
                </a:rPr>
                <a:t> </a:t>
              </a:r>
              <a:r>
                <a:rPr lang="en-US" sz="3200" b="0" i="0" dirty="0" err="1">
                  <a:solidFill>
                    <a:srgbClr val="000000"/>
                  </a:solidFill>
                  <a:effectLst/>
                  <a:latin typeface="OpenSans"/>
                </a:rPr>
                <a:t>đọc</a:t>
              </a:r>
              <a:r>
                <a:rPr lang="en-US" sz="3200" b="0" i="0" dirty="0">
                  <a:solidFill>
                    <a:srgbClr val="000000"/>
                  </a:solidFill>
                  <a:effectLst/>
                  <a:latin typeface="OpenSans"/>
                </a:rPr>
                <a:t> </a:t>
              </a:r>
              <a:r>
                <a:rPr lang="en-US" sz="3200" b="0" i="0" dirty="0" err="1">
                  <a:solidFill>
                    <a:srgbClr val="000000"/>
                  </a:solidFill>
                  <a:effectLst/>
                  <a:latin typeface="OpenSans"/>
                </a:rPr>
                <a:t>bài</a:t>
              </a:r>
              <a:r>
                <a:rPr lang="en-US" sz="3200" b="0" i="0" dirty="0">
                  <a:solidFill>
                    <a:srgbClr val="000000"/>
                  </a:solidFill>
                  <a:effectLst/>
                  <a:latin typeface="OpenSans"/>
                </a:rPr>
                <a:t> </a:t>
              </a:r>
              <a:r>
                <a:rPr lang="en-US" sz="3200" b="0" i="0" dirty="0" err="1">
                  <a:solidFill>
                    <a:srgbClr val="000000"/>
                  </a:solidFill>
                  <a:effectLst/>
                  <a:latin typeface="OpenSans"/>
                </a:rPr>
                <a:t>thơ</a:t>
              </a:r>
              <a:r>
                <a:rPr lang="en-US" sz="3200" b="0" i="0" dirty="0">
                  <a:solidFill>
                    <a:srgbClr val="000000"/>
                  </a:solidFill>
                  <a:effectLst/>
                  <a:latin typeface="OpenSans"/>
                </a:rPr>
                <a:t> </a:t>
              </a:r>
              <a:r>
                <a:rPr lang="en-US" sz="3200" b="0" i="0" dirty="0" err="1">
                  <a:solidFill>
                    <a:srgbClr val="000000"/>
                  </a:solidFill>
                  <a:effectLst/>
                  <a:latin typeface="OpenSans"/>
                </a:rPr>
                <a:t>để</a:t>
              </a:r>
              <a:r>
                <a:rPr lang="en-US" sz="3200" b="0" i="0" dirty="0">
                  <a:solidFill>
                    <a:srgbClr val="000000"/>
                  </a:solidFill>
                  <a:effectLst/>
                  <a:latin typeface="OpenSans"/>
                </a:rPr>
                <a:t> </a:t>
              </a:r>
              <a:r>
                <a:rPr lang="en-US" sz="3200" b="0" i="0" dirty="0" err="1">
                  <a:solidFill>
                    <a:srgbClr val="000000"/>
                  </a:solidFill>
                  <a:effectLst/>
                  <a:latin typeface="OpenSans"/>
                </a:rPr>
                <a:t>trả</a:t>
              </a:r>
              <a:r>
                <a:rPr lang="en-US" sz="3200" b="0" i="0" dirty="0">
                  <a:solidFill>
                    <a:srgbClr val="000000"/>
                  </a:solidFill>
                  <a:effectLst/>
                  <a:latin typeface="OpenSans"/>
                </a:rPr>
                <a:t> </a:t>
              </a:r>
              <a:r>
                <a:rPr lang="en-US" sz="3200" b="0" i="0" dirty="0" err="1">
                  <a:solidFill>
                    <a:srgbClr val="000000"/>
                  </a:solidFill>
                  <a:effectLst/>
                  <a:latin typeface="OpenSans"/>
                </a:rPr>
                <a:t>lời</a:t>
              </a:r>
              <a:r>
                <a:rPr lang="en-US" sz="3200" b="0" i="0" dirty="0">
                  <a:solidFill>
                    <a:srgbClr val="000000"/>
                  </a:solidFill>
                  <a:effectLst/>
                  <a:latin typeface="OpenSans"/>
                </a:rPr>
                <a:t> </a:t>
              </a:r>
              <a:r>
                <a:rPr lang="en-US" sz="3200" b="0" i="0" dirty="0" err="1">
                  <a:solidFill>
                    <a:srgbClr val="000000"/>
                  </a:solidFill>
                  <a:effectLst/>
                  <a:latin typeface="OpenSans"/>
                </a:rPr>
                <a:t>câu</a:t>
              </a:r>
              <a:r>
                <a:rPr lang="en-US" sz="3200" b="0" i="0" dirty="0">
                  <a:solidFill>
                    <a:srgbClr val="000000"/>
                  </a:solidFill>
                  <a:effectLst/>
                  <a:latin typeface="OpenSans"/>
                </a:rPr>
                <a:t> </a:t>
              </a:r>
              <a:r>
                <a:rPr lang="en-US" sz="3200" b="0" i="0" dirty="0" err="1">
                  <a:solidFill>
                    <a:srgbClr val="000000"/>
                  </a:solidFill>
                  <a:effectLst/>
                  <a:latin typeface="OpenSans"/>
                </a:rPr>
                <a:t>hỏi</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30" name="Picture 29">
            <a:extLst>
              <a:ext uri="{FF2B5EF4-FFF2-40B4-BE49-F238E27FC236}">
                <a16:creationId xmlns:a16="http://schemas.microsoft.com/office/drawing/2014/main" id="{685A599C-80BA-34CF-AC72-6B9F09896C52}"/>
              </a:ext>
            </a:extLst>
          </p:cNvPr>
          <p:cNvPicPr>
            <a:picLocks noChangeAspect="1"/>
          </p:cNvPicPr>
          <p:nvPr/>
        </p:nvPicPr>
        <p:blipFill>
          <a:blip r:embed="rId3"/>
          <a:stretch>
            <a:fillRect/>
          </a:stretch>
        </p:blipFill>
        <p:spPr>
          <a:xfrm>
            <a:off x="2806065" y="3464559"/>
            <a:ext cx="5642610" cy="956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4954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EE2B4B-622D-4D01-35A3-AE1F74A616B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4401FC9-91A2-BC7F-298D-704D19F87FA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4" name="Rectangle: Rounded Corners 3">
            <a:extLst>
              <a:ext uri="{FF2B5EF4-FFF2-40B4-BE49-F238E27FC236}">
                <a16:creationId xmlns:a16="http://schemas.microsoft.com/office/drawing/2014/main" id="{81C7FB79-DA01-C8F8-AA6A-C0C8B3E801D8}"/>
              </a:ext>
            </a:extLst>
          </p:cNvPr>
          <p:cNvSpPr/>
          <p:nvPr/>
        </p:nvSpPr>
        <p:spPr>
          <a:xfrm>
            <a:off x="3074670" y="560070"/>
            <a:ext cx="2205990" cy="697230"/>
          </a:xfrm>
          <a:prstGeom prst="roundRect">
            <a:avLst>
              <a:gd name="adj" fmla="val 3306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Khổ</a:t>
            </a:r>
            <a:r>
              <a:rPr lang="en-US" sz="4000" dirty="0">
                <a:solidFill>
                  <a:srgbClr val="002060"/>
                </a:solidFill>
                <a:latin typeface="Cambria" panose="02040503050406030204" pitchFamily="18" charset="0"/>
                <a:ea typeface="Cambria" panose="02040503050406030204" pitchFamily="18" charset="0"/>
              </a:rPr>
              <a:t> 1</a:t>
            </a:r>
          </a:p>
        </p:txBody>
      </p:sp>
      <p:cxnSp>
        <p:nvCxnSpPr>
          <p:cNvPr id="6" name="Straight Arrow Connector 5">
            <a:extLst>
              <a:ext uri="{FF2B5EF4-FFF2-40B4-BE49-F238E27FC236}">
                <a16:creationId xmlns:a16="http://schemas.microsoft.com/office/drawing/2014/main" id="{0521A933-369E-833D-6C1D-0491C543EDF5}"/>
              </a:ext>
            </a:extLst>
          </p:cNvPr>
          <p:cNvCxnSpPr>
            <a:cxnSpLocks/>
            <a:stCxn id="4" idx="3"/>
          </p:cNvCxnSpPr>
          <p:nvPr/>
        </p:nvCxnSpPr>
        <p:spPr>
          <a:xfrm>
            <a:off x="5280660" y="908685"/>
            <a:ext cx="120015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88D7B32-7D1D-ADE1-FBAC-C9AD30359DDD}"/>
              </a:ext>
            </a:extLst>
          </p:cNvPr>
          <p:cNvSpPr/>
          <p:nvPr/>
        </p:nvSpPr>
        <p:spPr>
          <a:xfrm>
            <a:off x="6526530" y="571500"/>
            <a:ext cx="3280410" cy="697230"/>
          </a:xfrm>
          <a:prstGeom prst="roundRect">
            <a:avLst>
              <a:gd name="adj" fmla="val 3306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Dấu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sắc</a:t>
            </a:r>
            <a:endParaRPr lang="en-US" sz="40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E7257CE5-346A-E594-05CA-2EFF0F2D4C76}"/>
              </a:ext>
            </a:extLst>
          </p:cNvPr>
          <p:cNvSpPr/>
          <p:nvPr/>
        </p:nvSpPr>
        <p:spPr>
          <a:xfrm>
            <a:off x="3112770" y="1729740"/>
            <a:ext cx="2205990" cy="697230"/>
          </a:xfrm>
          <a:prstGeom prst="roundRect">
            <a:avLst>
              <a:gd name="adj" fmla="val 3306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Khổ</a:t>
            </a:r>
            <a:r>
              <a:rPr lang="en-US" sz="4000" dirty="0">
                <a:solidFill>
                  <a:srgbClr val="002060"/>
                </a:solidFill>
                <a:latin typeface="Cambria" panose="02040503050406030204" pitchFamily="18" charset="0"/>
                <a:ea typeface="Cambria" panose="02040503050406030204" pitchFamily="18" charset="0"/>
              </a:rPr>
              <a:t> 2</a:t>
            </a:r>
          </a:p>
        </p:txBody>
      </p:sp>
      <p:cxnSp>
        <p:nvCxnSpPr>
          <p:cNvPr id="10" name="Straight Arrow Connector 9">
            <a:extLst>
              <a:ext uri="{FF2B5EF4-FFF2-40B4-BE49-F238E27FC236}">
                <a16:creationId xmlns:a16="http://schemas.microsoft.com/office/drawing/2014/main" id="{94DDE30D-93F7-8FF3-19CD-7E5E55E64A7F}"/>
              </a:ext>
            </a:extLst>
          </p:cNvPr>
          <p:cNvCxnSpPr>
            <a:cxnSpLocks/>
            <a:stCxn id="9" idx="3"/>
          </p:cNvCxnSpPr>
          <p:nvPr/>
        </p:nvCxnSpPr>
        <p:spPr>
          <a:xfrm>
            <a:off x="5318760" y="2078355"/>
            <a:ext cx="120015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B9064793-51FA-99C9-3809-FF1DE1FC7FD6}"/>
              </a:ext>
            </a:extLst>
          </p:cNvPr>
          <p:cNvSpPr/>
          <p:nvPr/>
        </p:nvSpPr>
        <p:spPr>
          <a:xfrm>
            <a:off x="6564630" y="1741170"/>
            <a:ext cx="3280410" cy="697230"/>
          </a:xfrm>
          <a:prstGeom prst="roundRect">
            <a:avLst>
              <a:gd name="adj" fmla="val 3306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Dấu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nặng</a:t>
            </a:r>
            <a:endParaRPr lang="en-US" sz="4000"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E821D31-6705-29D7-105A-50E863DD683D}"/>
              </a:ext>
            </a:extLst>
          </p:cNvPr>
          <p:cNvSpPr/>
          <p:nvPr/>
        </p:nvSpPr>
        <p:spPr>
          <a:xfrm>
            <a:off x="3082290" y="3082290"/>
            <a:ext cx="2205990" cy="697230"/>
          </a:xfrm>
          <a:prstGeom prst="roundRect">
            <a:avLst>
              <a:gd name="adj" fmla="val 3306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Khổ</a:t>
            </a:r>
            <a:r>
              <a:rPr lang="en-US" sz="4000" dirty="0">
                <a:solidFill>
                  <a:srgbClr val="002060"/>
                </a:solidFill>
                <a:latin typeface="Cambria" panose="02040503050406030204" pitchFamily="18" charset="0"/>
                <a:ea typeface="Cambria" panose="02040503050406030204" pitchFamily="18" charset="0"/>
              </a:rPr>
              <a:t> 3</a:t>
            </a:r>
          </a:p>
        </p:txBody>
      </p:sp>
      <p:cxnSp>
        <p:nvCxnSpPr>
          <p:cNvPr id="13" name="Straight Arrow Connector 12">
            <a:extLst>
              <a:ext uri="{FF2B5EF4-FFF2-40B4-BE49-F238E27FC236}">
                <a16:creationId xmlns:a16="http://schemas.microsoft.com/office/drawing/2014/main" id="{0532791E-9B54-D957-84D1-1D07E036F644}"/>
              </a:ext>
            </a:extLst>
          </p:cNvPr>
          <p:cNvCxnSpPr>
            <a:cxnSpLocks/>
            <a:stCxn id="12" idx="3"/>
          </p:cNvCxnSpPr>
          <p:nvPr/>
        </p:nvCxnSpPr>
        <p:spPr>
          <a:xfrm>
            <a:off x="5288280" y="3430905"/>
            <a:ext cx="120015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13A0ACD-5EDA-F059-C4C2-CB89F925BD29}"/>
              </a:ext>
            </a:extLst>
          </p:cNvPr>
          <p:cNvSpPr/>
          <p:nvPr/>
        </p:nvSpPr>
        <p:spPr>
          <a:xfrm>
            <a:off x="6534150" y="3093720"/>
            <a:ext cx="3280410" cy="697230"/>
          </a:xfrm>
          <a:prstGeom prst="roundRect">
            <a:avLst>
              <a:gd name="adj" fmla="val 3306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Dấu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ngã</a:t>
            </a:r>
            <a:endParaRPr lang="en-US" sz="4000" dirty="0">
              <a:solidFill>
                <a:srgbClr val="00206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EEEEF144-4601-3BED-7CAF-25B6067C0DC6}"/>
              </a:ext>
            </a:extLst>
          </p:cNvPr>
          <p:cNvSpPr/>
          <p:nvPr/>
        </p:nvSpPr>
        <p:spPr>
          <a:xfrm>
            <a:off x="3051810" y="4434840"/>
            <a:ext cx="2205990" cy="697230"/>
          </a:xfrm>
          <a:prstGeom prst="roundRect">
            <a:avLst>
              <a:gd name="adj" fmla="val 3306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Khổ</a:t>
            </a:r>
            <a:r>
              <a:rPr lang="en-US" sz="4000" dirty="0">
                <a:solidFill>
                  <a:srgbClr val="002060"/>
                </a:solidFill>
                <a:latin typeface="Cambria" panose="02040503050406030204" pitchFamily="18" charset="0"/>
                <a:ea typeface="Cambria" panose="02040503050406030204" pitchFamily="18" charset="0"/>
              </a:rPr>
              <a:t> 4</a:t>
            </a:r>
          </a:p>
        </p:txBody>
      </p:sp>
      <p:cxnSp>
        <p:nvCxnSpPr>
          <p:cNvPr id="16" name="Straight Arrow Connector 15">
            <a:extLst>
              <a:ext uri="{FF2B5EF4-FFF2-40B4-BE49-F238E27FC236}">
                <a16:creationId xmlns:a16="http://schemas.microsoft.com/office/drawing/2014/main" id="{ACFE40F7-C480-43E5-E182-65C2661903A3}"/>
              </a:ext>
            </a:extLst>
          </p:cNvPr>
          <p:cNvCxnSpPr>
            <a:cxnSpLocks/>
            <a:stCxn id="15" idx="3"/>
          </p:cNvCxnSpPr>
          <p:nvPr/>
        </p:nvCxnSpPr>
        <p:spPr>
          <a:xfrm>
            <a:off x="5257800" y="4783455"/>
            <a:ext cx="120015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E34B205E-B201-FB04-9386-831B885C2687}"/>
              </a:ext>
            </a:extLst>
          </p:cNvPr>
          <p:cNvSpPr/>
          <p:nvPr/>
        </p:nvSpPr>
        <p:spPr>
          <a:xfrm>
            <a:off x="6503670" y="4446270"/>
            <a:ext cx="3280410" cy="697230"/>
          </a:xfrm>
          <a:prstGeom prst="roundRect">
            <a:avLst>
              <a:gd name="adj" fmla="val 3306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Dấu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huyền</a:t>
            </a:r>
            <a:endParaRPr lang="en-US" sz="4000" dirty="0">
              <a:solidFill>
                <a:srgbClr val="00206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89692AA4-CFD0-C910-C1FA-92ED6C228371}"/>
              </a:ext>
            </a:extLst>
          </p:cNvPr>
          <p:cNvSpPr/>
          <p:nvPr/>
        </p:nvSpPr>
        <p:spPr>
          <a:xfrm>
            <a:off x="3055620" y="5524500"/>
            <a:ext cx="2205990" cy="697230"/>
          </a:xfrm>
          <a:prstGeom prst="roundRect">
            <a:avLst>
              <a:gd name="adj" fmla="val 3306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Khổ</a:t>
            </a:r>
            <a:r>
              <a:rPr lang="en-US" sz="4000" dirty="0">
                <a:solidFill>
                  <a:srgbClr val="002060"/>
                </a:solidFill>
                <a:latin typeface="Cambria" panose="02040503050406030204" pitchFamily="18" charset="0"/>
                <a:ea typeface="Cambria" panose="02040503050406030204" pitchFamily="18" charset="0"/>
              </a:rPr>
              <a:t> 5</a:t>
            </a:r>
          </a:p>
        </p:txBody>
      </p:sp>
      <p:cxnSp>
        <p:nvCxnSpPr>
          <p:cNvPr id="22" name="Straight Arrow Connector 21">
            <a:extLst>
              <a:ext uri="{FF2B5EF4-FFF2-40B4-BE49-F238E27FC236}">
                <a16:creationId xmlns:a16="http://schemas.microsoft.com/office/drawing/2014/main" id="{36850369-2EB1-BC4F-8784-CC7A8952011E}"/>
              </a:ext>
            </a:extLst>
          </p:cNvPr>
          <p:cNvCxnSpPr>
            <a:cxnSpLocks/>
            <a:stCxn id="21" idx="3"/>
          </p:cNvCxnSpPr>
          <p:nvPr/>
        </p:nvCxnSpPr>
        <p:spPr>
          <a:xfrm>
            <a:off x="5261610" y="5873115"/>
            <a:ext cx="120015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F866285-0963-D3FB-9306-D3086D02ABAA}"/>
              </a:ext>
            </a:extLst>
          </p:cNvPr>
          <p:cNvSpPr/>
          <p:nvPr/>
        </p:nvSpPr>
        <p:spPr>
          <a:xfrm>
            <a:off x="6507480" y="5535930"/>
            <a:ext cx="3280410" cy="697230"/>
          </a:xfrm>
          <a:prstGeom prst="roundRect">
            <a:avLst>
              <a:gd name="adj" fmla="val 3306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Dấu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hỏi</a:t>
            </a:r>
            <a:endParaRPr lang="en-US" sz="4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7638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P spid="14" grpId="0" animBg="1"/>
      <p:bldP spid="15" grpId="0" animBg="1"/>
      <p:bldP spid="17"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771F0403-E00C-28B9-B304-253A7BD07A5A}"/>
              </a:ext>
            </a:extLst>
          </p:cNvPr>
          <p:cNvSpPr/>
          <p:nvPr/>
        </p:nvSpPr>
        <p:spPr>
          <a:xfrm>
            <a:off x="606865" y="150246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ea typeface="+mn-ea"/>
                <a:cs typeface="Arial"/>
                <a:sym typeface="Arial"/>
              </a:rPr>
              <a:t>2</a:t>
            </a:r>
          </a:p>
        </p:txBody>
      </p:sp>
      <p:sp>
        <p:nvSpPr>
          <p:cNvPr id="19" name="Rectangle 18">
            <a:extLst>
              <a:ext uri="{FF2B5EF4-FFF2-40B4-BE49-F238E27FC236}">
                <a16:creationId xmlns:a16="http://schemas.microsoft.com/office/drawing/2014/main" id="{463C6514-EEB2-EDF6-8FF9-3AF541F09BB7}"/>
              </a:ext>
            </a:extLst>
          </p:cNvPr>
          <p:cNvSpPr/>
          <p:nvPr/>
        </p:nvSpPr>
        <p:spPr>
          <a:xfrm>
            <a:off x="1066801" y="1519211"/>
            <a:ext cx="10553699" cy="1421928"/>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Ở khổ 1 và khổ 2, dấu sắc và dấu nặng được nhắc qua tiếng nào?</a:t>
            </a: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Tìm những hình ảnh so sánh được gợi ra từ những tiếng đó?</a:t>
            </a:r>
          </a:p>
        </p:txBody>
      </p:sp>
      <p:pic>
        <p:nvPicPr>
          <p:cNvPr id="20" name="Picture 19">
            <a:extLst>
              <a:ext uri="{FF2B5EF4-FFF2-40B4-BE49-F238E27FC236}">
                <a16:creationId xmlns:a16="http://schemas.microsoft.com/office/drawing/2014/main" id="{6F2CD539-AF7E-80CC-536D-A90E14D942D5}"/>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id="{77D6D7EC-5D9B-4AE9-2991-4A85240A79AD}"/>
              </a:ext>
            </a:extLst>
          </p:cNvPr>
          <p:cNvGrpSpPr/>
          <p:nvPr/>
        </p:nvGrpSpPr>
        <p:grpSpPr>
          <a:xfrm>
            <a:off x="3255967" y="2497244"/>
            <a:ext cx="7421558" cy="611193"/>
            <a:chOff x="1717200" y="5206535"/>
            <a:chExt cx="11669307" cy="611193"/>
          </a:xfrm>
        </p:grpSpPr>
        <p:sp>
          <p:nvSpPr>
            <p:cNvPr id="25" name="Rounded Rectangle 18">
              <a:extLst>
                <a:ext uri="{FF2B5EF4-FFF2-40B4-BE49-F238E27FC236}">
                  <a16:creationId xmlns:a16="http://schemas.microsoft.com/office/drawing/2014/main" id="{E37963A1-C39F-EF40-D283-4CDD502E1D76}"/>
                </a:ext>
              </a:extLst>
            </p:cNvPr>
            <p:cNvSpPr/>
            <p:nvPr/>
          </p:nvSpPr>
          <p:spPr>
            <a:xfrm>
              <a:off x="1717200" y="5206535"/>
              <a:ext cx="11669307"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93ED22AC-9330-7136-A2DE-1D1ED3D2A59A}"/>
                </a:ext>
              </a:extLst>
            </p:cNvPr>
            <p:cNvSpPr/>
            <p:nvPr/>
          </p:nvSpPr>
          <p:spPr>
            <a:xfrm>
              <a:off x="2020873" y="5206535"/>
              <a:ext cx="11266774"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sz="3200" b="0" i="0" u="none" strike="noStrike" kern="1200" cap="none" spc="0" normalizeH="0" baseline="0" noProof="0" dirty="0" err="1">
                  <a:ln>
                    <a:noFill/>
                  </a:ln>
                  <a:solidFill>
                    <a:srgbClr val="000000"/>
                  </a:solidFill>
                  <a:effectLst/>
                  <a:uLnTx/>
                  <a:uFillTx/>
                  <a:latin typeface="OpenSans"/>
                  <a:ea typeface="+mn-ea"/>
                  <a:cs typeface="+mn-cs"/>
                </a:rPr>
                <a:t>Em</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đọc</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kĩ</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khổ</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thơ</a:t>
              </a:r>
              <a:r>
                <a:rPr kumimoji="0" lang="en-US" sz="3200" b="0" i="0" u="none" strike="noStrike" kern="1200" cap="none" spc="0" normalizeH="0" baseline="0" noProof="0" dirty="0">
                  <a:ln>
                    <a:noFill/>
                  </a:ln>
                  <a:solidFill>
                    <a:srgbClr val="000000"/>
                  </a:solidFill>
                  <a:effectLst/>
                  <a:uLnTx/>
                  <a:uFillTx/>
                  <a:latin typeface="OpenSans"/>
                  <a:ea typeface="+mn-ea"/>
                  <a:cs typeface="+mn-cs"/>
                </a:rPr>
                <a:t> 1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và</a:t>
              </a:r>
              <a:r>
                <a:rPr kumimoji="0" lang="en-US" sz="3200" b="0" i="0" u="none" strike="noStrike" kern="1200" cap="none" spc="0" normalizeH="0" baseline="0" noProof="0" dirty="0">
                  <a:ln>
                    <a:noFill/>
                  </a:ln>
                  <a:solidFill>
                    <a:srgbClr val="000000"/>
                  </a:solidFill>
                  <a:effectLst/>
                  <a:uLnTx/>
                  <a:uFillTx/>
                  <a:latin typeface="OpenSans"/>
                  <a:ea typeface="+mn-ea"/>
                  <a:cs typeface="+mn-cs"/>
                </a:rPr>
                <a:t> 2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để</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trả</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lời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hỏi</a:t>
              </a:r>
              <a:endParaRPr kumimoji="0" lang="zh-CN" altLang="en-US" sz="3200" b="0" i="0" u="none" strike="noStrike" kern="0" cap="none" spc="0" normalizeH="0" baseline="0" noProof="0" dirty="0">
                <a:ln>
                  <a:noFill/>
                </a:ln>
                <a:solidFill>
                  <a:srgbClr val="000000"/>
                </a:solidFill>
                <a:effectLst/>
                <a:uLnTx/>
                <a:uFillTx/>
                <a:latin typeface="Arial"/>
                <a:ea typeface="等线" panose="02010600030101010101" pitchFamily="2" charset="-122"/>
                <a:cs typeface="Arial"/>
                <a:sym typeface="Arial"/>
              </a:endParaRPr>
            </a:p>
          </p:txBody>
        </p:sp>
      </p:grpSp>
      <p:grpSp>
        <p:nvGrpSpPr>
          <p:cNvPr id="27" name="Group 26">
            <a:extLst>
              <a:ext uri="{FF2B5EF4-FFF2-40B4-BE49-F238E27FC236}">
                <a16:creationId xmlns:a16="http://schemas.microsoft.com/office/drawing/2014/main" id="{CE9D0B57-1C40-A518-C312-0E6B20E6D251}"/>
              </a:ext>
            </a:extLst>
          </p:cNvPr>
          <p:cNvGrpSpPr/>
          <p:nvPr/>
        </p:nvGrpSpPr>
        <p:grpSpPr>
          <a:xfrm>
            <a:off x="695325" y="3248024"/>
            <a:ext cx="10887075" cy="2743479"/>
            <a:chOff x="1717200" y="5206536"/>
            <a:chExt cx="7177140" cy="1514123"/>
          </a:xfrm>
        </p:grpSpPr>
        <p:sp>
          <p:nvSpPr>
            <p:cNvPr id="28" name="Rounded Rectangle 18">
              <a:extLst>
                <a:ext uri="{FF2B5EF4-FFF2-40B4-BE49-F238E27FC236}">
                  <a16:creationId xmlns:a16="http://schemas.microsoft.com/office/drawing/2014/main"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D938E3AF-42D6-C71F-D0A6-C62CF04EE6D6}"/>
                </a:ext>
              </a:extLst>
            </p:cNvPr>
            <p:cNvSpPr/>
            <p:nvPr/>
          </p:nvSpPr>
          <p:spPr>
            <a:xfrm>
              <a:off x="1720772" y="5258151"/>
              <a:ext cx="7146558" cy="1462508"/>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en-US" altLang="zh-CN" sz="30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  </a:t>
              </a:r>
              <a:r>
                <a:rPr kumimoji="0" lang="vi-VN" altLang="zh-CN" sz="30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sắc được nhắc qua tiếng “bố”; dấu nặng được nhắc qua tiếng “mẹ”</a:t>
              </a:r>
            </a:p>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000" b="0"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 Những hình ảnh so sánh gợi ra từ tiếng “bố” là cao như mây đỉnh núi, bát ngát  trùng khơi, hình ảnh so sánh gợi ra từ tiếng “mẹ” là: ngọt ngào như dòng sữa nuôi con lớn thành người.</a:t>
              </a:r>
            </a:p>
          </p:txBody>
        </p:sp>
      </p:grpSp>
    </p:spTree>
    <p:extLst>
      <p:ext uri="{BB962C8B-B14F-4D97-AF65-F5344CB8AC3E}">
        <p14:creationId xmlns:p14="http://schemas.microsoft.com/office/powerpoint/2010/main" val="22688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771F0403-E00C-28B9-B304-253A7BD07A5A}"/>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ea typeface="+mn-ea"/>
                <a:cs typeface="Arial"/>
                <a:sym typeface="Arial"/>
              </a:rPr>
              <a:t>3</a:t>
            </a:r>
          </a:p>
        </p:txBody>
      </p:sp>
      <p:sp>
        <p:nvSpPr>
          <p:cNvPr id="19" name="Rectangle 18">
            <a:extLst>
              <a:ext uri="{FF2B5EF4-FFF2-40B4-BE49-F238E27FC236}">
                <a16:creationId xmlns:a16="http://schemas.microsoft.com/office/drawing/2014/main" id="{463C6514-EEB2-EDF6-8FF9-3AF541F09BB7}"/>
              </a:ext>
            </a:extLst>
          </p:cNvPr>
          <p:cNvSpPr/>
          <p:nvPr/>
        </p:nvSpPr>
        <p:spPr>
          <a:xfrm>
            <a:off x="1506166" y="1519211"/>
            <a:ext cx="9723810" cy="1089529"/>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Trong bài thơ, dấu ngã, dấu huyền, dấu hỏi gắ</a:t>
            </a:r>
            <a:r>
              <a:rPr kumimoji="0" lang="en-US"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n</a:t>
            </a:r>
            <a:r>
              <a:rPr kumimoji="0" lang="vi-VN"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 với tiếng nào? Mỗi tiếng đó gợi nhớ đến điều gì?</a:t>
            </a:r>
          </a:p>
        </p:txBody>
      </p:sp>
      <p:pic>
        <p:nvPicPr>
          <p:cNvPr id="20" name="Picture 19">
            <a:extLst>
              <a:ext uri="{FF2B5EF4-FFF2-40B4-BE49-F238E27FC236}">
                <a16:creationId xmlns:a16="http://schemas.microsoft.com/office/drawing/2014/main" id="{6F2CD539-AF7E-80CC-536D-A90E14D942D5}"/>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id="{77D6D7EC-5D9B-4AE9-2991-4A85240A79AD}"/>
              </a:ext>
            </a:extLst>
          </p:cNvPr>
          <p:cNvGrpSpPr/>
          <p:nvPr/>
        </p:nvGrpSpPr>
        <p:grpSpPr>
          <a:xfrm>
            <a:off x="2646367" y="2706794"/>
            <a:ext cx="6337187" cy="611193"/>
            <a:chOff x="1717200" y="5206535"/>
            <a:chExt cx="9964295" cy="611193"/>
          </a:xfrm>
        </p:grpSpPr>
        <p:sp>
          <p:nvSpPr>
            <p:cNvPr id="25" name="Rounded Rectangle 18">
              <a:extLst>
                <a:ext uri="{FF2B5EF4-FFF2-40B4-BE49-F238E27FC236}">
                  <a16:creationId xmlns:a16="http://schemas.microsoft.com/office/drawing/2014/main" id="{E37963A1-C39F-EF40-D283-4CDD502E1D76}"/>
                </a:ext>
              </a:extLst>
            </p:cNvPr>
            <p:cNvSpPr/>
            <p:nvPr/>
          </p:nvSpPr>
          <p:spPr>
            <a:xfrm>
              <a:off x="1717200" y="5206535"/>
              <a:ext cx="9932016"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93ED22AC-9330-7136-A2DE-1D1ED3D2A59A}"/>
                </a:ext>
              </a:extLst>
            </p:cNvPr>
            <p:cNvSpPr/>
            <p:nvPr/>
          </p:nvSpPr>
          <p:spPr>
            <a:xfrm>
              <a:off x="2020873" y="5206535"/>
              <a:ext cx="9660622"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sz="3200" b="0" i="0" u="none" strike="noStrike" kern="1200" cap="none" spc="0" normalizeH="0" baseline="0" noProof="0" dirty="0" err="1">
                  <a:ln>
                    <a:noFill/>
                  </a:ln>
                  <a:solidFill>
                    <a:srgbClr val="000000"/>
                  </a:solidFill>
                  <a:effectLst/>
                  <a:uLnTx/>
                  <a:uFillTx/>
                  <a:latin typeface="OpenSans"/>
                  <a:ea typeface="+mn-ea"/>
                  <a:cs typeface="+mn-cs"/>
                </a:rPr>
                <a:t>Em</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đọc</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khổ</a:t>
              </a:r>
              <a:r>
                <a:rPr kumimoji="0" lang="en-US" sz="3200" b="0" i="0" u="none" strike="noStrike" kern="1200" cap="none" spc="0" normalizeH="0" baseline="0" noProof="0" dirty="0">
                  <a:ln>
                    <a:noFill/>
                  </a:ln>
                  <a:solidFill>
                    <a:srgbClr val="000000"/>
                  </a:solidFill>
                  <a:effectLst/>
                  <a:uLnTx/>
                  <a:uFillTx/>
                  <a:latin typeface="OpenSans"/>
                  <a:ea typeface="+mn-ea"/>
                  <a:cs typeface="+mn-cs"/>
                </a:rPr>
                <a:t> 3, 4, 5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để</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trả</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lời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hỏi</a:t>
              </a:r>
              <a:endParaRPr kumimoji="0" lang="zh-CN" altLang="en-US" sz="3200" b="0" i="0" u="none" strike="noStrike" kern="0" cap="none" spc="0" normalizeH="0" baseline="0" noProof="0" dirty="0">
                <a:ln>
                  <a:noFill/>
                </a:ln>
                <a:solidFill>
                  <a:srgbClr val="000000"/>
                </a:solidFill>
                <a:effectLst/>
                <a:uLnTx/>
                <a:uFillTx/>
                <a:latin typeface="Arial"/>
                <a:ea typeface="等线" panose="02010600030101010101" pitchFamily="2" charset="-122"/>
                <a:cs typeface="Arial"/>
                <a:sym typeface="Arial"/>
              </a:endParaRPr>
            </a:p>
          </p:txBody>
        </p:sp>
      </p:grpSp>
      <p:grpSp>
        <p:nvGrpSpPr>
          <p:cNvPr id="27" name="Group 26">
            <a:extLst>
              <a:ext uri="{FF2B5EF4-FFF2-40B4-BE49-F238E27FC236}">
                <a16:creationId xmlns:a16="http://schemas.microsoft.com/office/drawing/2014/main" id="{CE9D0B57-1C40-A518-C312-0E6B20E6D251}"/>
              </a:ext>
            </a:extLst>
          </p:cNvPr>
          <p:cNvGrpSpPr/>
          <p:nvPr/>
        </p:nvGrpSpPr>
        <p:grpSpPr>
          <a:xfrm>
            <a:off x="652255" y="3457577"/>
            <a:ext cx="10977770" cy="3124198"/>
            <a:chOff x="1717200" y="5206536"/>
            <a:chExt cx="7177140" cy="1645190"/>
          </a:xfrm>
        </p:grpSpPr>
        <p:sp>
          <p:nvSpPr>
            <p:cNvPr id="28" name="Rounded Rectangle 18">
              <a:extLst>
                <a:ext uri="{FF2B5EF4-FFF2-40B4-BE49-F238E27FC236}">
                  <a16:creationId xmlns:a16="http://schemas.microsoft.com/office/drawing/2014/main"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D938E3AF-42D6-C71F-D0A6-C62CF04EE6D6}"/>
                </a:ext>
              </a:extLst>
            </p:cNvPr>
            <p:cNvSpPr/>
            <p:nvPr/>
          </p:nvSpPr>
          <p:spPr>
            <a:xfrm>
              <a:off x="1757813" y="5258151"/>
              <a:ext cx="7109515" cy="1593575"/>
            </a:xfrm>
            <a:prstGeom prst="rect">
              <a:avLst/>
            </a:prstGeom>
          </p:spPr>
          <p:txBody>
            <a:bodyPr wrap="square">
              <a:spAutoFit/>
            </a:bodyPr>
            <a:lstStyle/>
            <a:p>
              <a:pPr marL="457200" marR="0" lvl="0" indent="-457200" algn="just"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vi-VN"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huyền gắn với tiếng làng. Tiếng làng gợi nhớ đến hình ảnh làng quê thân thương với sân đình giếng nước,... nơi nuôi dưỡng tâm hồn con trẻ.</a:t>
              </a:r>
              <a:endParaRPr kumimoji="0" lang="en-US"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a:p>
              <a:pPr marL="457200" marR="0" lvl="0" indent="-457200" algn="just"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vi-VN"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ngã gắn với tiếng võng. Tiếng võng gợi nhớ đến hình ảnh thân thương của bà.</a:t>
              </a:r>
              <a:endParaRPr kumimoji="0" lang="en-US"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a:p>
              <a:pPr marL="457200" marR="0" lvl="0" indent="-457200" algn="just"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vi-VN"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hỏi gắn với tiếng cỏ. Tiếng cỏ gợi nhớ đến trò chơi tuổi thơ (trò chơi chọi gà)</a:t>
              </a:r>
              <a:endParaRPr kumimoji="0" lang="zh-CN" altLang="en-US"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p:txBody>
        </p:sp>
      </p:grpSp>
    </p:spTree>
    <p:extLst>
      <p:ext uri="{BB962C8B-B14F-4D97-AF65-F5344CB8AC3E}">
        <p14:creationId xmlns:p14="http://schemas.microsoft.com/office/powerpoint/2010/main" val="192454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771F0403-E00C-28B9-B304-253A7BD07A5A}"/>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ea typeface="+mn-ea"/>
                <a:cs typeface="Arial"/>
                <a:sym typeface="Arial"/>
              </a:rPr>
              <a:t>4</a:t>
            </a:r>
          </a:p>
        </p:txBody>
      </p:sp>
      <p:sp>
        <p:nvSpPr>
          <p:cNvPr id="19" name="Rectangle 18">
            <a:extLst>
              <a:ext uri="{FF2B5EF4-FFF2-40B4-BE49-F238E27FC236}">
                <a16:creationId xmlns:a16="http://schemas.microsoft.com/office/drawing/2014/main" id="{463C6514-EEB2-EDF6-8FF9-3AF541F09BB7}"/>
              </a:ext>
            </a:extLst>
          </p:cNvPr>
          <p:cNvSpPr/>
          <p:nvPr/>
        </p:nvSpPr>
        <p:spPr>
          <a:xfrm>
            <a:off x="1506166" y="1519211"/>
            <a:ext cx="9723810" cy="1089529"/>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Hai câu thơ cuối nhắc đến tiếng nào? Tiếng đó có khác gì với những tiếng nhắc đến trong bài thơ</a:t>
            </a:r>
          </a:p>
        </p:txBody>
      </p:sp>
      <p:pic>
        <p:nvPicPr>
          <p:cNvPr id="20" name="Picture 19">
            <a:extLst>
              <a:ext uri="{FF2B5EF4-FFF2-40B4-BE49-F238E27FC236}">
                <a16:creationId xmlns:a16="http://schemas.microsoft.com/office/drawing/2014/main" id="{6F2CD539-AF7E-80CC-536D-A90E14D942D5}"/>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id="{77D6D7EC-5D9B-4AE9-2991-4A85240A79AD}"/>
              </a:ext>
            </a:extLst>
          </p:cNvPr>
          <p:cNvGrpSpPr/>
          <p:nvPr/>
        </p:nvGrpSpPr>
        <p:grpSpPr>
          <a:xfrm>
            <a:off x="2646367" y="2706794"/>
            <a:ext cx="7469183" cy="611193"/>
            <a:chOff x="1717200" y="5206535"/>
            <a:chExt cx="11744191" cy="611193"/>
          </a:xfrm>
        </p:grpSpPr>
        <p:sp>
          <p:nvSpPr>
            <p:cNvPr id="25" name="Rounded Rectangle 18">
              <a:extLst>
                <a:ext uri="{FF2B5EF4-FFF2-40B4-BE49-F238E27FC236}">
                  <a16:creationId xmlns:a16="http://schemas.microsoft.com/office/drawing/2014/main" id="{E37963A1-C39F-EF40-D283-4CDD502E1D76}"/>
                </a:ext>
              </a:extLst>
            </p:cNvPr>
            <p:cNvSpPr/>
            <p:nvPr/>
          </p:nvSpPr>
          <p:spPr>
            <a:xfrm>
              <a:off x="1717200" y="5206535"/>
              <a:ext cx="11744191"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93ED22AC-9330-7136-A2DE-1D1ED3D2A59A}"/>
                </a:ext>
              </a:extLst>
            </p:cNvPr>
            <p:cNvSpPr/>
            <p:nvPr/>
          </p:nvSpPr>
          <p:spPr>
            <a:xfrm>
              <a:off x="2020873" y="5206535"/>
              <a:ext cx="11245705"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sz="3200" b="0" i="0" u="none" strike="noStrike" kern="1200" cap="none" spc="0" normalizeH="0" baseline="0" noProof="0" dirty="0" err="1">
                  <a:ln>
                    <a:noFill/>
                  </a:ln>
                  <a:solidFill>
                    <a:srgbClr val="000000"/>
                  </a:solidFill>
                  <a:effectLst/>
                  <a:uLnTx/>
                  <a:uFillTx/>
                  <a:latin typeface="OpenSans"/>
                  <a:ea typeface="+mn-ea"/>
                  <a:cs typeface="+mn-cs"/>
                </a:rPr>
                <a:t>Em</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đọc</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kĩ</a:t>
              </a:r>
              <a:r>
                <a:rPr kumimoji="0" lang="en-US" sz="3200" b="0" i="0" u="none" strike="noStrike" kern="1200" cap="none" spc="0" normalizeH="0" baseline="0" noProof="0" dirty="0">
                  <a:ln>
                    <a:noFill/>
                  </a:ln>
                  <a:solidFill>
                    <a:srgbClr val="000000"/>
                  </a:solidFill>
                  <a:effectLst/>
                  <a:uLnTx/>
                  <a:uFillTx/>
                  <a:latin typeface="OpenSans"/>
                  <a:ea typeface="+mn-ea"/>
                  <a:cs typeface="+mn-cs"/>
                </a:rPr>
                <a:t> 2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thơ</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cuối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để</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trả</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lời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hỏi</a:t>
              </a:r>
              <a:endParaRPr kumimoji="0" lang="zh-CN" altLang="en-US" sz="3200" b="0" i="0" u="none" strike="noStrike" kern="0" cap="none" spc="0" normalizeH="0" baseline="0" noProof="0" dirty="0">
                <a:ln>
                  <a:noFill/>
                </a:ln>
                <a:solidFill>
                  <a:srgbClr val="000000"/>
                </a:solidFill>
                <a:effectLst/>
                <a:uLnTx/>
                <a:uFillTx/>
                <a:latin typeface="Arial"/>
                <a:ea typeface="等线" panose="02010600030101010101" pitchFamily="2" charset="-122"/>
                <a:cs typeface="Arial"/>
                <a:sym typeface="Arial"/>
              </a:endParaRPr>
            </a:p>
          </p:txBody>
        </p:sp>
      </p:grpSp>
      <p:grpSp>
        <p:nvGrpSpPr>
          <p:cNvPr id="27" name="Group 26">
            <a:extLst>
              <a:ext uri="{FF2B5EF4-FFF2-40B4-BE49-F238E27FC236}">
                <a16:creationId xmlns:a16="http://schemas.microsoft.com/office/drawing/2014/main" id="{CE9D0B57-1C40-A518-C312-0E6B20E6D251}"/>
              </a:ext>
            </a:extLst>
          </p:cNvPr>
          <p:cNvGrpSpPr/>
          <p:nvPr/>
        </p:nvGrpSpPr>
        <p:grpSpPr>
          <a:xfrm>
            <a:off x="652255" y="3457578"/>
            <a:ext cx="10977770" cy="2266947"/>
            <a:chOff x="1717200" y="5206536"/>
            <a:chExt cx="7177140" cy="1513970"/>
          </a:xfrm>
        </p:grpSpPr>
        <p:sp>
          <p:nvSpPr>
            <p:cNvPr id="28" name="Rounded Rectangle 18">
              <a:extLst>
                <a:ext uri="{FF2B5EF4-FFF2-40B4-BE49-F238E27FC236}">
                  <a16:creationId xmlns:a16="http://schemas.microsoft.com/office/drawing/2014/main"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R="0" lvl="0" algn="ctr" defTabSz="914400" rtl="0" eaLnBrk="1" fontAlgn="auto" latinLnBrk="0" hangingPunct="1">
                <a:lnSpc>
                  <a:spcPct val="100000"/>
                </a:lnSpc>
                <a:spcBef>
                  <a:spcPts val="0"/>
                </a:spcBef>
                <a:spcAft>
                  <a:spcPts val="0"/>
                </a:spcAft>
                <a:buClr>
                  <a:srgbClr val="000000"/>
                </a:buClr>
                <a:buSzTx/>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D938E3AF-42D6-C71F-D0A6-C62CF04EE6D6}"/>
                </a:ext>
              </a:extLst>
            </p:cNvPr>
            <p:cNvSpPr/>
            <p:nvPr/>
          </p:nvSpPr>
          <p:spPr>
            <a:xfrm>
              <a:off x="1932178" y="5258151"/>
              <a:ext cx="6800251" cy="1282657"/>
            </a:xfrm>
            <a:prstGeom prst="rect">
              <a:avLst/>
            </a:prstGeom>
          </p:spPr>
          <p:txBody>
            <a:bodyPr wrap="square">
              <a:spAutoFit/>
            </a:bodyPr>
            <a:lstStyle/>
            <a:p>
              <a:pPr marR="0" lvl="0" algn="just" defTabSz="914400" rtl="0" eaLnBrk="1" fontAlgn="auto" latinLnBrk="0" hangingPunct="1">
                <a:lnSpc>
                  <a:spcPct val="112000"/>
                </a:lnSpc>
                <a:spcBef>
                  <a:spcPts val="0"/>
                </a:spcBef>
                <a:spcAft>
                  <a:spcPts val="0"/>
                </a:spcAft>
                <a:buClrTx/>
                <a:buSzTx/>
                <a:tabLst/>
                <a:defRPr/>
              </a:pPr>
              <a:r>
                <a:rPr kumimoji="0" lang="vi-VN" altLang="zh-CN" sz="3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Hai câu thơ cuối nhắc đến tiếng em. Tiếng em khác với những tiếng được nhắc trong bài thơ là không có dấu thanh</a:t>
              </a:r>
              <a:r>
                <a:rPr kumimoji="0" lang="en-US" altLang="zh-CN" sz="3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a:t>
              </a:r>
              <a:endParaRPr kumimoji="0" lang="zh-CN" altLang="en-US" sz="3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p:txBody>
        </p:sp>
      </p:grpSp>
    </p:spTree>
    <p:extLst>
      <p:ext uri="{BB962C8B-B14F-4D97-AF65-F5344CB8AC3E}">
        <p14:creationId xmlns:p14="http://schemas.microsoft.com/office/powerpoint/2010/main" val="1422653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child&#10;&#10;Description automatically generated with low confidence">
            <a:extLst>
              <a:ext uri="{FF2B5EF4-FFF2-40B4-BE49-F238E27FC236}">
                <a16:creationId xmlns:a16="http://schemas.microsoft.com/office/drawing/2014/main" id="{E5FA3E70-7295-8350-1711-7C77A44FBE7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8311502" y="846195"/>
            <a:ext cx="2933293" cy="3433619"/>
          </a:xfrm>
          <a:prstGeom prst="rect">
            <a:avLst/>
          </a:prstGeom>
        </p:spPr>
      </p:pic>
      <p:sp>
        <p:nvSpPr>
          <p:cNvPr id="15" name="Speech Bubble: Rectangle with Corners Rounded 14">
            <a:extLst>
              <a:ext uri="{FF2B5EF4-FFF2-40B4-BE49-F238E27FC236}">
                <a16:creationId xmlns:a16="http://schemas.microsoft.com/office/drawing/2014/main" id="{54568C59-BB07-7A50-68B4-5DD1D6C0DF0F}"/>
              </a:ext>
            </a:extLst>
          </p:cNvPr>
          <p:cNvSpPr/>
          <p:nvPr/>
        </p:nvSpPr>
        <p:spPr>
          <a:xfrm>
            <a:off x="1068027" y="938644"/>
            <a:ext cx="6671726" cy="1984664"/>
          </a:xfrm>
          <a:custGeom>
            <a:avLst/>
            <a:gdLst>
              <a:gd name="connsiteX0" fmla="*/ 0 w 6671726"/>
              <a:gd name="connsiteY0" fmla="*/ 330784 h 1984664"/>
              <a:gd name="connsiteX1" fmla="*/ 330784 w 6671726"/>
              <a:gd name="connsiteY1" fmla="*/ 0 h 1984664"/>
              <a:gd name="connsiteX2" fmla="*/ 3891840 w 6671726"/>
              <a:gd name="connsiteY2" fmla="*/ 0 h 1984664"/>
              <a:gd name="connsiteX3" fmla="*/ 3891840 w 6671726"/>
              <a:gd name="connsiteY3" fmla="*/ 0 h 1984664"/>
              <a:gd name="connsiteX4" fmla="*/ 5559772 w 6671726"/>
              <a:gd name="connsiteY4" fmla="*/ 0 h 1984664"/>
              <a:gd name="connsiteX5" fmla="*/ 6340942 w 6671726"/>
              <a:gd name="connsiteY5" fmla="*/ 0 h 1984664"/>
              <a:gd name="connsiteX6" fmla="*/ 6671726 w 6671726"/>
              <a:gd name="connsiteY6" fmla="*/ 330784 h 1984664"/>
              <a:gd name="connsiteX7" fmla="*/ 6671726 w 6671726"/>
              <a:gd name="connsiteY7" fmla="*/ 1157721 h 1984664"/>
              <a:gd name="connsiteX8" fmla="*/ 7531645 w 6671726"/>
              <a:gd name="connsiteY8" fmla="*/ 1848476 h 1984664"/>
              <a:gd name="connsiteX9" fmla="*/ 6671726 w 6671726"/>
              <a:gd name="connsiteY9" fmla="*/ 1653887 h 1984664"/>
              <a:gd name="connsiteX10" fmla="*/ 6671726 w 6671726"/>
              <a:gd name="connsiteY10" fmla="*/ 1653880 h 1984664"/>
              <a:gd name="connsiteX11" fmla="*/ 6340942 w 6671726"/>
              <a:gd name="connsiteY11" fmla="*/ 1984664 h 1984664"/>
              <a:gd name="connsiteX12" fmla="*/ 5559772 w 6671726"/>
              <a:gd name="connsiteY12" fmla="*/ 1984664 h 1984664"/>
              <a:gd name="connsiteX13" fmla="*/ 3891840 w 6671726"/>
              <a:gd name="connsiteY13" fmla="*/ 1984664 h 1984664"/>
              <a:gd name="connsiteX14" fmla="*/ 3891840 w 6671726"/>
              <a:gd name="connsiteY14" fmla="*/ 1984664 h 1984664"/>
              <a:gd name="connsiteX15" fmla="*/ 330784 w 6671726"/>
              <a:gd name="connsiteY15" fmla="*/ 1984664 h 1984664"/>
              <a:gd name="connsiteX16" fmla="*/ 0 w 6671726"/>
              <a:gd name="connsiteY16" fmla="*/ 1653880 h 1984664"/>
              <a:gd name="connsiteX17" fmla="*/ 0 w 6671726"/>
              <a:gd name="connsiteY17" fmla="*/ 1653887 h 1984664"/>
              <a:gd name="connsiteX18" fmla="*/ 0 w 6671726"/>
              <a:gd name="connsiteY18" fmla="*/ 1157721 h 1984664"/>
              <a:gd name="connsiteX19" fmla="*/ 0 w 6671726"/>
              <a:gd name="connsiteY19" fmla="*/ 1157721 h 1984664"/>
              <a:gd name="connsiteX20" fmla="*/ 0 w 6671726"/>
              <a:gd name="connsiteY20"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1726" h="1984664" fill="none" extrusionOk="0">
                <a:moveTo>
                  <a:pt x="0" y="330784"/>
                </a:moveTo>
                <a:cubicBezTo>
                  <a:pt x="-6499" y="155910"/>
                  <a:pt x="154832" y="-18221"/>
                  <a:pt x="330784" y="0"/>
                </a:cubicBezTo>
                <a:cubicBezTo>
                  <a:pt x="1420961" y="129591"/>
                  <a:pt x="3349684" y="-79037"/>
                  <a:pt x="3891840" y="0"/>
                </a:cubicBezTo>
                <a:lnTo>
                  <a:pt x="3891840" y="0"/>
                </a:lnTo>
                <a:cubicBezTo>
                  <a:pt x="4140327" y="126344"/>
                  <a:pt x="5301510" y="85997"/>
                  <a:pt x="5559772" y="0"/>
                </a:cubicBezTo>
                <a:cubicBezTo>
                  <a:pt x="5938179" y="-50787"/>
                  <a:pt x="6005591" y="-19734"/>
                  <a:pt x="6340942" y="0"/>
                </a:cubicBezTo>
                <a:cubicBezTo>
                  <a:pt x="6548559" y="20057"/>
                  <a:pt x="6652339" y="141811"/>
                  <a:pt x="6671726" y="330784"/>
                </a:cubicBezTo>
                <a:cubicBezTo>
                  <a:pt x="6733496" y="575903"/>
                  <a:pt x="6723091" y="877809"/>
                  <a:pt x="6671726" y="1157721"/>
                </a:cubicBezTo>
                <a:cubicBezTo>
                  <a:pt x="6824153" y="1286231"/>
                  <a:pt x="7281665" y="1688346"/>
                  <a:pt x="7531645" y="1848476"/>
                </a:cubicBezTo>
                <a:cubicBezTo>
                  <a:pt x="7406971" y="1890814"/>
                  <a:pt x="6862395" y="1668882"/>
                  <a:pt x="6671726" y="1653887"/>
                </a:cubicBezTo>
                <a:lnTo>
                  <a:pt x="6671726" y="1653880"/>
                </a:lnTo>
                <a:cubicBezTo>
                  <a:pt x="6698845" y="1818290"/>
                  <a:pt x="6529103" y="1988045"/>
                  <a:pt x="6340942" y="1984664"/>
                </a:cubicBezTo>
                <a:cubicBezTo>
                  <a:pt x="5963698" y="2048895"/>
                  <a:pt x="5642322" y="2038478"/>
                  <a:pt x="5559772" y="1984664"/>
                </a:cubicBezTo>
                <a:cubicBezTo>
                  <a:pt x="4919227" y="2117463"/>
                  <a:pt x="4156044" y="1996405"/>
                  <a:pt x="3891840" y="1984664"/>
                </a:cubicBezTo>
                <a:lnTo>
                  <a:pt x="3891840" y="1984664"/>
                </a:lnTo>
                <a:cubicBezTo>
                  <a:pt x="2611293" y="1944998"/>
                  <a:pt x="1488607" y="2112313"/>
                  <a:pt x="330784" y="1984664"/>
                </a:cubicBezTo>
                <a:cubicBezTo>
                  <a:pt x="136412" y="1970884"/>
                  <a:pt x="26535" y="1852598"/>
                  <a:pt x="0" y="1653880"/>
                </a:cubicBezTo>
                <a:lnTo>
                  <a:pt x="0" y="1653887"/>
                </a:lnTo>
                <a:cubicBezTo>
                  <a:pt x="-8008" y="1447095"/>
                  <a:pt x="-20760" y="1369473"/>
                  <a:pt x="0" y="1157721"/>
                </a:cubicBezTo>
                <a:lnTo>
                  <a:pt x="0" y="1157721"/>
                </a:lnTo>
                <a:cubicBezTo>
                  <a:pt x="62229" y="1055329"/>
                  <a:pt x="-54370" y="657288"/>
                  <a:pt x="0" y="330784"/>
                </a:cubicBezTo>
                <a:close/>
              </a:path>
              <a:path w="6671726" h="1984664" stroke="0" extrusionOk="0">
                <a:moveTo>
                  <a:pt x="0" y="330784"/>
                </a:moveTo>
                <a:cubicBezTo>
                  <a:pt x="2522" y="139890"/>
                  <a:pt x="126915" y="21841"/>
                  <a:pt x="330784" y="0"/>
                </a:cubicBezTo>
                <a:cubicBezTo>
                  <a:pt x="1063753" y="-30226"/>
                  <a:pt x="3481311" y="19287"/>
                  <a:pt x="3891840" y="0"/>
                </a:cubicBezTo>
                <a:lnTo>
                  <a:pt x="3891840" y="0"/>
                </a:lnTo>
                <a:cubicBezTo>
                  <a:pt x="4486798" y="-60282"/>
                  <a:pt x="4910001" y="67625"/>
                  <a:pt x="5559772" y="0"/>
                </a:cubicBezTo>
                <a:cubicBezTo>
                  <a:pt x="5934283" y="-13502"/>
                  <a:pt x="6208803" y="-29046"/>
                  <a:pt x="6340942" y="0"/>
                </a:cubicBezTo>
                <a:cubicBezTo>
                  <a:pt x="6533007" y="-1119"/>
                  <a:pt x="6665612" y="139351"/>
                  <a:pt x="6671726" y="330784"/>
                </a:cubicBezTo>
                <a:cubicBezTo>
                  <a:pt x="6682467" y="484424"/>
                  <a:pt x="6669280" y="797739"/>
                  <a:pt x="6671726" y="1157721"/>
                </a:cubicBezTo>
                <a:cubicBezTo>
                  <a:pt x="6808545" y="1382353"/>
                  <a:pt x="7166762" y="1432062"/>
                  <a:pt x="7531645" y="1848476"/>
                </a:cubicBezTo>
                <a:cubicBezTo>
                  <a:pt x="7315827" y="1774584"/>
                  <a:pt x="7094310" y="1675631"/>
                  <a:pt x="6671726" y="1653887"/>
                </a:cubicBezTo>
                <a:lnTo>
                  <a:pt x="6671726" y="1653880"/>
                </a:lnTo>
                <a:cubicBezTo>
                  <a:pt x="6687441" y="1826912"/>
                  <a:pt x="6520699" y="1953271"/>
                  <a:pt x="6340942" y="1984664"/>
                </a:cubicBezTo>
                <a:cubicBezTo>
                  <a:pt x="6245792" y="2019086"/>
                  <a:pt x="5923688" y="2052429"/>
                  <a:pt x="5559772" y="1984664"/>
                </a:cubicBezTo>
                <a:cubicBezTo>
                  <a:pt x="5114435" y="2130015"/>
                  <a:pt x="4595538" y="1913352"/>
                  <a:pt x="3891840" y="1984664"/>
                </a:cubicBezTo>
                <a:lnTo>
                  <a:pt x="3891840" y="1984664"/>
                </a:lnTo>
                <a:cubicBezTo>
                  <a:pt x="2402947" y="2079696"/>
                  <a:pt x="833944" y="1934741"/>
                  <a:pt x="330784" y="1984664"/>
                </a:cubicBezTo>
                <a:cubicBezTo>
                  <a:pt x="146839" y="1980657"/>
                  <a:pt x="4453" y="1843661"/>
                  <a:pt x="0" y="1653880"/>
                </a:cubicBezTo>
                <a:lnTo>
                  <a:pt x="0" y="1653887"/>
                </a:lnTo>
                <a:cubicBezTo>
                  <a:pt x="-25661" y="1562446"/>
                  <a:pt x="-1624" y="1321114"/>
                  <a:pt x="0" y="1157721"/>
                </a:cubicBezTo>
                <a:lnTo>
                  <a:pt x="0" y="1157721"/>
                </a:lnTo>
                <a:cubicBezTo>
                  <a:pt x="52287" y="796198"/>
                  <a:pt x="-18272" y="724819"/>
                  <a:pt x="0" y="330784"/>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62889"/>
                      <a:gd name="adj2" fmla="val 4313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thuộc</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3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khổ</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thơ</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đầu</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0138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53C20AB-E3E3-0DDF-81E1-C806081E933D}"/>
              </a:ext>
            </a:extLst>
          </p:cNvPr>
          <p:cNvSpPr/>
          <p:nvPr/>
        </p:nvSpPr>
        <p:spPr>
          <a:xfrm>
            <a:off x="372138" y="159488"/>
            <a:ext cx="11582187" cy="6565162"/>
          </a:xfrm>
          <a:custGeom>
            <a:avLst/>
            <a:gdLst>
              <a:gd name="connsiteX0" fmla="*/ 0 w 11582187"/>
              <a:gd name="connsiteY0" fmla="*/ 1094216 h 6565162"/>
              <a:gd name="connsiteX1" fmla="*/ 1094216 w 11582187"/>
              <a:gd name="connsiteY1" fmla="*/ 0 h 6565162"/>
              <a:gd name="connsiteX2" fmla="*/ 1681326 w 11582187"/>
              <a:gd name="connsiteY2" fmla="*/ 0 h 6565162"/>
              <a:gd name="connsiteX3" fmla="*/ 2174498 w 11582187"/>
              <a:gd name="connsiteY3" fmla="*/ 0 h 6565162"/>
              <a:gd name="connsiteX4" fmla="*/ 2573732 w 11582187"/>
              <a:gd name="connsiteY4" fmla="*/ 0 h 6565162"/>
              <a:gd name="connsiteX5" fmla="*/ 3348717 w 11582187"/>
              <a:gd name="connsiteY5" fmla="*/ 0 h 6565162"/>
              <a:gd name="connsiteX6" fmla="*/ 4123702 w 11582187"/>
              <a:gd name="connsiteY6" fmla="*/ 0 h 6565162"/>
              <a:gd name="connsiteX7" fmla="*/ 4898687 w 11582187"/>
              <a:gd name="connsiteY7" fmla="*/ 0 h 6565162"/>
              <a:gd name="connsiteX8" fmla="*/ 5203984 w 11582187"/>
              <a:gd name="connsiteY8" fmla="*/ 0 h 6565162"/>
              <a:gd name="connsiteX9" fmla="*/ 5697156 w 11582187"/>
              <a:gd name="connsiteY9" fmla="*/ 0 h 6565162"/>
              <a:gd name="connsiteX10" fmla="*/ 6284266 w 11582187"/>
              <a:gd name="connsiteY10" fmla="*/ 0 h 6565162"/>
              <a:gd name="connsiteX11" fmla="*/ 6683500 w 11582187"/>
              <a:gd name="connsiteY11" fmla="*/ 0 h 6565162"/>
              <a:gd name="connsiteX12" fmla="*/ 7364547 w 11582187"/>
              <a:gd name="connsiteY12" fmla="*/ 0 h 6565162"/>
              <a:gd name="connsiteX13" fmla="*/ 7857720 w 11582187"/>
              <a:gd name="connsiteY13" fmla="*/ 0 h 6565162"/>
              <a:gd name="connsiteX14" fmla="*/ 8538767 w 11582187"/>
              <a:gd name="connsiteY14" fmla="*/ 0 h 6565162"/>
              <a:gd name="connsiteX15" fmla="*/ 9125877 w 11582187"/>
              <a:gd name="connsiteY15" fmla="*/ 0 h 6565162"/>
              <a:gd name="connsiteX16" fmla="*/ 9525111 w 11582187"/>
              <a:gd name="connsiteY16" fmla="*/ 0 h 6565162"/>
              <a:gd name="connsiteX17" fmla="*/ 9830408 w 11582187"/>
              <a:gd name="connsiteY17" fmla="*/ 0 h 6565162"/>
              <a:gd name="connsiteX18" fmla="*/ 10487971 w 11582187"/>
              <a:gd name="connsiteY18" fmla="*/ 0 h 6565162"/>
              <a:gd name="connsiteX19" fmla="*/ 11582187 w 11582187"/>
              <a:gd name="connsiteY19" fmla="*/ 1094216 h 6565162"/>
              <a:gd name="connsiteX20" fmla="*/ 11582187 w 11582187"/>
              <a:gd name="connsiteY20" fmla="*/ 1510005 h 6565162"/>
              <a:gd name="connsiteX21" fmla="*/ 11582187 w 11582187"/>
              <a:gd name="connsiteY21" fmla="*/ 2057097 h 6565162"/>
              <a:gd name="connsiteX22" fmla="*/ 11582187 w 11582187"/>
              <a:gd name="connsiteY22" fmla="*/ 2647955 h 6565162"/>
              <a:gd name="connsiteX23" fmla="*/ 11582187 w 11582187"/>
              <a:gd name="connsiteY23" fmla="*/ 3063745 h 6565162"/>
              <a:gd name="connsiteX24" fmla="*/ 11582187 w 11582187"/>
              <a:gd name="connsiteY24" fmla="*/ 3479534 h 6565162"/>
              <a:gd name="connsiteX25" fmla="*/ 11582187 w 11582187"/>
              <a:gd name="connsiteY25" fmla="*/ 4026625 h 6565162"/>
              <a:gd name="connsiteX26" fmla="*/ 11582187 w 11582187"/>
              <a:gd name="connsiteY26" fmla="*/ 4442414 h 6565162"/>
              <a:gd name="connsiteX27" fmla="*/ 11582187 w 11582187"/>
              <a:gd name="connsiteY27" fmla="*/ 4901971 h 6565162"/>
              <a:gd name="connsiteX28" fmla="*/ 11582187 w 11582187"/>
              <a:gd name="connsiteY28" fmla="*/ 5470946 h 6565162"/>
              <a:gd name="connsiteX29" fmla="*/ 10487971 w 11582187"/>
              <a:gd name="connsiteY29" fmla="*/ 6565162 h 6565162"/>
              <a:gd name="connsiteX30" fmla="*/ 10182674 w 11582187"/>
              <a:gd name="connsiteY30" fmla="*/ 6565162 h 6565162"/>
              <a:gd name="connsiteX31" fmla="*/ 9501627 w 11582187"/>
              <a:gd name="connsiteY31" fmla="*/ 6565162 h 6565162"/>
              <a:gd name="connsiteX32" fmla="*/ 9102392 w 11582187"/>
              <a:gd name="connsiteY32" fmla="*/ 6565162 h 6565162"/>
              <a:gd name="connsiteX33" fmla="*/ 8609220 w 11582187"/>
              <a:gd name="connsiteY33" fmla="*/ 6565162 h 6565162"/>
              <a:gd name="connsiteX34" fmla="*/ 8209985 w 11582187"/>
              <a:gd name="connsiteY34" fmla="*/ 6565162 h 6565162"/>
              <a:gd name="connsiteX35" fmla="*/ 7622876 w 11582187"/>
              <a:gd name="connsiteY35" fmla="*/ 6565162 h 6565162"/>
              <a:gd name="connsiteX36" fmla="*/ 6941828 w 11582187"/>
              <a:gd name="connsiteY36" fmla="*/ 6565162 h 6565162"/>
              <a:gd name="connsiteX37" fmla="*/ 6260781 w 11582187"/>
              <a:gd name="connsiteY37" fmla="*/ 6565162 h 6565162"/>
              <a:gd name="connsiteX38" fmla="*/ 5767609 w 11582187"/>
              <a:gd name="connsiteY38" fmla="*/ 6565162 h 6565162"/>
              <a:gd name="connsiteX39" fmla="*/ 5462312 w 11582187"/>
              <a:gd name="connsiteY39" fmla="*/ 6565162 h 6565162"/>
              <a:gd name="connsiteX40" fmla="*/ 4781265 w 11582187"/>
              <a:gd name="connsiteY40" fmla="*/ 6565162 h 6565162"/>
              <a:gd name="connsiteX41" fmla="*/ 4288093 w 11582187"/>
              <a:gd name="connsiteY41" fmla="*/ 6565162 h 6565162"/>
              <a:gd name="connsiteX42" fmla="*/ 3607045 w 11582187"/>
              <a:gd name="connsiteY42" fmla="*/ 6565162 h 6565162"/>
              <a:gd name="connsiteX43" fmla="*/ 3019936 w 11582187"/>
              <a:gd name="connsiteY43" fmla="*/ 6565162 h 6565162"/>
              <a:gd name="connsiteX44" fmla="*/ 2432826 w 11582187"/>
              <a:gd name="connsiteY44" fmla="*/ 6565162 h 6565162"/>
              <a:gd name="connsiteX45" fmla="*/ 2033592 w 11582187"/>
              <a:gd name="connsiteY45" fmla="*/ 6565162 h 6565162"/>
              <a:gd name="connsiteX46" fmla="*/ 1728294 w 11582187"/>
              <a:gd name="connsiteY46" fmla="*/ 6565162 h 6565162"/>
              <a:gd name="connsiteX47" fmla="*/ 1094216 w 11582187"/>
              <a:gd name="connsiteY47" fmla="*/ 6565162 h 6565162"/>
              <a:gd name="connsiteX48" fmla="*/ 0 w 11582187"/>
              <a:gd name="connsiteY48" fmla="*/ 5470946 h 6565162"/>
              <a:gd name="connsiteX49" fmla="*/ 0 w 11582187"/>
              <a:gd name="connsiteY49" fmla="*/ 5011389 h 6565162"/>
              <a:gd name="connsiteX50" fmla="*/ 0 w 11582187"/>
              <a:gd name="connsiteY50" fmla="*/ 4420531 h 6565162"/>
              <a:gd name="connsiteX51" fmla="*/ 0 w 11582187"/>
              <a:gd name="connsiteY51" fmla="*/ 3917207 h 6565162"/>
              <a:gd name="connsiteX52" fmla="*/ 0 w 11582187"/>
              <a:gd name="connsiteY52" fmla="*/ 3326348 h 6565162"/>
              <a:gd name="connsiteX53" fmla="*/ 0 w 11582187"/>
              <a:gd name="connsiteY53" fmla="*/ 2866792 h 6565162"/>
              <a:gd name="connsiteX54" fmla="*/ 0 w 11582187"/>
              <a:gd name="connsiteY54" fmla="*/ 2275933 h 6565162"/>
              <a:gd name="connsiteX55" fmla="*/ 0 w 11582187"/>
              <a:gd name="connsiteY55" fmla="*/ 1728842 h 6565162"/>
              <a:gd name="connsiteX56" fmla="*/ 0 w 11582187"/>
              <a:gd name="connsiteY56" fmla="*/ 1094216 h 65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582187" h="6565162" fill="none" extrusionOk="0">
                <a:moveTo>
                  <a:pt x="0" y="1094216"/>
                </a:moveTo>
                <a:cubicBezTo>
                  <a:pt x="34099" y="598936"/>
                  <a:pt x="436613" y="36098"/>
                  <a:pt x="1094216" y="0"/>
                </a:cubicBezTo>
                <a:cubicBezTo>
                  <a:pt x="1214563" y="-1831"/>
                  <a:pt x="1481174" y="29772"/>
                  <a:pt x="1681326" y="0"/>
                </a:cubicBezTo>
                <a:cubicBezTo>
                  <a:pt x="1881478" y="-29772"/>
                  <a:pt x="2035739" y="56848"/>
                  <a:pt x="2174498" y="0"/>
                </a:cubicBezTo>
                <a:cubicBezTo>
                  <a:pt x="2313257" y="-56848"/>
                  <a:pt x="2448629" y="13422"/>
                  <a:pt x="2573732" y="0"/>
                </a:cubicBezTo>
                <a:cubicBezTo>
                  <a:pt x="2698835" y="-13422"/>
                  <a:pt x="3132193" y="44741"/>
                  <a:pt x="3348717" y="0"/>
                </a:cubicBezTo>
                <a:cubicBezTo>
                  <a:pt x="3565242" y="-44741"/>
                  <a:pt x="3902369" y="50207"/>
                  <a:pt x="4123702" y="0"/>
                </a:cubicBezTo>
                <a:cubicBezTo>
                  <a:pt x="4345036" y="-50207"/>
                  <a:pt x="4566827" y="4809"/>
                  <a:pt x="4898687" y="0"/>
                </a:cubicBezTo>
                <a:cubicBezTo>
                  <a:pt x="5230547" y="-4809"/>
                  <a:pt x="5083278" y="32263"/>
                  <a:pt x="5203984" y="0"/>
                </a:cubicBezTo>
                <a:cubicBezTo>
                  <a:pt x="5324690" y="-32263"/>
                  <a:pt x="5563356" y="14378"/>
                  <a:pt x="5697156" y="0"/>
                </a:cubicBezTo>
                <a:cubicBezTo>
                  <a:pt x="5830956" y="-14378"/>
                  <a:pt x="6002991" y="40833"/>
                  <a:pt x="6284266" y="0"/>
                </a:cubicBezTo>
                <a:cubicBezTo>
                  <a:pt x="6565541" y="-40833"/>
                  <a:pt x="6520667" y="15477"/>
                  <a:pt x="6683500" y="0"/>
                </a:cubicBezTo>
                <a:cubicBezTo>
                  <a:pt x="6846333" y="-15477"/>
                  <a:pt x="7059498" y="36514"/>
                  <a:pt x="7364547" y="0"/>
                </a:cubicBezTo>
                <a:cubicBezTo>
                  <a:pt x="7669596" y="-36514"/>
                  <a:pt x="7731268" y="17828"/>
                  <a:pt x="7857720" y="0"/>
                </a:cubicBezTo>
                <a:cubicBezTo>
                  <a:pt x="7984172" y="-17828"/>
                  <a:pt x="8258165" y="80417"/>
                  <a:pt x="8538767" y="0"/>
                </a:cubicBezTo>
                <a:cubicBezTo>
                  <a:pt x="8819369" y="-80417"/>
                  <a:pt x="8864562" y="41641"/>
                  <a:pt x="9125877" y="0"/>
                </a:cubicBezTo>
                <a:cubicBezTo>
                  <a:pt x="9387192" y="-41641"/>
                  <a:pt x="9431832" y="3558"/>
                  <a:pt x="9525111" y="0"/>
                </a:cubicBezTo>
                <a:cubicBezTo>
                  <a:pt x="9618390" y="-3558"/>
                  <a:pt x="9716928" y="26373"/>
                  <a:pt x="9830408" y="0"/>
                </a:cubicBezTo>
                <a:cubicBezTo>
                  <a:pt x="9943888" y="-26373"/>
                  <a:pt x="10260847" y="8114"/>
                  <a:pt x="10487971" y="0"/>
                </a:cubicBezTo>
                <a:cubicBezTo>
                  <a:pt x="11076859" y="161983"/>
                  <a:pt x="11599229" y="452425"/>
                  <a:pt x="11582187" y="1094216"/>
                </a:cubicBezTo>
                <a:cubicBezTo>
                  <a:pt x="11625981" y="1189322"/>
                  <a:pt x="11556770" y="1345384"/>
                  <a:pt x="11582187" y="1510005"/>
                </a:cubicBezTo>
                <a:cubicBezTo>
                  <a:pt x="11607604" y="1674626"/>
                  <a:pt x="11550221" y="1929454"/>
                  <a:pt x="11582187" y="2057097"/>
                </a:cubicBezTo>
                <a:cubicBezTo>
                  <a:pt x="11614153" y="2184740"/>
                  <a:pt x="11533945" y="2428503"/>
                  <a:pt x="11582187" y="2647955"/>
                </a:cubicBezTo>
                <a:cubicBezTo>
                  <a:pt x="11630429" y="2867407"/>
                  <a:pt x="11576892" y="2886880"/>
                  <a:pt x="11582187" y="3063745"/>
                </a:cubicBezTo>
                <a:cubicBezTo>
                  <a:pt x="11587482" y="3240610"/>
                  <a:pt x="11533509" y="3299547"/>
                  <a:pt x="11582187" y="3479534"/>
                </a:cubicBezTo>
                <a:cubicBezTo>
                  <a:pt x="11630865" y="3659521"/>
                  <a:pt x="11534674" y="3778033"/>
                  <a:pt x="11582187" y="4026625"/>
                </a:cubicBezTo>
                <a:cubicBezTo>
                  <a:pt x="11629700" y="4275217"/>
                  <a:pt x="11538968" y="4253743"/>
                  <a:pt x="11582187" y="4442414"/>
                </a:cubicBezTo>
                <a:cubicBezTo>
                  <a:pt x="11625406" y="4631085"/>
                  <a:pt x="11573304" y="4806398"/>
                  <a:pt x="11582187" y="4901971"/>
                </a:cubicBezTo>
                <a:cubicBezTo>
                  <a:pt x="11591070" y="4997544"/>
                  <a:pt x="11532719" y="5318413"/>
                  <a:pt x="11582187" y="5470946"/>
                </a:cubicBezTo>
                <a:cubicBezTo>
                  <a:pt x="11655699" y="6064285"/>
                  <a:pt x="11052943" y="6590669"/>
                  <a:pt x="10487971" y="6565162"/>
                </a:cubicBezTo>
                <a:cubicBezTo>
                  <a:pt x="10422563" y="6584070"/>
                  <a:pt x="10256567" y="6534649"/>
                  <a:pt x="10182674" y="6565162"/>
                </a:cubicBezTo>
                <a:cubicBezTo>
                  <a:pt x="10108781" y="6595675"/>
                  <a:pt x="9783331" y="6557318"/>
                  <a:pt x="9501627" y="6565162"/>
                </a:cubicBezTo>
                <a:cubicBezTo>
                  <a:pt x="9219923" y="6573006"/>
                  <a:pt x="9184696" y="6564607"/>
                  <a:pt x="9102392" y="6565162"/>
                </a:cubicBezTo>
                <a:cubicBezTo>
                  <a:pt x="9020088" y="6565717"/>
                  <a:pt x="8788675" y="6561924"/>
                  <a:pt x="8609220" y="6565162"/>
                </a:cubicBezTo>
                <a:cubicBezTo>
                  <a:pt x="8429765" y="6568400"/>
                  <a:pt x="8405743" y="6547048"/>
                  <a:pt x="8209985" y="6565162"/>
                </a:cubicBezTo>
                <a:cubicBezTo>
                  <a:pt x="8014227" y="6583276"/>
                  <a:pt x="7788594" y="6560178"/>
                  <a:pt x="7622876" y="6565162"/>
                </a:cubicBezTo>
                <a:cubicBezTo>
                  <a:pt x="7457158" y="6570146"/>
                  <a:pt x="7252061" y="6508621"/>
                  <a:pt x="6941828" y="6565162"/>
                </a:cubicBezTo>
                <a:cubicBezTo>
                  <a:pt x="6631595" y="6621703"/>
                  <a:pt x="6563666" y="6485694"/>
                  <a:pt x="6260781" y="6565162"/>
                </a:cubicBezTo>
                <a:cubicBezTo>
                  <a:pt x="5957896" y="6644630"/>
                  <a:pt x="5875787" y="6521640"/>
                  <a:pt x="5767609" y="6565162"/>
                </a:cubicBezTo>
                <a:cubicBezTo>
                  <a:pt x="5659431" y="6608684"/>
                  <a:pt x="5547181" y="6561553"/>
                  <a:pt x="5462312" y="6565162"/>
                </a:cubicBezTo>
                <a:cubicBezTo>
                  <a:pt x="5377443" y="6568771"/>
                  <a:pt x="4973747" y="6523427"/>
                  <a:pt x="4781265" y="6565162"/>
                </a:cubicBezTo>
                <a:cubicBezTo>
                  <a:pt x="4588783" y="6606897"/>
                  <a:pt x="4472703" y="6544304"/>
                  <a:pt x="4288093" y="6565162"/>
                </a:cubicBezTo>
                <a:cubicBezTo>
                  <a:pt x="4103483" y="6586020"/>
                  <a:pt x="3904622" y="6505871"/>
                  <a:pt x="3607045" y="6565162"/>
                </a:cubicBezTo>
                <a:cubicBezTo>
                  <a:pt x="3309468" y="6624453"/>
                  <a:pt x="3300120" y="6547464"/>
                  <a:pt x="3019936" y="6565162"/>
                </a:cubicBezTo>
                <a:cubicBezTo>
                  <a:pt x="2739752" y="6582860"/>
                  <a:pt x="2611454" y="6502158"/>
                  <a:pt x="2432826" y="6565162"/>
                </a:cubicBezTo>
                <a:cubicBezTo>
                  <a:pt x="2254198" y="6628166"/>
                  <a:pt x="2158846" y="6552130"/>
                  <a:pt x="2033592" y="6565162"/>
                </a:cubicBezTo>
                <a:cubicBezTo>
                  <a:pt x="1908338" y="6578194"/>
                  <a:pt x="1812459" y="6557363"/>
                  <a:pt x="1728294" y="6565162"/>
                </a:cubicBezTo>
                <a:cubicBezTo>
                  <a:pt x="1644129" y="6572961"/>
                  <a:pt x="1354695" y="6526304"/>
                  <a:pt x="1094216" y="6565162"/>
                </a:cubicBezTo>
                <a:cubicBezTo>
                  <a:pt x="465554" y="6554817"/>
                  <a:pt x="75219" y="6173263"/>
                  <a:pt x="0" y="5470946"/>
                </a:cubicBezTo>
                <a:cubicBezTo>
                  <a:pt x="-46500" y="5245553"/>
                  <a:pt x="11443" y="5116395"/>
                  <a:pt x="0" y="5011389"/>
                </a:cubicBezTo>
                <a:cubicBezTo>
                  <a:pt x="-11443" y="4906383"/>
                  <a:pt x="48532" y="4599803"/>
                  <a:pt x="0" y="4420531"/>
                </a:cubicBezTo>
                <a:cubicBezTo>
                  <a:pt x="-48532" y="4241259"/>
                  <a:pt x="1367" y="4116727"/>
                  <a:pt x="0" y="3917207"/>
                </a:cubicBezTo>
                <a:cubicBezTo>
                  <a:pt x="-1367" y="3717687"/>
                  <a:pt x="61196" y="3481356"/>
                  <a:pt x="0" y="3326348"/>
                </a:cubicBezTo>
                <a:cubicBezTo>
                  <a:pt x="-61196" y="3171340"/>
                  <a:pt x="16500" y="3091339"/>
                  <a:pt x="0" y="2866792"/>
                </a:cubicBezTo>
                <a:cubicBezTo>
                  <a:pt x="-16500" y="2642245"/>
                  <a:pt x="20395" y="2431964"/>
                  <a:pt x="0" y="2275933"/>
                </a:cubicBezTo>
                <a:cubicBezTo>
                  <a:pt x="-20395" y="2119902"/>
                  <a:pt x="65056" y="1898894"/>
                  <a:pt x="0" y="1728842"/>
                </a:cubicBezTo>
                <a:cubicBezTo>
                  <a:pt x="-65056" y="1558790"/>
                  <a:pt x="74203" y="1306771"/>
                  <a:pt x="0" y="1094216"/>
                </a:cubicBezTo>
                <a:close/>
              </a:path>
              <a:path w="11582187" h="6565162" stroke="0" extrusionOk="0">
                <a:moveTo>
                  <a:pt x="0" y="1094216"/>
                </a:moveTo>
                <a:cubicBezTo>
                  <a:pt x="49231" y="391651"/>
                  <a:pt x="550705" y="164798"/>
                  <a:pt x="1094216" y="0"/>
                </a:cubicBezTo>
                <a:cubicBezTo>
                  <a:pt x="1387631" y="-92082"/>
                  <a:pt x="1560958" y="24416"/>
                  <a:pt x="1869201" y="0"/>
                </a:cubicBezTo>
                <a:cubicBezTo>
                  <a:pt x="2177445" y="-24416"/>
                  <a:pt x="2119981" y="622"/>
                  <a:pt x="2362373" y="0"/>
                </a:cubicBezTo>
                <a:cubicBezTo>
                  <a:pt x="2604765" y="-622"/>
                  <a:pt x="2829148" y="79718"/>
                  <a:pt x="3043420" y="0"/>
                </a:cubicBezTo>
                <a:cubicBezTo>
                  <a:pt x="3257692" y="-79718"/>
                  <a:pt x="3390287" y="20760"/>
                  <a:pt x="3724467" y="0"/>
                </a:cubicBezTo>
                <a:cubicBezTo>
                  <a:pt x="4058647" y="-20760"/>
                  <a:pt x="4100434" y="34226"/>
                  <a:pt x="4311577" y="0"/>
                </a:cubicBezTo>
                <a:cubicBezTo>
                  <a:pt x="4522720" y="-34226"/>
                  <a:pt x="4813795" y="57044"/>
                  <a:pt x="5086562" y="0"/>
                </a:cubicBezTo>
                <a:cubicBezTo>
                  <a:pt x="5359329" y="-57044"/>
                  <a:pt x="5328884" y="21171"/>
                  <a:pt x="5391859" y="0"/>
                </a:cubicBezTo>
                <a:cubicBezTo>
                  <a:pt x="5454834" y="-21171"/>
                  <a:pt x="5768291" y="11122"/>
                  <a:pt x="6072906" y="0"/>
                </a:cubicBezTo>
                <a:cubicBezTo>
                  <a:pt x="6377521" y="-11122"/>
                  <a:pt x="6556428" y="69155"/>
                  <a:pt x="6847891" y="0"/>
                </a:cubicBezTo>
                <a:cubicBezTo>
                  <a:pt x="7139355" y="-69155"/>
                  <a:pt x="7324984" y="39566"/>
                  <a:pt x="7622876" y="0"/>
                </a:cubicBezTo>
                <a:cubicBezTo>
                  <a:pt x="7920768" y="-39566"/>
                  <a:pt x="8201038" y="30526"/>
                  <a:pt x="8397861" y="0"/>
                </a:cubicBezTo>
                <a:cubicBezTo>
                  <a:pt x="8594684" y="-30526"/>
                  <a:pt x="8716156" y="1922"/>
                  <a:pt x="8891033" y="0"/>
                </a:cubicBezTo>
                <a:cubicBezTo>
                  <a:pt x="9065910" y="-1922"/>
                  <a:pt x="9197564" y="34328"/>
                  <a:pt x="9384205" y="0"/>
                </a:cubicBezTo>
                <a:cubicBezTo>
                  <a:pt x="9570846" y="-34328"/>
                  <a:pt x="9742033" y="44444"/>
                  <a:pt x="9877377" y="0"/>
                </a:cubicBezTo>
                <a:cubicBezTo>
                  <a:pt x="10012721" y="-44444"/>
                  <a:pt x="10267212" y="13830"/>
                  <a:pt x="10487971" y="0"/>
                </a:cubicBezTo>
                <a:cubicBezTo>
                  <a:pt x="10949540" y="75389"/>
                  <a:pt x="11485325" y="381059"/>
                  <a:pt x="11582187" y="1094216"/>
                </a:cubicBezTo>
                <a:cubicBezTo>
                  <a:pt x="11618614" y="1318681"/>
                  <a:pt x="11567139" y="1495351"/>
                  <a:pt x="11582187" y="1685075"/>
                </a:cubicBezTo>
                <a:cubicBezTo>
                  <a:pt x="11597235" y="1874799"/>
                  <a:pt x="11560441" y="1966572"/>
                  <a:pt x="11582187" y="2188399"/>
                </a:cubicBezTo>
                <a:cubicBezTo>
                  <a:pt x="11603933" y="2410226"/>
                  <a:pt x="11567661" y="2405860"/>
                  <a:pt x="11582187" y="2604188"/>
                </a:cubicBezTo>
                <a:cubicBezTo>
                  <a:pt x="11596713" y="2802516"/>
                  <a:pt x="11542431" y="3040245"/>
                  <a:pt x="11582187" y="3195046"/>
                </a:cubicBezTo>
                <a:cubicBezTo>
                  <a:pt x="11621943" y="3349847"/>
                  <a:pt x="11520563" y="3608276"/>
                  <a:pt x="11582187" y="3829672"/>
                </a:cubicBezTo>
                <a:cubicBezTo>
                  <a:pt x="11643811" y="4051068"/>
                  <a:pt x="11572041" y="4192921"/>
                  <a:pt x="11582187" y="4332996"/>
                </a:cubicBezTo>
                <a:cubicBezTo>
                  <a:pt x="11592333" y="4473071"/>
                  <a:pt x="11542400" y="4674615"/>
                  <a:pt x="11582187" y="4880087"/>
                </a:cubicBezTo>
                <a:cubicBezTo>
                  <a:pt x="11621974" y="5085559"/>
                  <a:pt x="11573665" y="5198007"/>
                  <a:pt x="11582187" y="5470946"/>
                </a:cubicBezTo>
                <a:cubicBezTo>
                  <a:pt x="11536093" y="5934054"/>
                  <a:pt x="10975495" y="6699317"/>
                  <a:pt x="10487971" y="6565162"/>
                </a:cubicBezTo>
                <a:cubicBezTo>
                  <a:pt x="10253210" y="6591007"/>
                  <a:pt x="10130614" y="6528910"/>
                  <a:pt x="9806924" y="6565162"/>
                </a:cubicBezTo>
                <a:cubicBezTo>
                  <a:pt x="9483234" y="6601414"/>
                  <a:pt x="9399857" y="6547064"/>
                  <a:pt x="9219814" y="6565162"/>
                </a:cubicBezTo>
                <a:cubicBezTo>
                  <a:pt x="9039771" y="6583260"/>
                  <a:pt x="8635179" y="6560200"/>
                  <a:pt x="8444829" y="6565162"/>
                </a:cubicBezTo>
                <a:cubicBezTo>
                  <a:pt x="8254479" y="6570124"/>
                  <a:pt x="8253632" y="6563280"/>
                  <a:pt x="8139532" y="6565162"/>
                </a:cubicBezTo>
                <a:cubicBezTo>
                  <a:pt x="8025432" y="6567044"/>
                  <a:pt x="7519544" y="6477278"/>
                  <a:pt x="7364547" y="6565162"/>
                </a:cubicBezTo>
                <a:cubicBezTo>
                  <a:pt x="7209551" y="6653046"/>
                  <a:pt x="6870604" y="6500079"/>
                  <a:pt x="6589563" y="6565162"/>
                </a:cubicBezTo>
                <a:cubicBezTo>
                  <a:pt x="6308522" y="6630245"/>
                  <a:pt x="6302461" y="6518123"/>
                  <a:pt x="6190328" y="6565162"/>
                </a:cubicBezTo>
                <a:cubicBezTo>
                  <a:pt x="6078195" y="6612201"/>
                  <a:pt x="5823511" y="6538450"/>
                  <a:pt x="5697156" y="6565162"/>
                </a:cubicBezTo>
                <a:cubicBezTo>
                  <a:pt x="5570801" y="6591874"/>
                  <a:pt x="5393229" y="6552272"/>
                  <a:pt x="5297921" y="6565162"/>
                </a:cubicBezTo>
                <a:cubicBezTo>
                  <a:pt x="5202614" y="6578052"/>
                  <a:pt x="5076682" y="6561422"/>
                  <a:pt x="4898687" y="6565162"/>
                </a:cubicBezTo>
                <a:cubicBezTo>
                  <a:pt x="4720692" y="6568902"/>
                  <a:pt x="4526386" y="6507771"/>
                  <a:pt x="4217640" y="6565162"/>
                </a:cubicBezTo>
                <a:cubicBezTo>
                  <a:pt x="3908894" y="6622553"/>
                  <a:pt x="4012670" y="6550396"/>
                  <a:pt x="3818405" y="6565162"/>
                </a:cubicBezTo>
                <a:cubicBezTo>
                  <a:pt x="3624141" y="6579928"/>
                  <a:pt x="3500431" y="6546298"/>
                  <a:pt x="3325233" y="6565162"/>
                </a:cubicBezTo>
                <a:cubicBezTo>
                  <a:pt x="3150035" y="6584026"/>
                  <a:pt x="2874602" y="6495181"/>
                  <a:pt x="2644186" y="6565162"/>
                </a:cubicBezTo>
                <a:cubicBezTo>
                  <a:pt x="2413770" y="6635143"/>
                  <a:pt x="2185565" y="6473092"/>
                  <a:pt x="1869201" y="6565162"/>
                </a:cubicBezTo>
                <a:cubicBezTo>
                  <a:pt x="1552838" y="6657232"/>
                  <a:pt x="1368282" y="6516913"/>
                  <a:pt x="1094216" y="6565162"/>
                </a:cubicBezTo>
                <a:cubicBezTo>
                  <a:pt x="482763" y="6621219"/>
                  <a:pt x="83610" y="6210262"/>
                  <a:pt x="0" y="5470946"/>
                </a:cubicBezTo>
                <a:cubicBezTo>
                  <a:pt x="-2873" y="5349293"/>
                  <a:pt x="19469" y="5253014"/>
                  <a:pt x="0" y="5055157"/>
                </a:cubicBezTo>
                <a:cubicBezTo>
                  <a:pt x="-19469" y="4857300"/>
                  <a:pt x="36985" y="4719071"/>
                  <a:pt x="0" y="4464298"/>
                </a:cubicBezTo>
                <a:cubicBezTo>
                  <a:pt x="-36985" y="4209525"/>
                  <a:pt x="30614" y="4167038"/>
                  <a:pt x="0" y="4048509"/>
                </a:cubicBezTo>
                <a:cubicBezTo>
                  <a:pt x="-30614" y="3929980"/>
                  <a:pt x="40893" y="3783639"/>
                  <a:pt x="0" y="3545185"/>
                </a:cubicBezTo>
                <a:cubicBezTo>
                  <a:pt x="-40893" y="3306731"/>
                  <a:pt x="7354" y="3317818"/>
                  <a:pt x="0" y="3129395"/>
                </a:cubicBezTo>
                <a:cubicBezTo>
                  <a:pt x="-7354" y="2940972"/>
                  <a:pt x="40189" y="2891043"/>
                  <a:pt x="0" y="2669839"/>
                </a:cubicBezTo>
                <a:cubicBezTo>
                  <a:pt x="-40189" y="2448635"/>
                  <a:pt x="20115" y="2408122"/>
                  <a:pt x="0" y="2210282"/>
                </a:cubicBezTo>
                <a:cubicBezTo>
                  <a:pt x="-20115" y="2012442"/>
                  <a:pt x="50579" y="1904666"/>
                  <a:pt x="0" y="1750726"/>
                </a:cubicBezTo>
                <a:cubicBezTo>
                  <a:pt x="-50579" y="1596786"/>
                  <a:pt x="56315" y="1239997"/>
                  <a:pt x="0" y="1094216"/>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TextBox 44">
            <a:extLst>
              <a:ext uri="{FF2B5EF4-FFF2-40B4-BE49-F238E27FC236}">
                <a16:creationId xmlns:a16="http://schemas.microsoft.com/office/drawing/2014/main" id="{8296BFE2-AE2C-99A2-67AB-CD6D5ED7096F}"/>
              </a:ext>
            </a:extLst>
          </p:cNvPr>
          <p:cNvSpPr txBox="1"/>
          <p:nvPr/>
        </p:nvSpPr>
        <p:spPr>
          <a:xfrm>
            <a:off x="931416" y="923876"/>
            <a:ext cx="5723685" cy="62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đỉnh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Bập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đời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sữa</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Nuôi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37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Rectangle: Rounded Corners 45">
            <a:extLst>
              <a:ext uri="{FF2B5EF4-FFF2-40B4-BE49-F238E27FC236}">
                <a16:creationId xmlns:a16="http://schemas.microsoft.com/office/drawing/2014/main" id="{C469CB33-6272-69E6-4678-FFCC1F1DAFBC}"/>
              </a:ext>
            </a:extLst>
          </p:cNvPr>
          <p:cNvSpPr/>
          <p:nvPr/>
        </p:nvSpPr>
        <p:spPr>
          <a:xfrm>
            <a:off x="1018596" y="1084803"/>
            <a:ext cx="1905579" cy="493687"/>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Rounded Corners 46">
            <a:extLst>
              <a:ext uri="{FF2B5EF4-FFF2-40B4-BE49-F238E27FC236}">
                <a16:creationId xmlns:a16="http://schemas.microsoft.com/office/drawing/2014/main" id="{209CAD0B-0B90-F0B8-DEEA-F9A407B46299}"/>
              </a:ext>
            </a:extLst>
          </p:cNvPr>
          <p:cNvSpPr/>
          <p:nvPr/>
        </p:nvSpPr>
        <p:spPr>
          <a:xfrm>
            <a:off x="2773587" y="1676605"/>
            <a:ext cx="2741388" cy="493687"/>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Rounded Corners 47">
            <a:extLst>
              <a:ext uri="{FF2B5EF4-FFF2-40B4-BE49-F238E27FC236}">
                <a16:creationId xmlns:a16="http://schemas.microsoft.com/office/drawing/2014/main" id="{7382457E-E42B-4ECD-C056-0DF224F5AFCC}"/>
              </a:ext>
            </a:extLst>
          </p:cNvPr>
          <p:cNvSpPr/>
          <p:nvPr/>
        </p:nvSpPr>
        <p:spPr>
          <a:xfrm>
            <a:off x="3092966" y="3991891"/>
            <a:ext cx="2679183" cy="656309"/>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Rounded Corners 48">
            <a:extLst>
              <a:ext uri="{FF2B5EF4-FFF2-40B4-BE49-F238E27FC236}">
                <a16:creationId xmlns:a16="http://schemas.microsoft.com/office/drawing/2014/main" id="{2A0E1265-C1AA-20C6-FCC2-5AE4237BAC10}"/>
              </a:ext>
            </a:extLst>
          </p:cNvPr>
          <p:cNvSpPr/>
          <p:nvPr/>
        </p:nvSpPr>
        <p:spPr>
          <a:xfrm>
            <a:off x="2935333" y="2857501"/>
            <a:ext cx="3141617" cy="602476"/>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Rectangle: Rounded Corners 49">
            <a:extLst>
              <a:ext uri="{FF2B5EF4-FFF2-40B4-BE49-F238E27FC236}">
                <a16:creationId xmlns:a16="http://schemas.microsoft.com/office/drawing/2014/main" id="{7D874F31-CD7E-2C4A-4C55-32F362DA223E}"/>
              </a:ext>
            </a:extLst>
          </p:cNvPr>
          <p:cNvSpPr/>
          <p:nvPr/>
        </p:nvSpPr>
        <p:spPr>
          <a:xfrm>
            <a:off x="2679435" y="4693104"/>
            <a:ext cx="2873639" cy="493687"/>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Rectangle: Rounded Corners 50">
            <a:extLst>
              <a:ext uri="{FF2B5EF4-FFF2-40B4-BE49-F238E27FC236}">
                <a16:creationId xmlns:a16="http://schemas.microsoft.com/office/drawing/2014/main" id="{BDEDF70F-715E-4A88-1D79-1D58ABFFFFBC}"/>
              </a:ext>
            </a:extLst>
          </p:cNvPr>
          <p:cNvSpPr/>
          <p:nvPr/>
        </p:nvSpPr>
        <p:spPr>
          <a:xfrm>
            <a:off x="2989026" y="1047705"/>
            <a:ext cx="2344974" cy="493687"/>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Rectangle: Rounded Corners 51">
            <a:extLst>
              <a:ext uri="{FF2B5EF4-FFF2-40B4-BE49-F238E27FC236}">
                <a16:creationId xmlns:a16="http://schemas.microsoft.com/office/drawing/2014/main" id="{2CE5B81B-8BD3-3D2E-4ED3-9915FDC47296}"/>
              </a:ext>
            </a:extLst>
          </p:cNvPr>
          <p:cNvSpPr/>
          <p:nvPr/>
        </p:nvSpPr>
        <p:spPr>
          <a:xfrm>
            <a:off x="2984816" y="2287894"/>
            <a:ext cx="2901633" cy="493687"/>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Rectangle: Rounded Corners 52">
            <a:extLst>
              <a:ext uri="{FF2B5EF4-FFF2-40B4-BE49-F238E27FC236}">
                <a16:creationId xmlns:a16="http://schemas.microsoft.com/office/drawing/2014/main" id="{0572B404-D397-922C-B9EC-83F03A5159D0}"/>
              </a:ext>
            </a:extLst>
          </p:cNvPr>
          <p:cNvSpPr/>
          <p:nvPr/>
        </p:nvSpPr>
        <p:spPr>
          <a:xfrm>
            <a:off x="1040322" y="2905125"/>
            <a:ext cx="1806768" cy="556818"/>
          </a:xfrm>
          <a:prstGeom prst="roundRect">
            <a:avLst/>
          </a:prstGeom>
          <a:solidFill>
            <a:srgbClr val="00B05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Rectangle: Rounded Corners 53">
            <a:extLst>
              <a:ext uri="{FF2B5EF4-FFF2-40B4-BE49-F238E27FC236}">
                <a16:creationId xmlns:a16="http://schemas.microsoft.com/office/drawing/2014/main" id="{B30CF010-75B3-EA14-FB83-2449BA124538}"/>
              </a:ext>
            </a:extLst>
          </p:cNvPr>
          <p:cNvSpPr/>
          <p:nvPr/>
        </p:nvSpPr>
        <p:spPr>
          <a:xfrm>
            <a:off x="3066964" y="5880786"/>
            <a:ext cx="3505286" cy="567639"/>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Rectangle: Rounded Corners 54">
            <a:extLst>
              <a:ext uri="{FF2B5EF4-FFF2-40B4-BE49-F238E27FC236}">
                <a16:creationId xmlns:a16="http://schemas.microsoft.com/office/drawing/2014/main" id="{2489592B-92FC-A1B0-C608-0308436B8A11}"/>
              </a:ext>
            </a:extLst>
          </p:cNvPr>
          <p:cNvSpPr/>
          <p:nvPr/>
        </p:nvSpPr>
        <p:spPr>
          <a:xfrm>
            <a:off x="3381018" y="5344933"/>
            <a:ext cx="2972157" cy="493687"/>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Rectangle: Rounded Corners 55">
            <a:extLst>
              <a:ext uri="{FF2B5EF4-FFF2-40B4-BE49-F238E27FC236}">
                <a16:creationId xmlns:a16="http://schemas.microsoft.com/office/drawing/2014/main" id="{713E63FE-F586-3323-A828-28B8438948E1}"/>
              </a:ext>
            </a:extLst>
          </p:cNvPr>
          <p:cNvSpPr/>
          <p:nvPr/>
        </p:nvSpPr>
        <p:spPr>
          <a:xfrm>
            <a:off x="990600" y="1653687"/>
            <a:ext cx="1771650"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Rectangle: Rounded Corners 56">
            <a:extLst>
              <a:ext uri="{FF2B5EF4-FFF2-40B4-BE49-F238E27FC236}">
                <a16:creationId xmlns:a16="http://schemas.microsoft.com/office/drawing/2014/main" id="{4DBB6699-AD3D-79F9-375B-A228616F9243}"/>
              </a:ext>
            </a:extLst>
          </p:cNvPr>
          <p:cNvSpPr/>
          <p:nvPr/>
        </p:nvSpPr>
        <p:spPr>
          <a:xfrm>
            <a:off x="998708" y="2253484"/>
            <a:ext cx="1963567"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Rectangle: Rounded Corners 57">
            <a:extLst>
              <a:ext uri="{FF2B5EF4-FFF2-40B4-BE49-F238E27FC236}">
                <a16:creationId xmlns:a16="http://schemas.microsoft.com/office/drawing/2014/main" id="{4BB36EF6-8D5C-06FA-D423-696BDC8F68FF}"/>
              </a:ext>
            </a:extLst>
          </p:cNvPr>
          <p:cNvSpPr/>
          <p:nvPr/>
        </p:nvSpPr>
        <p:spPr>
          <a:xfrm>
            <a:off x="995829" y="4003458"/>
            <a:ext cx="2061695" cy="606642"/>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Rectangle: Rounded Corners 58">
            <a:extLst>
              <a:ext uri="{FF2B5EF4-FFF2-40B4-BE49-F238E27FC236}">
                <a16:creationId xmlns:a16="http://schemas.microsoft.com/office/drawing/2014/main" id="{20FBAEA3-3023-D198-49FE-72D38F4C19E6}"/>
              </a:ext>
            </a:extLst>
          </p:cNvPr>
          <p:cNvSpPr/>
          <p:nvPr/>
        </p:nvSpPr>
        <p:spPr>
          <a:xfrm>
            <a:off x="996820" y="4739797"/>
            <a:ext cx="1679705"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Rectangle: Rounded Corners 59">
            <a:extLst>
              <a:ext uri="{FF2B5EF4-FFF2-40B4-BE49-F238E27FC236}">
                <a16:creationId xmlns:a16="http://schemas.microsoft.com/office/drawing/2014/main" id="{AB516E03-C6D7-BBDD-8FFB-B5D9C3EBFB61}"/>
              </a:ext>
            </a:extLst>
          </p:cNvPr>
          <p:cNvSpPr/>
          <p:nvPr/>
        </p:nvSpPr>
        <p:spPr>
          <a:xfrm>
            <a:off x="1058342" y="5374602"/>
            <a:ext cx="2218257"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61" name="Rectangle: Rounded Corners 60">
            <a:extLst>
              <a:ext uri="{FF2B5EF4-FFF2-40B4-BE49-F238E27FC236}">
                <a16:creationId xmlns:a16="http://schemas.microsoft.com/office/drawing/2014/main" id="{E783DB77-F92C-53FA-A3AF-7C255D5A15A6}"/>
              </a:ext>
            </a:extLst>
          </p:cNvPr>
          <p:cNvSpPr/>
          <p:nvPr/>
        </p:nvSpPr>
        <p:spPr>
          <a:xfrm>
            <a:off x="1008232" y="5945213"/>
            <a:ext cx="1982618"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62" name="TextBox 61">
            <a:extLst>
              <a:ext uri="{FF2B5EF4-FFF2-40B4-BE49-F238E27FC236}">
                <a16:creationId xmlns:a16="http://schemas.microsoft.com/office/drawing/2014/main" id="{39019626-C1F8-5DD5-5450-12B705FDBB8C}"/>
              </a:ext>
            </a:extLst>
          </p:cNvPr>
          <p:cNvSpPr txBox="1"/>
          <p:nvPr/>
        </p:nvSpPr>
        <p:spPr>
          <a:xfrm>
            <a:off x="3867030" y="175577"/>
            <a:ext cx="4876800"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800" dirty="0" err="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4800"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800"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4800"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9" name="TextBox 78">
            <a:extLst>
              <a:ext uri="{FF2B5EF4-FFF2-40B4-BE49-F238E27FC236}">
                <a16:creationId xmlns:a16="http://schemas.microsoft.com/office/drawing/2014/main" id="{53EC5921-590B-72EB-9726-EA6722DB75C2}"/>
              </a:ext>
            </a:extLst>
          </p:cNvPr>
          <p:cNvSpPr txBox="1"/>
          <p:nvPr/>
        </p:nvSpPr>
        <p:spPr>
          <a:xfrm>
            <a:off x="6286500" y="2228850"/>
            <a:ext cx="56769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võng</a:t>
            </a:r>
            <a:r>
              <a:rPr kumimoji="0" lang="en-US" sz="40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Kẽo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kẹt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80" name="Rectangle: Rounded Corners 79">
            <a:extLst>
              <a:ext uri="{FF2B5EF4-FFF2-40B4-BE49-F238E27FC236}">
                <a16:creationId xmlns:a16="http://schemas.microsoft.com/office/drawing/2014/main" id="{4053B5D6-5B27-ED0B-59A1-F599ED370EA9}"/>
              </a:ext>
            </a:extLst>
          </p:cNvPr>
          <p:cNvSpPr/>
          <p:nvPr/>
        </p:nvSpPr>
        <p:spPr>
          <a:xfrm>
            <a:off x="6362121" y="2304003"/>
            <a:ext cx="2381829" cy="610647"/>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1" name="Rectangle: Rounded Corners 80">
            <a:extLst>
              <a:ext uri="{FF2B5EF4-FFF2-40B4-BE49-F238E27FC236}">
                <a16:creationId xmlns:a16="http://schemas.microsoft.com/office/drawing/2014/main" id="{C68A2A9D-79EB-4A29-7A26-07EB603AF2FD}"/>
              </a:ext>
            </a:extLst>
          </p:cNvPr>
          <p:cNvSpPr/>
          <p:nvPr/>
        </p:nvSpPr>
        <p:spPr>
          <a:xfrm>
            <a:off x="8780226" y="2343105"/>
            <a:ext cx="2344974" cy="57154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Rectangle: Rounded Corners 81">
            <a:extLst>
              <a:ext uri="{FF2B5EF4-FFF2-40B4-BE49-F238E27FC236}">
                <a16:creationId xmlns:a16="http://schemas.microsoft.com/office/drawing/2014/main" id="{0E705176-20A6-7313-4428-28C42532E5FB}"/>
              </a:ext>
            </a:extLst>
          </p:cNvPr>
          <p:cNvSpPr/>
          <p:nvPr/>
        </p:nvSpPr>
        <p:spPr>
          <a:xfrm>
            <a:off x="6352597" y="2962275"/>
            <a:ext cx="1629354" cy="552450"/>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Rectangle: Rounded Corners 82">
            <a:extLst>
              <a:ext uri="{FF2B5EF4-FFF2-40B4-BE49-F238E27FC236}">
                <a16:creationId xmlns:a16="http://schemas.microsoft.com/office/drawing/2014/main" id="{9178A459-5D5E-4B8A-5340-1619C6475B6C}"/>
              </a:ext>
            </a:extLst>
          </p:cNvPr>
          <p:cNvSpPr/>
          <p:nvPr/>
        </p:nvSpPr>
        <p:spPr>
          <a:xfrm>
            <a:off x="8056326" y="2962230"/>
            <a:ext cx="2725974" cy="57154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4" name="Rectangle: Rounded Corners 83">
            <a:extLst>
              <a:ext uri="{FF2B5EF4-FFF2-40B4-BE49-F238E27FC236}">
                <a16:creationId xmlns:a16="http://schemas.microsoft.com/office/drawing/2014/main" id="{9094D75A-14F1-415B-BAA4-AC0B57A05241}"/>
              </a:ext>
            </a:extLst>
          </p:cNvPr>
          <p:cNvSpPr/>
          <p:nvPr/>
        </p:nvSpPr>
        <p:spPr>
          <a:xfrm>
            <a:off x="6343072" y="3533775"/>
            <a:ext cx="1143578" cy="552450"/>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5" name="Rectangle: Rounded Corners 84">
            <a:extLst>
              <a:ext uri="{FF2B5EF4-FFF2-40B4-BE49-F238E27FC236}">
                <a16:creationId xmlns:a16="http://schemas.microsoft.com/office/drawing/2014/main" id="{275FDF59-DB81-7AB3-AE7C-EED711BAB28E}"/>
              </a:ext>
            </a:extLst>
          </p:cNvPr>
          <p:cNvSpPr/>
          <p:nvPr/>
        </p:nvSpPr>
        <p:spPr>
          <a:xfrm>
            <a:off x="7618176" y="3590925"/>
            <a:ext cx="3183174" cy="54292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6" name="Rectangle: Rounded Corners 85">
            <a:extLst>
              <a:ext uri="{FF2B5EF4-FFF2-40B4-BE49-F238E27FC236}">
                <a16:creationId xmlns:a16="http://schemas.microsoft.com/office/drawing/2014/main" id="{AF043330-C99D-8E77-B6F3-9B4FAB21EF57}"/>
              </a:ext>
            </a:extLst>
          </p:cNvPr>
          <p:cNvSpPr/>
          <p:nvPr/>
        </p:nvSpPr>
        <p:spPr>
          <a:xfrm>
            <a:off x="6371647" y="4152900"/>
            <a:ext cx="3067628" cy="552450"/>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7" name="Rectangle: Rounded Corners 86">
            <a:extLst>
              <a:ext uri="{FF2B5EF4-FFF2-40B4-BE49-F238E27FC236}">
                <a16:creationId xmlns:a16="http://schemas.microsoft.com/office/drawing/2014/main" id="{A192B3E0-0DFD-370D-F46E-5273A70EF6E2}"/>
              </a:ext>
            </a:extLst>
          </p:cNvPr>
          <p:cNvSpPr/>
          <p:nvPr/>
        </p:nvSpPr>
        <p:spPr>
          <a:xfrm>
            <a:off x="9563100" y="4171950"/>
            <a:ext cx="1809750" cy="54292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90969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6"/>
                                        </p:tgtEl>
                                      </p:cBhvr>
                                    </p:animEffect>
                                    <p:set>
                                      <p:cBhvr>
                                        <p:cTn id="48" dur="1" fill="hold">
                                          <p:stCondLst>
                                            <p:cond delay="499"/>
                                          </p:stCondLst>
                                        </p:cTn>
                                        <p:tgtEl>
                                          <p:spTgt spid="5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7"/>
                                        </p:tgtEl>
                                      </p:cBhvr>
                                    </p:animEffect>
                                    <p:set>
                                      <p:cBhvr>
                                        <p:cTn id="51" dur="1" fill="hold">
                                          <p:stCondLst>
                                            <p:cond delay="499"/>
                                          </p:stCondLst>
                                        </p:cTn>
                                        <p:tgtEl>
                                          <p:spTgt spid="5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3"/>
                                        </p:tgtEl>
                                      </p:cBhvr>
                                    </p:animEffect>
                                    <p:set>
                                      <p:cBhvr>
                                        <p:cTn id="54" dur="1" fill="hold">
                                          <p:stCondLst>
                                            <p:cond delay="499"/>
                                          </p:stCondLst>
                                        </p:cTn>
                                        <p:tgtEl>
                                          <p:spTgt spid="5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8"/>
                                        </p:tgtEl>
                                      </p:cBhvr>
                                    </p:animEffect>
                                    <p:set>
                                      <p:cBhvr>
                                        <p:cTn id="57" dur="1" fill="hold">
                                          <p:stCondLst>
                                            <p:cond delay="499"/>
                                          </p:stCondLst>
                                        </p:cTn>
                                        <p:tgtEl>
                                          <p:spTgt spid="5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59"/>
                                        </p:tgtEl>
                                      </p:cBhvr>
                                    </p:animEffect>
                                    <p:set>
                                      <p:cBhvr>
                                        <p:cTn id="60" dur="1" fill="hold">
                                          <p:stCondLst>
                                            <p:cond delay="499"/>
                                          </p:stCondLst>
                                        </p:cTn>
                                        <p:tgtEl>
                                          <p:spTgt spid="5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0"/>
                                        </p:tgtEl>
                                      </p:cBhvr>
                                    </p:animEffect>
                                    <p:set>
                                      <p:cBhvr>
                                        <p:cTn id="63" dur="1" fill="hold">
                                          <p:stCondLst>
                                            <p:cond delay="499"/>
                                          </p:stCondLst>
                                        </p:cTn>
                                        <p:tgtEl>
                                          <p:spTgt spid="6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1"/>
                                        </p:tgtEl>
                                      </p:cBhvr>
                                    </p:animEffect>
                                    <p:set>
                                      <p:cBhvr>
                                        <p:cTn id="66" dur="1" fill="hold">
                                          <p:stCondLst>
                                            <p:cond delay="499"/>
                                          </p:stCondLst>
                                        </p:cTn>
                                        <p:tgtEl>
                                          <p:spTgt spid="6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80"/>
                                        </p:tgtEl>
                                      </p:cBhvr>
                                    </p:animEffect>
                                    <p:set>
                                      <p:cBhvr>
                                        <p:cTn id="69" dur="1" fill="hold">
                                          <p:stCondLst>
                                            <p:cond delay="499"/>
                                          </p:stCondLst>
                                        </p:cTn>
                                        <p:tgtEl>
                                          <p:spTgt spid="8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2"/>
                                        </p:tgtEl>
                                      </p:cBhvr>
                                    </p:animEffect>
                                    <p:set>
                                      <p:cBhvr>
                                        <p:cTn id="72" dur="1" fill="hold">
                                          <p:stCondLst>
                                            <p:cond delay="499"/>
                                          </p:stCondLst>
                                        </p:cTn>
                                        <p:tgtEl>
                                          <p:spTgt spid="8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4"/>
                                        </p:tgtEl>
                                      </p:cBhvr>
                                    </p:animEffect>
                                    <p:set>
                                      <p:cBhvr>
                                        <p:cTn id="75" dur="1" fill="hold">
                                          <p:stCondLst>
                                            <p:cond delay="499"/>
                                          </p:stCondLst>
                                        </p:cTn>
                                        <p:tgtEl>
                                          <p:spTgt spid="8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6"/>
                                        </p:tgtEl>
                                      </p:cBhvr>
                                    </p:animEffect>
                                    <p:set>
                                      <p:cBhvr>
                                        <p:cTn id="78" dur="1" fill="hold">
                                          <p:stCondLst>
                                            <p:cond delay="499"/>
                                          </p:stCondLst>
                                        </p:cTn>
                                        <p:tgtEl>
                                          <p:spTgt spid="8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00"/>
                                        <p:tgtEl>
                                          <p:spTgt spid="5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fade">
                                      <p:cBhvr>
                                        <p:cTn id="110" dur="500"/>
                                        <p:tgtEl>
                                          <p:spTgt spid="8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fade">
                                      <p:cBhvr>
                                        <p:cTn id="113" dur="500"/>
                                        <p:tgtEl>
                                          <p:spTgt spid="8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51"/>
                                        </p:tgtEl>
                                      </p:cBhvr>
                                    </p:animEffect>
                                    <p:set>
                                      <p:cBhvr>
                                        <p:cTn id="121" dur="1" fill="hold">
                                          <p:stCondLst>
                                            <p:cond delay="499"/>
                                          </p:stCondLst>
                                        </p:cTn>
                                        <p:tgtEl>
                                          <p:spTgt spid="5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7"/>
                                        </p:tgtEl>
                                      </p:cBhvr>
                                    </p:animEffect>
                                    <p:set>
                                      <p:cBhvr>
                                        <p:cTn id="124" dur="1" fill="hold">
                                          <p:stCondLst>
                                            <p:cond delay="499"/>
                                          </p:stCondLst>
                                        </p:cTn>
                                        <p:tgtEl>
                                          <p:spTgt spid="47"/>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52"/>
                                        </p:tgtEl>
                                      </p:cBhvr>
                                    </p:animEffect>
                                    <p:set>
                                      <p:cBhvr>
                                        <p:cTn id="127" dur="1" fill="hold">
                                          <p:stCondLst>
                                            <p:cond delay="499"/>
                                          </p:stCondLst>
                                        </p:cTn>
                                        <p:tgtEl>
                                          <p:spTgt spid="5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49"/>
                                        </p:tgtEl>
                                      </p:cBhvr>
                                    </p:animEffect>
                                    <p:set>
                                      <p:cBhvr>
                                        <p:cTn id="130" dur="1" fill="hold">
                                          <p:stCondLst>
                                            <p:cond delay="499"/>
                                          </p:stCondLst>
                                        </p:cTn>
                                        <p:tgtEl>
                                          <p:spTgt spid="4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48"/>
                                        </p:tgtEl>
                                      </p:cBhvr>
                                    </p:animEffect>
                                    <p:set>
                                      <p:cBhvr>
                                        <p:cTn id="133" dur="1" fill="hold">
                                          <p:stCondLst>
                                            <p:cond delay="499"/>
                                          </p:stCondLst>
                                        </p:cTn>
                                        <p:tgtEl>
                                          <p:spTgt spid="48"/>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5"/>
                                        </p:tgtEl>
                                      </p:cBhvr>
                                    </p:animEffect>
                                    <p:set>
                                      <p:cBhvr>
                                        <p:cTn id="139" dur="1" fill="hold">
                                          <p:stCondLst>
                                            <p:cond delay="499"/>
                                          </p:stCondLst>
                                        </p:cTn>
                                        <p:tgtEl>
                                          <p:spTgt spid="5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4"/>
                                        </p:tgtEl>
                                      </p:cBhvr>
                                    </p:animEffect>
                                    <p:set>
                                      <p:cBhvr>
                                        <p:cTn id="142" dur="1" fill="hold">
                                          <p:stCondLst>
                                            <p:cond delay="499"/>
                                          </p:stCondLst>
                                        </p:cTn>
                                        <p:tgtEl>
                                          <p:spTgt spid="5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81"/>
                                        </p:tgtEl>
                                      </p:cBhvr>
                                    </p:animEffect>
                                    <p:set>
                                      <p:cBhvr>
                                        <p:cTn id="145" dur="1" fill="hold">
                                          <p:stCondLst>
                                            <p:cond delay="499"/>
                                          </p:stCondLst>
                                        </p:cTn>
                                        <p:tgtEl>
                                          <p:spTgt spid="8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83"/>
                                        </p:tgtEl>
                                      </p:cBhvr>
                                    </p:animEffect>
                                    <p:set>
                                      <p:cBhvr>
                                        <p:cTn id="148" dur="1" fill="hold">
                                          <p:stCondLst>
                                            <p:cond delay="499"/>
                                          </p:stCondLst>
                                        </p:cTn>
                                        <p:tgtEl>
                                          <p:spTgt spid="83"/>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85"/>
                                        </p:tgtEl>
                                      </p:cBhvr>
                                    </p:animEffect>
                                    <p:set>
                                      <p:cBhvr>
                                        <p:cTn id="151" dur="1" fill="hold">
                                          <p:stCondLst>
                                            <p:cond delay="499"/>
                                          </p:stCondLst>
                                        </p:cTn>
                                        <p:tgtEl>
                                          <p:spTgt spid="8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87"/>
                                        </p:tgtEl>
                                      </p:cBhvr>
                                    </p:animEffect>
                                    <p:set>
                                      <p:cBhvr>
                                        <p:cTn id="154"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53F6B1-CA15-4CDD-91F9-8E3D22143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8036" y="4352081"/>
            <a:ext cx="2101776" cy="2101776"/>
          </a:xfrm>
          <a:prstGeom prst="rect">
            <a:avLst/>
          </a:prstGeom>
        </p:spPr>
      </p:pic>
      <p:pic>
        <p:nvPicPr>
          <p:cNvPr id="14" name="图片 13">
            <a:extLst>
              <a:ext uri="{FF2B5EF4-FFF2-40B4-BE49-F238E27FC236}">
                <a16:creationId xmlns:a16="http://schemas.microsoft.com/office/drawing/2014/main" id="{868ED215-5D55-418D-9DBF-704358FF35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445" r="63460"/>
          <a:stretch/>
        </p:blipFill>
        <p:spPr>
          <a:xfrm>
            <a:off x="5019" y="4968240"/>
            <a:ext cx="1671382" cy="1889760"/>
          </a:xfrm>
          <a:prstGeom prst="rect">
            <a:avLst/>
          </a:prstGeom>
        </p:spPr>
      </p:pic>
      <p:grpSp>
        <p:nvGrpSpPr>
          <p:cNvPr id="2" name="Group 1">
            <a:extLst>
              <a:ext uri="{FF2B5EF4-FFF2-40B4-BE49-F238E27FC236}">
                <a16:creationId xmlns:a16="http://schemas.microsoft.com/office/drawing/2014/main" id="{FD27B1A4-6E16-010E-FA11-8D5525AAF0FA}"/>
              </a:ext>
            </a:extLst>
          </p:cNvPr>
          <p:cNvGrpSpPr/>
          <p:nvPr/>
        </p:nvGrpSpPr>
        <p:grpSpPr>
          <a:xfrm>
            <a:off x="1836326" y="209292"/>
            <a:ext cx="8519349" cy="1041244"/>
            <a:chOff x="1836326" y="209292"/>
            <a:chExt cx="8519349" cy="1041244"/>
          </a:xfrm>
        </p:grpSpPr>
        <p:sp>
          <p:nvSpPr>
            <p:cNvPr id="4" name="Double Wave 3">
              <a:extLst>
                <a:ext uri="{FF2B5EF4-FFF2-40B4-BE49-F238E27FC236}">
                  <a16:creationId xmlns:a16="http://schemas.microsoft.com/office/drawing/2014/main" id="{35E8F6CA-A048-6078-0D8C-B90E42573813}"/>
                </a:ext>
              </a:extLst>
            </p:cNvPr>
            <p:cNvSpPr/>
            <p:nvPr/>
          </p:nvSpPr>
          <p:spPr>
            <a:xfrm>
              <a:off x="2628900" y="209292"/>
              <a:ext cx="6934200" cy="1041244"/>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a:extLst>
                <a:ext uri="{FF2B5EF4-FFF2-40B4-BE49-F238E27FC236}">
                  <a16:creationId xmlns:a16="http://schemas.microsoft.com/office/drawing/2014/main" id="{78436FBA-9B1C-6440-A3F5-C49AC8F5CD5A}"/>
                </a:ext>
              </a:extLst>
            </p:cNvPr>
            <p:cNvSpPr txBox="1"/>
            <p:nvPr/>
          </p:nvSpPr>
          <p:spPr>
            <a:xfrm>
              <a:off x="1836326" y="422138"/>
              <a:ext cx="8519349" cy="615553"/>
            </a:xfrm>
            <a:prstGeom prst="rect">
              <a:avLst/>
            </a:prstGeom>
            <a:noFill/>
          </p:spPr>
          <p:txBody>
            <a:bodyPr wrap="square" lIns="0" tIns="0" rIns="0" bIns="0" rtlCol="0">
              <a:spAutoFit/>
            </a:bodyPr>
            <a:lstStyle/>
            <a:p>
              <a:pPr algn="ctr"/>
              <a:r>
                <a:rPr lang="en-US" sz="4000" b="1" dirty="0">
                  <a:solidFill>
                    <a:schemeClr val="accent5">
                      <a:lumMod val="75000"/>
                    </a:schemeClr>
                  </a:solidFill>
                  <a:effectLst>
                    <a:glow rad="101600">
                      <a:schemeClr val="accent3">
                        <a:satMod val="175000"/>
                        <a:alpha val="40000"/>
                      </a:schemeClr>
                    </a:glow>
                  </a:effectLst>
                  <a:latin typeface="Cambria" panose="02040503050406030204" pitchFamily="18" charset="0"/>
                  <a:ea typeface="Cambria" panose="02040503050406030204" pitchFamily="18" charset="0"/>
                  <a:cs typeface="Arial-Rounded" panose="020B0500000000000000" pitchFamily="34" charset="0"/>
                </a:rPr>
                <a:t>NỘI DUNG CHÍNH CỦA BÀI ĐỌC</a:t>
              </a:r>
            </a:p>
          </p:txBody>
        </p:sp>
      </p:grpSp>
      <p:grpSp>
        <p:nvGrpSpPr>
          <p:cNvPr id="11" name="Group 10">
            <a:extLst>
              <a:ext uri="{FF2B5EF4-FFF2-40B4-BE49-F238E27FC236}">
                <a16:creationId xmlns:a16="http://schemas.microsoft.com/office/drawing/2014/main" id="{30FB97E3-E928-0A5C-9C0A-0889D2AE62F2}"/>
              </a:ext>
            </a:extLst>
          </p:cNvPr>
          <p:cNvGrpSpPr/>
          <p:nvPr/>
        </p:nvGrpSpPr>
        <p:grpSpPr>
          <a:xfrm>
            <a:off x="-170217" y="1412567"/>
            <a:ext cx="12532434" cy="5369233"/>
            <a:chOff x="-253942" y="1262764"/>
            <a:chExt cx="12532434" cy="5369233"/>
          </a:xfrm>
        </p:grpSpPr>
        <p:grpSp>
          <p:nvGrpSpPr>
            <p:cNvPr id="12" name="Group 11">
              <a:extLst>
                <a:ext uri="{FF2B5EF4-FFF2-40B4-BE49-F238E27FC236}">
                  <a16:creationId xmlns:a16="http://schemas.microsoft.com/office/drawing/2014/main" id="{8F36CD79-5247-FE01-CF2A-5D510208F14E}"/>
                </a:ext>
              </a:extLst>
            </p:cNvPr>
            <p:cNvGrpSpPr/>
            <p:nvPr/>
          </p:nvGrpSpPr>
          <p:grpSpPr>
            <a:xfrm>
              <a:off x="1215114" y="1262764"/>
              <a:ext cx="9525000" cy="5369233"/>
              <a:chOff x="457200" y="956486"/>
              <a:chExt cx="11201400" cy="6475063"/>
            </a:xfrm>
          </p:grpSpPr>
          <p:sp>
            <p:nvSpPr>
              <p:cNvPr id="19" name="Rectangle: Rounded Corners 18">
                <a:extLst>
                  <a:ext uri="{FF2B5EF4-FFF2-40B4-BE49-F238E27FC236}">
                    <a16:creationId xmlns:a16="http://schemas.microsoft.com/office/drawing/2014/main" id="{4C2F90E4-A16B-9DC1-169F-1D25D5BAEB5D}"/>
                  </a:ext>
                </a:extLst>
              </p:cNvPr>
              <p:cNvSpPr/>
              <p:nvPr/>
            </p:nvSpPr>
            <p:spPr>
              <a:xfrm>
                <a:off x="457200" y="956486"/>
                <a:ext cx="11201400" cy="6475063"/>
              </a:xfrm>
              <a:custGeom>
                <a:avLst/>
                <a:gdLst>
                  <a:gd name="connsiteX0" fmla="*/ 0 w 11201400"/>
                  <a:gd name="connsiteY0" fmla="*/ 1079199 h 6475063"/>
                  <a:gd name="connsiteX1" fmla="*/ 1079199 w 11201400"/>
                  <a:gd name="connsiteY1" fmla="*/ 0 h 6475063"/>
                  <a:gd name="connsiteX2" fmla="*/ 10122201 w 11201400"/>
                  <a:gd name="connsiteY2" fmla="*/ 0 h 6475063"/>
                  <a:gd name="connsiteX3" fmla="*/ 11201400 w 11201400"/>
                  <a:gd name="connsiteY3" fmla="*/ 1079199 h 6475063"/>
                  <a:gd name="connsiteX4" fmla="*/ 11201400 w 11201400"/>
                  <a:gd name="connsiteY4" fmla="*/ 5395864 h 6475063"/>
                  <a:gd name="connsiteX5" fmla="*/ 10122201 w 11201400"/>
                  <a:gd name="connsiteY5" fmla="*/ 6475063 h 6475063"/>
                  <a:gd name="connsiteX6" fmla="*/ 1079199 w 11201400"/>
                  <a:gd name="connsiteY6" fmla="*/ 6475063 h 6475063"/>
                  <a:gd name="connsiteX7" fmla="*/ 0 w 11201400"/>
                  <a:gd name="connsiteY7" fmla="*/ 5395864 h 6475063"/>
                  <a:gd name="connsiteX8" fmla="*/ 0 w 11201400"/>
                  <a:gd name="connsiteY8" fmla="*/ 1079199 h 64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1400" h="6475063" extrusionOk="0">
                    <a:moveTo>
                      <a:pt x="0" y="1079199"/>
                    </a:moveTo>
                    <a:cubicBezTo>
                      <a:pt x="-14493" y="508602"/>
                      <a:pt x="418650" y="-26645"/>
                      <a:pt x="1079199" y="0"/>
                    </a:cubicBezTo>
                    <a:cubicBezTo>
                      <a:pt x="3687568" y="-60713"/>
                      <a:pt x="6160484" y="61072"/>
                      <a:pt x="10122201" y="0"/>
                    </a:cubicBezTo>
                    <a:cubicBezTo>
                      <a:pt x="10621685" y="32267"/>
                      <a:pt x="11193795" y="492167"/>
                      <a:pt x="11201400" y="1079199"/>
                    </a:cubicBezTo>
                    <a:cubicBezTo>
                      <a:pt x="11225852" y="2435648"/>
                      <a:pt x="11269063" y="3771922"/>
                      <a:pt x="11201400" y="5395864"/>
                    </a:cubicBezTo>
                    <a:cubicBezTo>
                      <a:pt x="11278209" y="5918885"/>
                      <a:pt x="10799715" y="6480440"/>
                      <a:pt x="10122201" y="6475063"/>
                    </a:cubicBezTo>
                    <a:cubicBezTo>
                      <a:pt x="5732470" y="6401292"/>
                      <a:pt x="3190027" y="6319180"/>
                      <a:pt x="1079199" y="6475063"/>
                    </a:cubicBezTo>
                    <a:cubicBezTo>
                      <a:pt x="560352" y="6486255"/>
                      <a:pt x="-51884" y="5968210"/>
                      <a:pt x="0" y="5395864"/>
                    </a:cubicBezTo>
                    <a:cubicBezTo>
                      <a:pt x="152408" y="3676177"/>
                      <a:pt x="73868" y="3108004"/>
                      <a:pt x="0" y="1079199"/>
                    </a:cubicBezTo>
                    <a:close/>
                  </a:path>
                </a:pathLst>
              </a:custGeom>
              <a:noFill/>
              <a:ln>
                <a:solidFill>
                  <a:srgbClr val="FFFF00"/>
                </a:solidFill>
                <a:prstDash val="dashDot"/>
                <a:extLst>
                  <a:ext uri="{C807C97D-BFC1-408E-A445-0C87EB9F89A2}">
                    <ask:lineSketchStyleProps xmlns:ask="http://schemas.microsoft.com/office/drawing/2018/sketchyshapes" xmlns="" sd="98176570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EE21D13F-FE08-1A73-9881-0F4A1E25DBD7}"/>
                  </a:ext>
                </a:extLst>
              </p:cNvPr>
              <p:cNvSpPr/>
              <p:nvPr/>
            </p:nvSpPr>
            <p:spPr>
              <a:xfrm>
                <a:off x="742811" y="1203323"/>
                <a:ext cx="10630176" cy="5932998"/>
              </a:xfrm>
              <a:prstGeom prst="roundRect">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vi-VN"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Bài đọc nói về những dấu thanh trong tiếng Việt. Dấu thanh là đặc trưng riêng biệt của tiếng Việt. Thông qua đó nói lên tình yêu của tác giả đối với tiếng Việt, đối với quê hương đất nước. </a:t>
                </a:r>
              </a:p>
            </p:txBody>
          </p:sp>
        </p:grpSp>
        <p:pic>
          <p:nvPicPr>
            <p:cNvPr id="13" name="Picture 12">
              <a:extLst>
                <a:ext uri="{FF2B5EF4-FFF2-40B4-BE49-F238E27FC236}">
                  <a16:creationId xmlns:a16="http://schemas.microsoft.com/office/drawing/2014/main" id="{CCF2AD40-F3CD-63EB-69D8-E23E4E95FCEE}"/>
                </a:ext>
              </a:extLst>
            </p:cNvPr>
            <p:cNvPicPr>
              <a:picLocks noChangeAspect="1"/>
            </p:cNvPicPr>
            <p:nvPr/>
          </p:nvPicPr>
          <p:blipFill>
            <a:blip r:embed="rId4"/>
            <a:stretch>
              <a:fillRect/>
            </a:stretch>
          </p:blipFill>
          <p:spPr>
            <a:xfrm>
              <a:off x="5626567" y="1501062"/>
              <a:ext cx="938865" cy="902286"/>
            </a:xfrm>
            <a:prstGeom prst="rect">
              <a:avLst/>
            </a:prstGeom>
          </p:spPr>
        </p:pic>
        <p:pic>
          <p:nvPicPr>
            <p:cNvPr id="15" name="Picture 14">
              <a:extLst>
                <a:ext uri="{FF2B5EF4-FFF2-40B4-BE49-F238E27FC236}">
                  <a16:creationId xmlns:a16="http://schemas.microsoft.com/office/drawing/2014/main" id="{B5F48C51-D040-6286-0FE2-6960ECF60419}"/>
                </a:ext>
              </a:extLst>
            </p:cNvPr>
            <p:cNvPicPr>
              <a:picLocks noChangeAspect="1"/>
            </p:cNvPicPr>
            <p:nvPr/>
          </p:nvPicPr>
          <p:blipFill>
            <a:blip r:embed="rId5"/>
            <a:stretch>
              <a:fillRect/>
            </a:stretch>
          </p:blipFill>
          <p:spPr>
            <a:xfrm>
              <a:off x="9315319" y="1374039"/>
              <a:ext cx="1018120" cy="1066892"/>
            </a:xfrm>
            <a:prstGeom prst="rect">
              <a:avLst/>
            </a:prstGeom>
          </p:spPr>
        </p:pic>
        <p:pic>
          <p:nvPicPr>
            <p:cNvPr id="16" name="Picture 15">
              <a:extLst>
                <a:ext uri="{FF2B5EF4-FFF2-40B4-BE49-F238E27FC236}">
                  <a16:creationId xmlns:a16="http://schemas.microsoft.com/office/drawing/2014/main" id="{1BA6BED1-8C3C-5E1B-D178-28E57E52F55B}"/>
                </a:ext>
              </a:extLst>
            </p:cNvPr>
            <p:cNvPicPr>
              <a:picLocks noChangeAspect="1"/>
            </p:cNvPicPr>
            <p:nvPr/>
          </p:nvPicPr>
          <p:blipFill>
            <a:blip r:embed="rId6"/>
            <a:stretch>
              <a:fillRect/>
            </a:stretch>
          </p:blipFill>
          <p:spPr>
            <a:xfrm>
              <a:off x="1690851" y="1367942"/>
              <a:ext cx="1018120" cy="1079086"/>
            </a:xfrm>
            <a:prstGeom prst="rect">
              <a:avLst/>
            </a:prstGeom>
          </p:spPr>
        </p:pic>
        <p:pic>
          <p:nvPicPr>
            <p:cNvPr id="17" name="Picture 16">
              <a:extLst>
                <a:ext uri="{FF2B5EF4-FFF2-40B4-BE49-F238E27FC236}">
                  <a16:creationId xmlns:a16="http://schemas.microsoft.com/office/drawing/2014/main" id="{719E71B4-2AB5-3A9C-D20A-8E0D261F8414}"/>
                </a:ext>
              </a:extLst>
            </p:cNvPr>
            <p:cNvPicPr>
              <a:picLocks noChangeAspect="1"/>
            </p:cNvPicPr>
            <p:nvPr/>
          </p:nvPicPr>
          <p:blipFill>
            <a:blip r:embed="rId7"/>
            <a:stretch>
              <a:fillRect/>
            </a:stretch>
          </p:blipFill>
          <p:spPr>
            <a:xfrm>
              <a:off x="-253942" y="4418158"/>
              <a:ext cx="1944793" cy="1944793"/>
            </a:xfrm>
            <a:prstGeom prst="rect">
              <a:avLst/>
            </a:prstGeom>
          </p:spPr>
        </p:pic>
        <p:pic>
          <p:nvPicPr>
            <p:cNvPr id="18" name="Picture 17">
              <a:extLst>
                <a:ext uri="{FF2B5EF4-FFF2-40B4-BE49-F238E27FC236}">
                  <a16:creationId xmlns:a16="http://schemas.microsoft.com/office/drawing/2014/main" id="{DEF30B0B-0932-C466-39A5-1F90F8299285}"/>
                </a:ext>
              </a:extLst>
            </p:cNvPr>
            <p:cNvPicPr>
              <a:picLocks noChangeAspect="1"/>
            </p:cNvPicPr>
            <p:nvPr/>
          </p:nvPicPr>
          <p:blipFill>
            <a:blip r:embed="rId8"/>
            <a:stretch>
              <a:fillRect/>
            </a:stretch>
          </p:blipFill>
          <p:spPr>
            <a:xfrm>
              <a:off x="9998390" y="4181374"/>
              <a:ext cx="2280102" cy="2280102"/>
            </a:xfrm>
            <a:prstGeom prst="rect">
              <a:avLst/>
            </a:prstGeom>
          </p:spPr>
        </p:pic>
      </p:grpSp>
    </p:spTree>
    <p:extLst>
      <p:ext uri="{BB962C8B-B14F-4D97-AF65-F5344CB8AC3E}">
        <p14:creationId xmlns:p14="http://schemas.microsoft.com/office/powerpoint/2010/main" val="10331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186C8F0-3C6D-4C0E-8D33-E206D8C84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30464" r="50608" b="36977"/>
          <a:stretch/>
        </p:blipFill>
        <p:spPr>
          <a:xfrm>
            <a:off x="10335277" y="936660"/>
            <a:ext cx="1367500" cy="901476"/>
          </a:xfrm>
          <a:prstGeom prst="rect">
            <a:avLst/>
          </a:prstGeom>
        </p:spPr>
      </p:pic>
      <p:pic>
        <p:nvPicPr>
          <p:cNvPr id="6" name="图片 5">
            <a:extLst>
              <a:ext uri="{FF2B5EF4-FFF2-40B4-BE49-F238E27FC236}">
                <a16:creationId xmlns:a16="http://schemas.microsoft.com/office/drawing/2014/main" id="{A93309A6-1880-497E-9AF2-301139A88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64" r="51519" b="36546"/>
          <a:stretch/>
        </p:blipFill>
        <p:spPr>
          <a:xfrm flipH="1">
            <a:off x="4136868" y="2710836"/>
            <a:ext cx="1257001" cy="855385"/>
          </a:xfrm>
          <a:prstGeom prst="rect">
            <a:avLst/>
          </a:prstGeom>
        </p:spPr>
      </p:pic>
      <p:grpSp>
        <p:nvGrpSpPr>
          <p:cNvPr id="2" name="Graphic 12">
            <a:extLst>
              <a:ext uri="{FF2B5EF4-FFF2-40B4-BE49-F238E27FC236}">
                <a16:creationId xmlns:a16="http://schemas.microsoft.com/office/drawing/2014/main" id="{BF3BD160-785C-BA8C-4FA5-BEB84996D9AE}"/>
              </a:ext>
            </a:extLst>
          </p:cNvPr>
          <p:cNvGrpSpPr/>
          <p:nvPr/>
        </p:nvGrpSpPr>
        <p:grpSpPr>
          <a:xfrm>
            <a:off x="3978548" y="820026"/>
            <a:ext cx="7441928" cy="4999749"/>
            <a:chOff x="3665215" y="980369"/>
            <a:chExt cx="4686676" cy="2814110"/>
          </a:xfrm>
        </p:grpSpPr>
        <p:sp>
          <p:nvSpPr>
            <p:cNvPr id="10" name="Freeform: Shape 9">
              <a:extLst>
                <a:ext uri="{FF2B5EF4-FFF2-40B4-BE49-F238E27FC236}">
                  <a16:creationId xmlns:a16="http://schemas.microsoft.com/office/drawing/2014/main" id="{DCCC6C27-F7F1-0E51-C058-AA8FB30EAE0B}"/>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834E50F-A4C6-F685-B6BD-26F2E98A750D}"/>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4BE988D-45A4-F9C9-CB4B-8F0673E56F47}"/>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162CE95E-57B4-E453-299C-4B4A660FBD9A}"/>
              </a:ext>
            </a:extLst>
          </p:cNvPr>
          <p:cNvPicPr>
            <a:picLocks noChangeAspect="1"/>
          </p:cNvPicPr>
          <p:nvPr/>
        </p:nvPicPr>
        <p:blipFill>
          <a:blip r:embed="rId4"/>
          <a:stretch>
            <a:fillRect/>
          </a:stretch>
        </p:blipFill>
        <p:spPr>
          <a:xfrm>
            <a:off x="4651757" y="2431457"/>
            <a:ext cx="5822185" cy="1956986"/>
          </a:xfrm>
          <a:prstGeom prst="rect">
            <a:avLst/>
          </a:prstGeom>
        </p:spPr>
      </p:pic>
    </p:spTree>
    <p:extLst>
      <p:ext uri="{BB962C8B-B14F-4D97-AF65-F5344CB8AC3E}">
        <p14:creationId xmlns:p14="http://schemas.microsoft.com/office/powerpoint/2010/main" val="305363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01E844-B72C-4AE7-8474-9021E14D82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9986" y="3592987"/>
            <a:ext cx="3265013" cy="3265013"/>
          </a:xfrm>
          <a:prstGeom prst="rect">
            <a:avLst/>
          </a:prstGeom>
        </p:spPr>
      </p:pic>
      <p:sp>
        <p:nvSpPr>
          <p:cNvPr id="8" name="iṡlíḓé">
            <a:extLst>
              <a:ext uri="{FF2B5EF4-FFF2-40B4-BE49-F238E27FC236}">
                <a16:creationId xmlns:a16="http://schemas.microsoft.com/office/drawing/2014/main" id="{5AFE7823-1AC6-48BA-B7C0-1277E819053C}"/>
              </a:ext>
            </a:extLst>
          </p:cNvPr>
          <p:cNvSpPr/>
          <p:nvPr/>
        </p:nvSpPr>
        <p:spPr bwMode="auto">
          <a:xfrm>
            <a:off x="1876425" y="1379478"/>
            <a:ext cx="9153525" cy="2811521"/>
          </a:xfrm>
          <a:prstGeom prst="roundRect">
            <a:avLst/>
          </a:prstGeom>
          <a:gradFill>
            <a:gsLst>
              <a:gs pos="0">
                <a:srgbClr val="FBE7D5"/>
              </a:gs>
              <a:gs pos="100000">
                <a:srgbClr val="E6C7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B6D65"/>
              </a:solidFill>
              <a:effectLst/>
              <a:uLnTx/>
              <a:uFillTx/>
              <a:latin typeface="Calibri"/>
              <a:ea typeface="等线" panose="02010600030101010101" pitchFamily="2" charset="-122"/>
              <a:cs typeface="+mn-cs"/>
            </a:endParaRPr>
          </a:p>
        </p:txBody>
      </p:sp>
      <p:sp>
        <p:nvSpPr>
          <p:cNvPr id="12" name="iśľîďé">
            <a:extLst>
              <a:ext uri="{FF2B5EF4-FFF2-40B4-BE49-F238E27FC236}">
                <a16:creationId xmlns:a16="http://schemas.microsoft.com/office/drawing/2014/main" id="{B2B5F391-A942-4481-AAD2-3B16742DB24E}"/>
              </a:ext>
            </a:extLst>
          </p:cNvPr>
          <p:cNvSpPr/>
          <p:nvPr/>
        </p:nvSpPr>
        <p:spPr bwMode="auto">
          <a:xfrm>
            <a:off x="1316742" y="5409625"/>
            <a:ext cx="202886" cy="403067"/>
          </a:xfrm>
          <a:custGeom>
            <a:avLst/>
            <a:gdLst>
              <a:gd name="connsiteX0" fmla="*/ 2705 w 202886"/>
              <a:gd name="connsiteY0" fmla="*/ 251579 h 403067"/>
              <a:gd name="connsiteX1" fmla="*/ 198828 w 202886"/>
              <a:gd name="connsiteY1" fmla="*/ 251579 h 403067"/>
              <a:gd name="connsiteX2" fmla="*/ 198828 w 202886"/>
              <a:gd name="connsiteY2" fmla="*/ 403067 h 403067"/>
              <a:gd name="connsiteX3" fmla="*/ 2705 w 202886"/>
              <a:gd name="connsiteY3" fmla="*/ 403067 h 403067"/>
              <a:gd name="connsiteX4" fmla="*/ 106854 w 202886"/>
              <a:gd name="connsiteY4" fmla="*/ 147431 h 403067"/>
              <a:gd name="connsiteX5" fmla="*/ 139826 w 202886"/>
              <a:gd name="connsiteY5" fmla="*/ 147431 h 403067"/>
              <a:gd name="connsiteX6" fmla="*/ 198829 w 202886"/>
              <a:gd name="connsiteY6" fmla="*/ 206193 h 403067"/>
              <a:gd name="connsiteX7" fmla="*/ 198829 w 202886"/>
              <a:gd name="connsiteY7" fmla="*/ 240758 h 403067"/>
              <a:gd name="connsiteX8" fmla="*/ 106854 w 202886"/>
              <a:gd name="connsiteY8" fmla="*/ 240758 h 403067"/>
              <a:gd name="connsiteX9" fmla="*/ 106854 w 202886"/>
              <a:gd name="connsiteY9" fmla="*/ 147431 h 403067"/>
              <a:gd name="connsiteX10" fmla="*/ 62318 w 202886"/>
              <a:gd name="connsiteY10" fmla="*/ 147431 h 403067"/>
              <a:gd name="connsiteX11" fmla="*/ 97385 w 202886"/>
              <a:gd name="connsiteY11" fmla="*/ 147431 h 403067"/>
              <a:gd name="connsiteX12" fmla="*/ 97385 w 202886"/>
              <a:gd name="connsiteY12" fmla="*/ 240758 h 403067"/>
              <a:gd name="connsiteX13" fmla="*/ 2705 w 202886"/>
              <a:gd name="connsiteY13" fmla="*/ 240758 h 403067"/>
              <a:gd name="connsiteX14" fmla="*/ 2705 w 202886"/>
              <a:gd name="connsiteY14" fmla="*/ 206193 h 403067"/>
              <a:gd name="connsiteX15" fmla="*/ 62318 w 202886"/>
              <a:gd name="connsiteY15" fmla="*/ 147431 h 403067"/>
              <a:gd name="connsiteX16" fmla="*/ 100766 w 202886"/>
              <a:gd name="connsiteY16" fmla="*/ 59513 h 403067"/>
              <a:gd name="connsiteX17" fmla="*/ 177186 w 202886"/>
              <a:gd name="connsiteY17" fmla="*/ 81947 h 403067"/>
              <a:gd name="connsiteX18" fmla="*/ 159818 w 202886"/>
              <a:gd name="connsiteY18" fmla="*/ 109558 h 403067"/>
              <a:gd name="connsiteX19" fmla="*/ 100766 w 202886"/>
              <a:gd name="connsiteY19" fmla="*/ 92301 h 403067"/>
              <a:gd name="connsiteX20" fmla="*/ 43451 w 202886"/>
              <a:gd name="connsiteY20" fmla="*/ 109558 h 403067"/>
              <a:gd name="connsiteX21" fmla="*/ 24346 w 202886"/>
              <a:gd name="connsiteY21" fmla="*/ 81947 h 403067"/>
              <a:gd name="connsiteX22" fmla="*/ 100766 w 202886"/>
              <a:gd name="connsiteY22" fmla="*/ 59513 h 403067"/>
              <a:gd name="connsiteX23" fmla="*/ 100576 w 202886"/>
              <a:gd name="connsiteY23" fmla="*/ 0 h 403067"/>
              <a:gd name="connsiteX24" fmla="*/ 202886 w 202886"/>
              <a:gd name="connsiteY24" fmla="*/ 29264 h 403067"/>
              <a:gd name="connsiteX25" fmla="*/ 183811 w 202886"/>
              <a:gd name="connsiteY25" fmla="*/ 56808 h 403067"/>
              <a:gd name="connsiteX26" fmla="*/ 100576 w 202886"/>
              <a:gd name="connsiteY26" fmla="*/ 32707 h 403067"/>
              <a:gd name="connsiteX27" fmla="*/ 19075 w 202886"/>
              <a:gd name="connsiteY27" fmla="*/ 56808 h 403067"/>
              <a:gd name="connsiteX28" fmla="*/ 0 w 202886"/>
              <a:gd name="connsiteY28" fmla="*/ 29264 h 403067"/>
              <a:gd name="connsiteX29" fmla="*/ 100576 w 202886"/>
              <a:gd name="connsiteY29" fmla="*/ 0 h 40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2886" h="403067">
                <a:moveTo>
                  <a:pt x="2705" y="251579"/>
                </a:moveTo>
                <a:lnTo>
                  <a:pt x="198828" y="251579"/>
                </a:lnTo>
                <a:lnTo>
                  <a:pt x="198828" y="403067"/>
                </a:lnTo>
                <a:lnTo>
                  <a:pt x="2705" y="403067"/>
                </a:lnTo>
                <a:close/>
                <a:moveTo>
                  <a:pt x="106854" y="147431"/>
                </a:moveTo>
                <a:cubicBezTo>
                  <a:pt x="106854" y="147431"/>
                  <a:pt x="106854" y="147431"/>
                  <a:pt x="139826" y="147431"/>
                </a:cubicBezTo>
                <a:cubicBezTo>
                  <a:pt x="172799" y="147431"/>
                  <a:pt x="198829" y="173355"/>
                  <a:pt x="198829" y="206193"/>
                </a:cubicBezTo>
                <a:lnTo>
                  <a:pt x="198829" y="240758"/>
                </a:lnTo>
                <a:cubicBezTo>
                  <a:pt x="198829" y="240758"/>
                  <a:pt x="198829" y="240758"/>
                  <a:pt x="106854" y="240758"/>
                </a:cubicBezTo>
                <a:cubicBezTo>
                  <a:pt x="106854" y="240758"/>
                  <a:pt x="106854" y="240758"/>
                  <a:pt x="106854" y="147431"/>
                </a:cubicBezTo>
                <a:close/>
                <a:moveTo>
                  <a:pt x="62318" y="147431"/>
                </a:moveTo>
                <a:cubicBezTo>
                  <a:pt x="62318" y="147431"/>
                  <a:pt x="62318" y="147431"/>
                  <a:pt x="97385" y="147431"/>
                </a:cubicBezTo>
                <a:cubicBezTo>
                  <a:pt x="97385" y="147431"/>
                  <a:pt x="97385" y="147431"/>
                  <a:pt x="97385" y="240758"/>
                </a:cubicBezTo>
                <a:cubicBezTo>
                  <a:pt x="97385" y="240758"/>
                  <a:pt x="97385" y="240758"/>
                  <a:pt x="2705" y="240758"/>
                </a:cubicBezTo>
                <a:cubicBezTo>
                  <a:pt x="2705" y="240758"/>
                  <a:pt x="2705" y="240758"/>
                  <a:pt x="2705" y="206193"/>
                </a:cubicBezTo>
                <a:cubicBezTo>
                  <a:pt x="2705" y="173355"/>
                  <a:pt x="29005" y="147431"/>
                  <a:pt x="62318" y="147431"/>
                </a:cubicBezTo>
                <a:close/>
                <a:moveTo>
                  <a:pt x="100766" y="59513"/>
                </a:moveTo>
                <a:cubicBezTo>
                  <a:pt x="128555" y="59513"/>
                  <a:pt x="156344" y="68141"/>
                  <a:pt x="177186" y="81947"/>
                </a:cubicBezTo>
                <a:cubicBezTo>
                  <a:pt x="177186" y="81947"/>
                  <a:pt x="177186" y="81947"/>
                  <a:pt x="159818" y="109558"/>
                </a:cubicBezTo>
                <a:cubicBezTo>
                  <a:pt x="144187" y="99204"/>
                  <a:pt x="123345" y="92301"/>
                  <a:pt x="100766" y="92301"/>
                </a:cubicBezTo>
                <a:cubicBezTo>
                  <a:pt x="79924" y="92301"/>
                  <a:pt x="59082" y="99204"/>
                  <a:pt x="43451" y="109558"/>
                </a:cubicBezTo>
                <a:cubicBezTo>
                  <a:pt x="43451" y="109558"/>
                  <a:pt x="43451" y="109558"/>
                  <a:pt x="24346" y="81947"/>
                </a:cubicBezTo>
                <a:cubicBezTo>
                  <a:pt x="46925" y="68141"/>
                  <a:pt x="72977" y="59513"/>
                  <a:pt x="100766" y="59513"/>
                </a:cubicBezTo>
                <a:close/>
                <a:moveTo>
                  <a:pt x="100576" y="0"/>
                </a:moveTo>
                <a:cubicBezTo>
                  <a:pt x="138726" y="0"/>
                  <a:pt x="173407" y="10328"/>
                  <a:pt x="202886" y="29264"/>
                </a:cubicBezTo>
                <a:cubicBezTo>
                  <a:pt x="202886" y="29264"/>
                  <a:pt x="202886" y="29264"/>
                  <a:pt x="183811" y="56808"/>
                </a:cubicBezTo>
                <a:cubicBezTo>
                  <a:pt x="161269" y="41315"/>
                  <a:pt x="131789" y="32707"/>
                  <a:pt x="100576" y="32707"/>
                </a:cubicBezTo>
                <a:cubicBezTo>
                  <a:pt x="71097" y="32707"/>
                  <a:pt x="41618" y="41315"/>
                  <a:pt x="19075" y="56808"/>
                </a:cubicBezTo>
                <a:cubicBezTo>
                  <a:pt x="19075" y="56808"/>
                  <a:pt x="19075" y="56808"/>
                  <a:pt x="0" y="29264"/>
                </a:cubicBezTo>
                <a:cubicBezTo>
                  <a:pt x="29479" y="10328"/>
                  <a:pt x="64160" y="0"/>
                  <a:pt x="100576" y="0"/>
                </a:cubicBezTo>
                <a:close/>
              </a:path>
            </a:pathLst>
          </a:custGeom>
          <a:solidFill>
            <a:srgbClr val="0B6D65"/>
          </a:solidFill>
          <a:ln>
            <a:noFill/>
          </a:ln>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6D65"/>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625C54B-4C2B-2F0B-9303-02AF8D705217}"/>
              </a:ext>
            </a:extLst>
          </p:cNvPr>
          <p:cNvPicPr>
            <a:picLocks noChangeAspect="1"/>
          </p:cNvPicPr>
          <p:nvPr/>
        </p:nvPicPr>
        <p:blipFill rotWithShape="1">
          <a:blip r:embed="rId3"/>
          <a:srcRect l="6094" t="9293" r="8047" b="14811"/>
          <a:stretch/>
        </p:blipFill>
        <p:spPr>
          <a:xfrm>
            <a:off x="4535695" y="1687916"/>
            <a:ext cx="6027924" cy="2487359"/>
          </a:xfrm>
          <a:prstGeom prst="rect">
            <a:avLst/>
          </a:prstGeom>
          <a:effectLst>
            <a:glow rad="228600">
              <a:srgbClr val="5FE0FF">
                <a:satMod val="175000"/>
                <a:alpha val="40000"/>
              </a:srgbClr>
            </a:glow>
          </a:effectLst>
        </p:spPr>
      </p:pic>
      <p:pic>
        <p:nvPicPr>
          <p:cNvPr id="15" name="Picture 14">
            <a:extLst>
              <a:ext uri="{FF2B5EF4-FFF2-40B4-BE49-F238E27FC236}">
                <a16:creationId xmlns:a16="http://schemas.microsoft.com/office/drawing/2014/main" id="{9E69249A-CF19-C858-50F1-A3F87110E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480835"/>
            <a:ext cx="3099052" cy="2593349"/>
          </a:xfrm>
          <a:prstGeom prst="rect">
            <a:avLst/>
          </a:prstGeom>
        </p:spPr>
      </p:pic>
      <p:pic>
        <p:nvPicPr>
          <p:cNvPr id="16" name="图片 13">
            <a:extLst>
              <a:ext uri="{FF2B5EF4-FFF2-40B4-BE49-F238E27FC236}">
                <a16:creationId xmlns:a16="http://schemas.microsoft.com/office/drawing/2014/main" id="{7C9F469A-18DA-E6EA-EB9A-42DF784D2D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445" r="63460"/>
          <a:stretch/>
        </p:blipFill>
        <p:spPr>
          <a:xfrm>
            <a:off x="5019" y="4968240"/>
            <a:ext cx="1671382" cy="1889760"/>
          </a:xfrm>
          <a:prstGeom prst="rect">
            <a:avLst/>
          </a:prstGeom>
        </p:spPr>
      </p:pic>
      <p:pic>
        <p:nvPicPr>
          <p:cNvPr id="17" name="图片 8">
            <a:extLst>
              <a:ext uri="{FF2B5EF4-FFF2-40B4-BE49-F238E27FC236}">
                <a16:creationId xmlns:a16="http://schemas.microsoft.com/office/drawing/2014/main" id="{E2C1F59D-A8B6-4CCC-6C3C-DC82A95626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30464" r="50608" b="36977"/>
          <a:stretch/>
        </p:blipFill>
        <p:spPr>
          <a:xfrm>
            <a:off x="222043" y="-87442"/>
            <a:ext cx="1997281" cy="1316637"/>
          </a:xfrm>
          <a:prstGeom prst="rect">
            <a:avLst/>
          </a:prstGeom>
        </p:spPr>
      </p:pic>
    </p:spTree>
    <p:extLst>
      <p:ext uri="{BB962C8B-B14F-4D97-AF65-F5344CB8AC3E}">
        <p14:creationId xmlns:p14="http://schemas.microsoft.com/office/powerpoint/2010/main" val="3532554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56A6A9C-E0AB-4362-9BD9-0480BB353BB9}"/>
              </a:ext>
            </a:extLst>
          </p:cNvPr>
          <p:cNvPicPr>
            <a:picLocks noChangeAspect="1"/>
          </p:cNvPicPr>
          <p:nvPr/>
        </p:nvPicPr>
        <p:blipFill rotWithShape="1">
          <a:blip r:embed="rId2">
            <a:extLst>
              <a:ext uri="{28A0092B-C50C-407E-A947-70E740481C1C}">
                <a14:useLocalDpi xmlns:a14="http://schemas.microsoft.com/office/drawing/2010/main" val="0"/>
              </a:ext>
            </a:extLst>
          </a:blip>
          <a:srcRect l="34477" r="15161" b="39566"/>
          <a:stretch/>
        </p:blipFill>
        <p:spPr>
          <a:xfrm>
            <a:off x="0" y="0"/>
            <a:ext cx="12192000" cy="6858000"/>
          </a:xfrm>
          <a:prstGeom prst="rect">
            <a:avLst/>
          </a:prstGeom>
        </p:spPr>
      </p:pic>
      <p:pic>
        <p:nvPicPr>
          <p:cNvPr id="6" name="图片 5">
            <a:extLst>
              <a:ext uri="{FF2B5EF4-FFF2-40B4-BE49-F238E27FC236}">
                <a16:creationId xmlns:a16="http://schemas.microsoft.com/office/drawing/2014/main" id="{216F1DF1-3994-4923-8B17-B98639974C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8" name="TextBox 17">
            <a:extLst>
              <a:ext uri="{FF2B5EF4-FFF2-40B4-BE49-F238E27FC236}">
                <a16:creationId xmlns:a16="http://schemas.microsoft.com/office/drawing/2014/main" id="{45601C58-23EA-ACC1-9EBF-23E71D24C941}"/>
              </a:ext>
            </a:extLst>
          </p:cNvPr>
          <p:cNvSpPr txBox="1"/>
          <p:nvPr/>
        </p:nvSpPr>
        <p:spPr>
          <a:xfrm>
            <a:off x="1133475" y="438150"/>
            <a:ext cx="3907155"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bố</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sắc</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phải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không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bố</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ơi</a:t>
            </a:r>
            <a:r>
              <a:rPr lang="en-US" sz="2400" dirty="0">
                <a:latin typeface="Cambria" panose="02040503050406030204" pitchFamily="18" charset="0"/>
                <a:ea typeface="Cambria" panose="02040503050406030204" pitchFamily="18" charset="0"/>
                <a:cs typeface="Arial-Rounded" panose="020B0500000000000000" pitchFamily="34" charset="0"/>
              </a:rPr>
              <a:t>?</a:t>
            </a:r>
          </a:p>
          <a:p>
            <a:r>
              <a:rPr lang="en-US" sz="2400" dirty="0">
                <a:latin typeface="Cambria" panose="02040503050406030204" pitchFamily="18" charset="0"/>
                <a:ea typeface="Cambria" panose="02040503050406030204" pitchFamily="18" charset="0"/>
                <a:cs typeface="Arial-Rounded" panose="020B0500000000000000" pitchFamily="34" charset="0"/>
              </a:rPr>
              <a:t>Cao </a:t>
            </a:r>
            <a:r>
              <a:rPr lang="en-US" sz="2400" dirty="0" err="1">
                <a:latin typeface="Cambria" panose="02040503050406030204" pitchFamily="18" charset="0"/>
                <a:ea typeface="Cambria" panose="02040503050406030204" pitchFamily="18" charset="0"/>
                <a:cs typeface="Arial-Rounded" panose="020B0500000000000000" pitchFamily="34" charset="0"/>
              </a:rPr>
              <a:t>như</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mây</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đỉnh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núi</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Bát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ngát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như</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trùng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khơi</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19" name="TextBox 18">
            <a:extLst>
              <a:ext uri="{FF2B5EF4-FFF2-40B4-BE49-F238E27FC236}">
                <a16:creationId xmlns:a16="http://schemas.microsoft.com/office/drawing/2014/main" id="{09CEB2EB-4B12-E4E4-99A4-F42CF2883B05}"/>
              </a:ext>
            </a:extLst>
          </p:cNvPr>
          <p:cNvSpPr txBox="1"/>
          <p:nvPr/>
        </p:nvSpPr>
        <p:spPr>
          <a:xfrm>
            <a:off x="2419350" y="2009775"/>
            <a:ext cx="4724400"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mẹ</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nặng</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Bập</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bẹ</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thuở</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đầu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đời</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Ngọt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ngào</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như</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dòng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sữa</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Nuôi</a:t>
            </a:r>
            <a:r>
              <a:rPr lang="en-US" sz="2400" dirty="0">
                <a:latin typeface="Cambria" panose="02040503050406030204" pitchFamily="18" charset="0"/>
                <a:ea typeface="Cambria" panose="02040503050406030204" pitchFamily="18" charset="0"/>
                <a:cs typeface="Arial-Rounded" panose="020B0500000000000000" pitchFamily="34" charset="0"/>
              </a:rPr>
              <a:t> con </a:t>
            </a:r>
            <a:r>
              <a:rPr lang="en-US" sz="2400" dirty="0" err="1">
                <a:latin typeface="Cambria" panose="02040503050406030204" pitchFamily="18" charset="0"/>
                <a:ea typeface="Cambria" panose="02040503050406030204" pitchFamily="18" charset="0"/>
                <a:cs typeface="Arial-Rounded" panose="020B0500000000000000" pitchFamily="34" charset="0"/>
              </a:rPr>
              <a:t>lớn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thành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người</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20" name="TextBox 19">
            <a:extLst>
              <a:ext uri="{FF2B5EF4-FFF2-40B4-BE49-F238E27FC236}">
                <a16:creationId xmlns:a16="http://schemas.microsoft.com/office/drawing/2014/main" id="{EA546BD9-9EE1-0869-1C25-D9AE2E307D55}"/>
              </a:ext>
            </a:extLst>
          </p:cNvPr>
          <p:cNvSpPr txBox="1"/>
          <p:nvPr/>
        </p:nvSpPr>
        <p:spPr>
          <a:xfrm>
            <a:off x="3581400" y="3505200"/>
            <a:ext cx="3286125"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i="1"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võng</a:t>
            </a:r>
            <a:r>
              <a:rPr lang="en-US" sz="2400" i="1"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ngã</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Kẽo</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kẹt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suốt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mùa</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hè</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Bà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ru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cháu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khôn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lớn</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Trong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êm</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đềm</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ve</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21" name="TextBox 20">
            <a:extLst>
              <a:ext uri="{FF2B5EF4-FFF2-40B4-BE49-F238E27FC236}">
                <a16:creationId xmlns:a16="http://schemas.microsoft.com/office/drawing/2014/main" id="{7E69D7BC-23FE-F591-CE46-57B496DAD83F}"/>
              </a:ext>
            </a:extLst>
          </p:cNvPr>
          <p:cNvSpPr txBox="1"/>
          <p:nvPr/>
        </p:nvSpPr>
        <p:spPr>
          <a:xfrm>
            <a:off x="4714875" y="5029200"/>
            <a:ext cx="3286125"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làng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huyền</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sân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đình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bến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nước</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cánh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diều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tuổi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thơ</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Nâng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cả</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trời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mơ</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ước</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22" name="TextBox 21">
            <a:extLst>
              <a:ext uri="{FF2B5EF4-FFF2-40B4-BE49-F238E27FC236}">
                <a16:creationId xmlns:a16="http://schemas.microsoft.com/office/drawing/2014/main" id="{0E8EBE9A-4CA6-0498-86D2-E2F1283D5466}"/>
              </a:ext>
            </a:extLst>
          </p:cNvPr>
          <p:cNvSpPr txBox="1"/>
          <p:nvPr/>
        </p:nvSpPr>
        <p:spPr>
          <a:xfrm>
            <a:off x="8553450" y="4657725"/>
            <a:ext cx="3286125" cy="1938992"/>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cỏ</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hỏi</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Tuổi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thơ</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chơi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chọi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gà</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Nếu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không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em</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reo</a:t>
            </a:r>
            <a:r>
              <a:rPr lang="en-US" sz="2400" dirty="0">
                <a:latin typeface="Cambria" panose="02040503050406030204" pitchFamily="18" charset="0"/>
                <a:ea typeface="Cambria" panose="02040503050406030204" pitchFamily="18" charset="0"/>
                <a:cs typeface="Arial-Rounded" panose="020B0500000000000000" pitchFamily="34" charset="0"/>
              </a:rPr>
              <a:t> ca. </a:t>
            </a:r>
          </a:p>
          <a:p>
            <a:pPr algn="r"/>
            <a:r>
              <a:rPr lang="en-US" sz="2400" dirty="0">
                <a:latin typeface="Cambria" panose="02040503050406030204" pitchFamily="18" charset="0"/>
                <a:ea typeface="Cambria" panose="02040503050406030204" pitchFamily="18" charset="0"/>
                <a:cs typeface="Arial-Rounded" panose="020B0500000000000000" pitchFamily="34" charset="0"/>
              </a:rPr>
              <a:t>(</a:t>
            </a:r>
            <a:r>
              <a:rPr lang="en-US" sz="2400" dirty="0" err="1">
                <a:latin typeface="Cambria" panose="02040503050406030204" pitchFamily="18" charset="0"/>
                <a:ea typeface="Cambria" panose="02040503050406030204" pitchFamily="18" charset="0"/>
                <a:cs typeface="Arial-Rounded" panose="020B0500000000000000" pitchFamily="34" charset="0"/>
              </a:rPr>
              <a:t>Trúc</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Lâm</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pic>
        <p:nvPicPr>
          <p:cNvPr id="24" name="Picture 23">
            <a:extLst>
              <a:ext uri="{FF2B5EF4-FFF2-40B4-BE49-F238E27FC236}">
                <a16:creationId xmlns:a16="http://schemas.microsoft.com/office/drawing/2014/main" id="{7186A1EA-1816-8271-416F-B7F04FBB3D07}"/>
              </a:ext>
            </a:extLst>
          </p:cNvPr>
          <p:cNvPicPr>
            <a:picLocks noChangeAspect="1"/>
          </p:cNvPicPr>
          <p:nvPr/>
        </p:nvPicPr>
        <p:blipFill>
          <a:blip r:embed="rId4"/>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id="{9CB578FB-A8EA-7425-3B1C-71E214C0A0E5}"/>
              </a:ext>
            </a:extLst>
          </p:cNvPr>
          <p:cNvPicPr>
            <a:picLocks noChangeAspect="1"/>
          </p:cNvPicPr>
          <p:nvPr/>
        </p:nvPicPr>
        <p:blipFill>
          <a:blip r:embed="rId5"/>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id="{4DF9E080-1DEE-E66C-4D73-860EEE138268}"/>
              </a:ext>
            </a:extLst>
          </p:cNvPr>
          <p:cNvPicPr>
            <a:picLocks noChangeAspect="1"/>
          </p:cNvPicPr>
          <p:nvPr/>
        </p:nvPicPr>
        <p:blipFill>
          <a:blip r:embed="rId6"/>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id="{A4DEBBC7-99A7-053F-2410-7AB709AF5863}"/>
              </a:ext>
            </a:extLst>
          </p:cNvPr>
          <p:cNvPicPr>
            <a:picLocks noChangeAspect="1"/>
          </p:cNvPicPr>
          <p:nvPr/>
        </p:nvPicPr>
        <p:blipFill>
          <a:blip r:embed="rId7"/>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id="{63135154-F99F-31CF-CF0F-4698EED25B5D}"/>
              </a:ext>
            </a:extLst>
          </p:cNvPr>
          <p:cNvPicPr>
            <a:picLocks noChangeAspect="1"/>
          </p:cNvPicPr>
          <p:nvPr/>
        </p:nvPicPr>
        <p:blipFill>
          <a:blip r:embed="rId8"/>
          <a:stretch>
            <a:fillRect/>
          </a:stretch>
        </p:blipFill>
        <p:spPr>
          <a:xfrm>
            <a:off x="4597315" y="-67489"/>
            <a:ext cx="4883319" cy="1182727"/>
          </a:xfrm>
          <a:prstGeom prst="rect">
            <a:avLst/>
          </a:prstGeom>
        </p:spPr>
      </p:pic>
    </p:spTree>
    <p:extLst>
      <p:ext uri="{BB962C8B-B14F-4D97-AF65-F5344CB8AC3E}">
        <p14:creationId xmlns:p14="http://schemas.microsoft.com/office/powerpoint/2010/main" val="1143621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20CE77B9-3BA2-523E-43D1-D90D1D9DC280}"/>
              </a:ext>
            </a:extLst>
          </p:cNvPr>
          <p:cNvGrpSpPr/>
          <p:nvPr/>
        </p:nvGrpSpPr>
        <p:grpSpPr>
          <a:xfrm>
            <a:off x="609600" y="476250"/>
            <a:ext cx="10934700" cy="5848350"/>
            <a:chOff x="666750" y="666750"/>
            <a:chExt cx="11049000" cy="5695950"/>
          </a:xfrm>
          <a:effectLst>
            <a:outerShdw blurRad="254000" sx="102000" sy="102000" algn="ctr" rotWithShape="0">
              <a:prstClr val="black">
                <a:alpha val="25000"/>
              </a:prstClr>
            </a:outerShdw>
          </a:effectLst>
        </p:grpSpPr>
        <p:sp>
          <p:nvSpPr>
            <p:cNvPr id="4" name="圆角矩形 4">
              <a:extLst>
                <a:ext uri="{FF2B5EF4-FFF2-40B4-BE49-F238E27FC236}">
                  <a16:creationId xmlns:a16="http://schemas.microsoft.com/office/drawing/2014/main" id="{61F79FFE-856F-53C3-A898-B49B3CE04405}"/>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6" name="圆角矩形 5">
              <a:extLst>
                <a:ext uri="{FF2B5EF4-FFF2-40B4-BE49-F238E27FC236}">
                  <a16:creationId xmlns:a16="http://schemas.microsoft.com/office/drawing/2014/main" id="{09B99C72-517C-611F-12D0-90DEB54A9554}"/>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grpSp>
        <p:nvGrpSpPr>
          <p:cNvPr id="11" name="组合 47">
            <a:extLst>
              <a:ext uri="{FF2B5EF4-FFF2-40B4-BE49-F238E27FC236}">
                <a16:creationId xmlns:a16="http://schemas.microsoft.com/office/drawing/2014/main" id="{5FC964AB-803A-01F6-3945-EF7693339209}"/>
              </a:ext>
            </a:extLst>
          </p:cNvPr>
          <p:cNvGrpSpPr/>
          <p:nvPr/>
        </p:nvGrpSpPr>
        <p:grpSpPr>
          <a:xfrm>
            <a:off x="2257426" y="2283465"/>
            <a:ext cx="2105024" cy="983610"/>
            <a:chOff x="3151567" y="4106353"/>
            <a:chExt cx="4182027" cy="1023787"/>
          </a:xfrm>
        </p:grpSpPr>
        <p:grpSp>
          <p:nvGrpSpPr>
            <p:cNvPr id="12" name="组合 31">
              <a:extLst>
                <a:ext uri="{FF2B5EF4-FFF2-40B4-BE49-F238E27FC236}">
                  <a16:creationId xmlns:a16="http://schemas.microsoft.com/office/drawing/2014/main" id="{038D376C-BBA9-DD25-726B-D12F36516BDD}"/>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5" name="圆角矩形 32">
                <a:extLst>
                  <a:ext uri="{FF2B5EF4-FFF2-40B4-BE49-F238E27FC236}">
                    <a16:creationId xmlns:a16="http://schemas.microsoft.com/office/drawing/2014/main" id="{A00AD063-D2D5-0DDF-9014-48B58F9BC08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6" name="圆角矩形 33">
                <a:extLst>
                  <a:ext uri="{FF2B5EF4-FFF2-40B4-BE49-F238E27FC236}">
                    <a16:creationId xmlns:a16="http://schemas.microsoft.com/office/drawing/2014/main" id="{F00B7E2A-398B-3627-3089-64FB0F77A359}"/>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13" name="文本框 41">
              <a:extLst>
                <a:ext uri="{FF2B5EF4-FFF2-40B4-BE49-F238E27FC236}">
                  <a16:creationId xmlns:a16="http://schemas.microsoft.com/office/drawing/2014/main" id="{A636F087-B094-0E36-EB15-A2F4B5F49B40}"/>
                </a:ext>
              </a:extLst>
            </p:cNvPr>
            <p:cNvSpPr txBox="1"/>
            <p:nvPr/>
          </p:nvSpPr>
          <p:spPr>
            <a:xfrm>
              <a:off x="3877847" y="4289034"/>
              <a:ext cx="170762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sắc</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pic>
        <p:nvPicPr>
          <p:cNvPr id="32" name="Picture 31">
            <a:extLst>
              <a:ext uri="{FF2B5EF4-FFF2-40B4-BE49-F238E27FC236}">
                <a16:creationId xmlns:a16="http://schemas.microsoft.com/office/drawing/2014/main" id="{598B7E5B-3555-15C4-5C98-D8BD98950CC4}"/>
              </a:ext>
            </a:extLst>
          </p:cNvPr>
          <p:cNvPicPr>
            <a:picLocks noChangeAspect="1"/>
          </p:cNvPicPr>
          <p:nvPr/>
        </p:nvPicPr>
        <p:blipFill>
          <a:blip r:embed="rId2"/>
          <a:stretch>
            <a:fillRect/>
          </a:stretch>
        </p:blipFill>
        <p:spPr>
          <a:xfrm>
            <a:off x="3101831" y="689723"/>
            <a:ext cx="7157324" cy="1694835"/>
          </a:xfrm>
          <a:prstGeom prst="rect">
            <a:avLst/>
          </a:prstGeom>
        </p:spPr>
      </p:pic>
      <p:grpSp>
        <p:nvGrpSpPr>
          <p:cNvPr id="33" name="组合 47">
            <a:extLst>
              <a:ext uri="{FF2B5EF4-FFF2-40B4-BE49-F238E27FC236}">
                <a16:creationId xmlns:a16="http://schemas.microsoft.com/office/drawing/2014/main" id="{847922CC-AF4C-9DCA-2572-985BC10F6C1D}"/>
              </a:ext>
            </a:extLst>
          </p:cNvPr>
          <p:cNvGrpSpPr/>
          <p:nvPr/>
        </p:nvGrpSpPr>
        <p:grpSpPr>
          <a:xfrm>
            <a:off x="5105401" y="2302515"/>
            <a:ext cx="2105024" cy="983610"/>
            <a:chOff x="3151567" y="4106353"/>
            <a:chExt cx="4182027" cy="1023787"/>
          </a:xfrm>
        </p:grpSpPr>
        <p:grpSp>
          <p:nvGrpSpPr>
            <p:cNvPr id="34" name="组合 31">
              <a:extLst>
                <a:ext uri="{FF2B5EF4-FFF2-40B4-BE49-F238E27FC236}">
                  <a16:creationId xmlns:a16="http://schemas.microsoft.com/office/drawing/2014/main" id="{37940283-86F6-C376-22B3-4AD45756DAD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id="{278CC1DF-D825-59CE-4255-27F8FA6E668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37" name="圆角矩形 33">
                <a:extLst>
                  <a:ext uri="{FF2B5EF4-FFF2-40B4-BE49-F238E27FC236}">
                    <a16:creationId xmlns:a16="http://schemas.microsoft.com/office/drawing/2014/main" id="{18649B40-E392-0274-CE7D-B478BF2A9E83}"/>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35" name="文本框 41">
              <a:extLst>
                <a:ext uri="{FF2B5EF4-FFF2-40B4-BE49-F238E27FC236}">
                  <a16:creationId xmlns:a16="http://schemas.microsoft.com/office/drawing/2014/main" id="{2E60768D-4C3A-804E-1312-8857D172A6F2}"/>
                </a:ext>
              </a:extLst>
            </p:cNvPr>
            <p:cNvSpPr txBox="1"/>
            <p:nvPr/>
          </p:nvSpPr>
          <p:spPr>
            <a:xfrm>
              <a:off x="3928221" y="4239464"/>
              <a:ext cx="2704419"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trùng</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38" name="组合 47">
            <a:extLst>
              <a:ext uri="{FF2B5EF4-FFF2-40B4-BE49-F238E27FC236}">
                <a16:creationId xmlns:a16="http://schemas.microsoft.com/office/drawing/2014/main" id="{43011027-7014-C10C-5B1A-1DBF9A2D4AD2}"/>
              </a:ext>
            </a:extLst>
          </p:cNvPr>
          <p:cNvGrpSpPr/>
          <p:nvPr/>
        </p:nvGrpSpPr>
        <p:grpSpPr>
          <a:xfrm>
            <a:off x="7772401" y="2273940"/>
            <a:ext cx="2105024" cy="983610"/>
            <a:chOff x="3151567" y="4106353"/>
            <a:chExt cx="4182027" cy="1023787"/>
          </a:xfrm>
        </p:grpSpPr>
        <p:grpSp>
          <p:nvGrpSpPr>
            <p:cNvPr id="39" name="组合 31">
              <a:extLst>
                <a:ext uri="{FF2B5EF4-FFF2-40B4-BE49-F238E27FC236}">
                  <a16:creationId xmlns:a16="http://schemas.microsoft.com/office/drawing/2014/main" id="{92F56520-3F13-9E4B-BB70-2F9ED6E3B51B}"/>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41" name="圆角矩形 32">
                <a:extLst>
                  <a:ext uri="{FF2B5EF4-FFF2-40B4-BE49-F238E27FC236}">
                    <a16:creationId xmlns:a16="http://schemas.microsoft.com/office/drawing/2014/main" id="{405384C8-912E-47A7-B9BE-A303C45EC05E}"/>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42" name="圆角矩形 33">
                <a:extLst>
                  <a:ext uri="{FF2B5EF4-FFF2-40B4-BE49-F238E27FC236}">
                    <a16:creationId xmlns:a16="http://schemas.microsoft.com/office/drawing/2014/main" id="{9527B0CF-A45B-A2D1-E127-02EF337BE92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40" name="文本框 41">
              <a:extLst>
                <a:ext uri="{FF2B5EF4-FFF2-40B4-BE49-F238E27FC236}">
                  <a16:creationId xmlns:a16="http://schemas.microsoft.com/office/drawing/2014/main" id="{990699E2-F5DC-7A3B-282F-E2C28FED23FB}"/>
                </a:ext>
              </a:extLst>
            </p:cNvPr>
            <p:cNvSpPr txBox="1"/>
            <p:nvPr/>
          </p:nvSpPr>
          <p:spPr>
            <a:xfrm>
              <a:off x="4294459" y="4239464"/>
              <a:ext cx="1971945"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sữa</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3" name="组合 47">
            <a:extLst>
              <a:ext uri="{FF2B5EF4-FFF2-40B4-BE49-F238E27FC236}">
                <a16:creationId xmlns:a16="http://schemas.microsoft.com/office/drawing/2014/main" id="{5C8AEEB6-A26E-7C42-BF0B-1113AD24E81F}"/>
              </a:ext>
            </a:extLst>
          </p:cNvPr>
          <p:cNvGrpSpPr/>
          <p:nvPr/>
        </p:nvGrpSpPr>
        <p:grpSpPr>
          <a:xfrm>
            <a:off x="2286001" y="3740790"/>
            <a:ext cx="2105024" cy="983610"/>
            <a:chOff x="3151567" y="4106353"/>
            <a:chExt cx="4182027" cy="1023787"/>
          </a:xfrm>
        </p:grpSpPr>
        <p:grpSp>
          <p:nvGrpSpPr>
            <p:cNvPr id="44" name="组合 31">
              <a:extLst>
                <a:ext uri="{FF2B5EF4-FFF2-40B4-BE49-F238E27FC236}">
                  <a16:creationId xmlns:a16="http://schemas.microsoft.com/office/drawing/2014/main" id="{8B2F9666-7545-7099-8DB0-62EC8C45154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46" name="圆角矩形 32">
                <a:extLst>
                  <a:ext uri="{FF2B5EF4-FFF2-40B4-BE49-F238E27FC236}">
                    <a16:creationId xmlns:a16="http://schemas.microsoft.com/office/drawing/2014/main" id="{CBB8600D-3917-6B48-E0BB-7DBFE90536D6}"/>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47" name="圆角矩形 33">
                <a:extLst>
                  <a:ext uri="{FF2B5EF4-FFF2-40B4-BE49-F238E27FC236}">
                    <a16:creationId xmlns:a16="http://schemas.microsoft.com/office/drawing/2014/main" id="{56B7380E-36A3-7A40-7496-7A2ED46481C6}"/>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45" name="文本框 41">
              <a:extLst>
                <a:ext uri="{FF2B5EF4-FFF2-40B4-BE49-F238E27FC236}">
                  <a16:creationId xmlns:a16="http://schemas.microsoft.com/office/drawing/2014/main" id="{20D52F7A-09BE-1024-47E9-FFE0A1CCAEB9}"/>
                </a:ext>
              </a:extLst>
            </p:cNvPr>
            <p:cNvSpPr txBox="1"/>
            <p:nvPr/>
          </p:nvSpPr>
          <p:spPr>
            <a:xfrm>
              <a:off x="4089302" y="4239464"/>
              <a:ext cx="238226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võng</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8" name="组合 47">
            <a:extLst>
              <a:ext uri="{FF2B5EF4-FFF2-40B4-BE49-F238E27FC236}">
                <a16:creationId xmlns:a16="http://schemas.microsoft.com/office/drawing/2014/main" id="{2953763A-A077-481A-DA77-620D47A57376}"/>
              </a:ext>
            </a:extLst>
          </p:cNvPr>
          <p:cNvGrpSpPr/>
          <p:nvPr/>
        </p:nvGrpSpPr>
        <p:grpSpPr>
          <a:xfrm>
            <a:off x="5076826" y="3712215"/>
            <a:ext cx="2105024" cy="983610"/>
            <a:chOff x="3151567" y="4106353"/>
            <a:chExt cx="4182027" cy="1023787"/>
          </a:xfrm>
        </p:grpSpPr>
        <p:grpSp>
          <p:nvGrpSpPr>
            <p:cNvPr id="49" name="组合 31">
              <a:extLst>
                <a:ext uri="{FF2B5EF4-FFF2-40B4-BE49-F238E27FC236}">
                  <a16:creationId xmlns:a16="http://schemas.microsoft.com/office/drawing/2014/main" id="{532CE628-870E-B038-0817-94491FC9D00C}"/>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1" name="圆角矩形 32">
                <a:extLst>
                  <a:ext uri="{FF2B5EF4-FFF2-40B4-BE49-F238E27FC236}">
                    <a16:creationId xmlns:a16="http://schemas.microsoft.com/office/drawing/2014/main" id="{398F2A55-AA3B-A8BF-4FDF-AE2A1FE0EC1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52" name="圆角矩形 33">
                <a:extLst>
                  <a:ext uri="{FF2B5EF4-FFF2-40B4-BE49-F238E27FC236}">
                    <a16:creationId xmlns:a16="http://schemas.microsoft.com/office/drawing/2014/main" id="{44C26A37-047B-D7E3-0945-5AB57A55D85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50" name="文本框 41">
              <a:extLst>
                <a:ext uri="{FF2B5EF4-FFF2-40B4-BE49-F238E27FC236}">
                  <a16:creationId xmlns:a16="http://schemas.microsoft.com/office/drawing/2014/main" id="{B5481894-81C7-18CC-85BE-4E1DCF14CF43}"/>
                </a:ext>
              </a:extLst>
            </p:cNvPr>
            <p:cNvSpPr txBox="1"/>
            <p:nvPr/>
          </p:nvSpPr>
          <p:spPr>
            <a:xfrm>
              <a:off x="4339682" y="4239464"/>
              <a:ext cx="1881501"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ngã</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53" name="组合 47">
            <a:extLst>
              <a:ext uri="{FF2B5EF4-FFF2-40B4-BE49-F238E27FC236}">
                <a16:creationId xmlns:a16="http://schemas.microsoft.com/office/drawing/2014/main" id="{0A86D46D-F778-FA11-56F2-9040FFC7127E}"/>
              </a:ext>
            </a:extLst>
          </p:cNvPr>
          <p:cNvGrpSpPr/>
          <p:nvPr/>
        </p:nvGrpSpPr>
        <p:grpSpPr>
          <a:xfrm>
            <a:off x="7781926" y="3721740"/>
            <a:ext cx="2105024" cy="983610"/>
            <a:chOff x="3151567" y="4106353"/>
            <a:chExt cx="4182027" cy="1023787"/>
          </a:xfrm>
        </p:grpSpPr>
        <p:grpSp>
          <p:nvGrpSpPr>
            <p:cNvPr id="54" name="组合 31">
              <a:extLst>
                <a:ext uri="{FF2B5EF4-FFF2-40B4-BE49-F238E27FC236}">
                  <a16:creationId xmlns:a16="http://schemas.microsoft.com/office/drawing/2014/main" id="{153EA89E-B546-C76D-3F67-66E6839A592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6" name="圆角矩形 32">
                <a:extLst>
                  <a:ext uri="{FF2B5EF4-FFF2-40B4-BE49-F238E27FC236}">
                    <a16:creationId xmlns:a16="http://schemas.microsoft.com/office/drawing/2014/main" id="{8CDDFCD6-D09B-F90D-614D-9E0928E7CF7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57" name="圆角矩形 33">
                <a:extLst>
                  <a:ext uri="{FF2B5EF4-FFF2-40B4-BE49-F238E27FC236}">
                    <a16:creationId xmlns:a16="http://schemas.microsoft.com/office/drawing/2014/main" id="{3DCD099E-B88B-CE4A-24BB-9FD26BFB44C5}"/>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55" name="文本框 41">
              <a:extLst>
                <a:ext uri="{FF2B5EF4-FFF2-40B4-BE49-F238E27FC236}">
                  <a16:creationId xmlns:a16="http://schemas.microsoft.com/office/drawing/2014/main" id="{C55A4088-BD6D-42CD-05CC-A3FBDD8D8EFA}"/>
                </a:ext>
              </a:extLst>
            </p:cNvPr>
            <p:cNvSpPr txBox="1"/>
            <p:nvPr/>
          </p:nvSpPr>
          <p:spPr>
            <a:xfrm>
              <a:off x="4329365" y="4239464"/>
              <a:ext cx="1902139"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kéo</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spTree>
    <p:extLst>
      <p:ext uri="{BB962C8B-B14F-4D97-AF65-F5344CB8AC3E}">
        <p14:creationId xmlns:p14="http://schemas.microsoft.com/office/powerpoint/2010/main" val="1127184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80">
                                          <p:stCondLst>
                                            <p:cond delay="0"/>
                                          </p:stCondLst>
                                        </p:cTn>
                                        <p:tgtEl>
                                          <p:spTgt spid="33"/>
                                        </p:tgtEl>
                                      </p:cBhvr>
                                    </p:animEffect>
                                    <p:anim calcmode="lin" valueType="num">
                                      <p:cBhvr>
                                        <p:cTn id="3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6" dur="26">
                                          <p:stCondLst>
                                            <p:cond delay="650"/>
                                          </p:stCondLst>
                                        </p:cTn>
                                        <p:tgtEl>
                                          <p:spTgt spid="33"/>
                                        </p:tgtEl>
                                      </p:cBhvr>
                                      <p:to x="100000" y="60000"/>
                                    </p:animScale>
                                    <p:animScale>
                                      <p:cBhvr>
                                        <p:cTn id="37" dur="166" decel="50000">
                                          <p:stCondLst>
                                            <p:cond delay="676"/>
                                          </p:stCondLst>
                                        </p:cTn>
                                        <p:tgtEl>
                                          <p:spTgt spid="33"/>
                                        </p:tgtEl>
                                      </p:cBhvr>
                                      <p:to x="100000" y="100000"/>
                                    </p:animScale>
                                    <p:animScale>
                                      <p:cBhvr>
                                        <p:cTn id="38" dur="26">
                                          <p:stCondLst>
                                            <p:cond delay="1312"/>
                                          </p:stCondLst>
                                        </p:cTn>
                                        <p:tgtEl>
                                          <p:spTgt spid="33"/>
                                        </p:tgtEl>
                                      </p:cBhvr>
                                      <p:to x="100000" y="80000"/>
                                    </p:animScale>
                                    <p:animScale>
                                      <p:cBhvr>
                                        <p:cTn id="39" dur="166" decel="50000">
                                          <p:stCondLst>
                                            <p:cond delay="1338"/>
                                          </p:stCondLst>
                                        </p:cTn>
                                        <p:tgtEl>
                                          <p:spTgt spid="33"/>
                                        </p:tgtEl>
                                      </p:cBhvr>
                                      <p:to x="100000" y="100000"/>
                                    </p:animScale>
                                    <p:animScale>
                                      <p:cBhvr>
                                        <p:cTn id="40" dur="26">
                                          <p:stCondLst>
                                            <p:cond delay="1642"/>
                                          </p:stCondLst>
                                        </p:cTn>
                                        <p:tgtEl>
                                          <p:spTgt spid="33"/>
                                        </p:tgtEl>
                                      </p:cBhvr>
                                      <p:to x="100000" y="90000"/>
                                    </p:animScale>
                                    <p:animScale>
                                      <p:cBhvr>
                                        <p:cTn id="41" dur="166" decel="50000">
                                          <p:stCondLst>
                                            <p:cond delay="1668"/>
                                          </p:stCondLst>
                                        </p:cTn>
                                        <p:tgtEl>
                                          <p:spTgt spid="33"/>
                                        </p:tgtEl>
                                      </p:cBhvr>
                                      <p:to x="100000" y="100000"/>
                                    </p:animScale>
                                    <p:animScale>
                                      <p:cBhvr>
                                        <p:cTn id="42" dur="26">
                                          <p:stCondLst>
                                            <p:cond delay="1808"/>
                                          </p:stCondLst>
                                        </p:cTn>
                                        <p:tgtEl>
                                          <p:spTgt spid="33"/>
                                        </p:tgtEl>
                                      </p:cBhvr>
                                      <p:to x="100000" y="95000"/>
                                    </p:animScale>
                                    <p:animScale>
                                      <p:cBhvr>
                                        <p:cTn id="43" dur="166" decel="50000">
                                          <p:stCondLst>
                                            <p:cond delay="1834"/>
                                          </p:stCondLst>
                                        </p:cTn>
                                        <p:tgtEl>
                                          <p:spTgt spid="3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80">
                                          <p:stCondLst>
                                            <p:cond delay="0"/>
                                          </p:stCondLst>
                                        </p:cTn>
                                        <p:tgtEl>
                                          <p:spTgt spid="38"/>
                                        </p:tgtEl>
                                      </p:cBhvr>
                                    </p:animEffect>
                                    <p:anim calcmode="lin" valueType="num">
                                      <p:cBhvr>
                                        <p:cTn id="4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4" dur="26">
                                          <p:stCondLst>
                                            <p:cond delay="650"/>
                                          </p:stCondLst>
                                        </p:cTn>
                                        <p:tgtEl>
                                          <p:spTgt spid="38"/>
                                        </p:tgtEl>
                                      </p:cBhvr>
                                      <p:to x="100000" y="60000"/>
                                    </p:animScale>
                                    <p:animScale>
                                      <p:cBhvr>
                                        <p:cTn id="55" dur="166" decel="50000">
                                          <p:stCondLst>
                                            <p:cond delay="676"/>
                                          </p:stCondLst>
                                        </p:cTn>
                                        <p:tgtEl>
                                          <p:spTgt spid="38"/>
                                        </p:tgtEl>
                                      </p:cBhvr>
                                      <p:to x="100000" y="100000"/>
                                    </p:animScale>
                                    <p:animScale>
                                      <p:cBhvr>
                                        <p:cTn id="56" dur="26">
                                          <p:stCondLst>
                                            <p:cond delay="1312"/>
                                          </p:stCondLst>
                                        </p:cTn>
                                        <p:tgtEl>
                                          <p:spTgt spid="38"/>
                                        </p:tgtEl>
                                      </p:cBhvr>
                                      <p:to x="100000" y="80000"/>
                                    </p:animScale>
                                    <p:animScale>
                                      <p:cBhvr>
                                        <p:cTn id="57" dur="166" decel="50000">
                                          <p:stCondLst>
                                            <p:cond delay="1338"/>
                                          </p:stCondLst>
                                        </p:cTn>
                                        <p:tgtEl>
                                          <p:spTgt spid="38"/>
                                        </p:tgtEl>
                                      </p:cBhvr>
                                      <p:to x="100000" y="100000"/>
                                    </p:animScale>
                                    <p:animScale>
                                      <p:cBhvr>
                                        <p:cTn id="58" dur="26">
                                          <p:stCondLst>
                                            <p:cond delay="1642"/>
                                          </p:stCondLst>
                                        </p:cTn>
                                        <p:tgtEl>
                                          <p:spTgt spid="38"/>
                                        </p:tgtEl>
                                      </p:cBhvr>
                                      <p:to x="100000" y="90000"/>
                                    </p:animScale>
                                    <p:animScale>
                                      <p:cBhvr>
                                        <p:cTn id="59" dur="166" decel="50000">
                                          <p:stCondLst>
                                            <p:cond delay="1668"/>
                                          </p:stCondLst>
                                        </p:cTn>
                                        <p:tgtEl>
                                          <p:spTgt spid="38"/>
                                        </p:tgtEl>
                                      </p:cBhvr>
                                      <p:to x="100000" y="100000"/>
                                    </p:animScale>
                                    <p:animScale>
                                      <p:cBhvr>
                                        <p:cTn id="60" dur="26">
                                          <p:stCondLst>
                                            <p:cond delay="1808"/>
                                          </p:stCondLst>
                                        </p:cTn>
                                        <p:tgtEl>
                                          <p:spTgt spid="38"/>
                                        </p:tgtEl>
                                      </p:cBhvr>
                                      <p:to x="100000" y="95000"/>
                                    </p:animScale>
                                    <p:animScale>
                                      <p:cBhvr>
                                        <p:cTn id="61" dur="166" decel="50000">
                                          <p:stCondLst>
                                            <p:cond delay="1834"/>
                                          </p:stCondLst>
                                        </p:cTn>
                                        <p:tgtEl>
                                          <p:spTgt spid="3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down)">
                                      <p:cBhvr>
                                        <p:cTn id="84" dur="580">
                                          <p:stCondLst>
                                            <p:cond delay="0"/>
                                          </p:stCondLst>
                                        </p:cTn>
                                        <p:tgtEl>
                                          <p:spTgt spid="48"/>
                                        </p:tgtEl>
                                      </p:cBhvr>
                                    </p:animEffect>
                                    <p:anim calcmode="lin" valueType="num">
                                      <p:cBhvr>
                                        <p:cTn id="8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0" dur="26">
                                          <p:stCondLst>
                                            <p:cond delay="650"/>
                                          </p:stCondLst>
                                        </p:cTn>
                                        <p:tgtEl>
                                          <p:spTgt spid="48"/>
                                        </p:tgtEl>
                                      </p:cBhvr>
                                      <p:to x="100000" y="60000"/>
                                    </p:animScale>
                                    <p:animScale>
                                      <p:cBhvr>
                                        <p:cTn id="91" dur="166" decel="50000">
                                          <p:stCondLst>
                                            <p:cond delay="676"/>
                                          </p:stCondLst>
                                        </p:cTn>
                                        <p:tgtEl>
                                          <p:spTgt spid="48"/>
                                        </p:tgtEl>
                                      </p:cBhvr>
                                      <p:to x="100000" y="100000"/>
                                    </p:animScale>
                                    <p:animScale>
                                      <p:cBhvr>
                                        <p:cTn id="92" dur="26">
                                          <p:stCondLst>
                                            <p:cond delay="1312"/>
                                          </p:stCondLst>
                                        </p:cTn>
                                        <p:tgtEl>
                                          <p:spTgt spid="48"/>
                                        </p:tgtEl>
                                      </p:cBhvr>
                                      <p:to x="100000" y="80000"/>
                                    </p:animScale>
                                    <p:animScale>
                                      <p:cBhvr>
                                        <p:cTn id="93" dur="166" decel="50000">
                                          <p:stCondLst>
                                            <p:cond delay="1338"/>
                                          </p:stCondLst>
                                        </p:cTn>
                                        <p:tgtEl>
                                          <p:spTgt spid="48"/>
                                        </p:tgtEl>
                                      </p:cBhvr>
                                      <p:to x="100000" y="100000"/>
                                    </p:animScale>
                                    <p:animScale>
                                      <p:cBhvr>
                                        <p:cTn id="94" dur="26">
                                          <p:stCondLst>
                                            <p:cond delay="1642"/>
                                          </p:stCondLst>
                                        </p:cTn>
                                        <p:tgtEl>
                                          <p:spTgt spid="48"/>
                                        </p:tgtEl>
                                      </p:cBhvr>
                                      <p:to x="100000" y="90000"/>
                                    </p:animScale>
                                    <p:animScale>
                                      <p:cBhvr>
                                        <p:cTn id="95" dur="166" decel="50000">
                                          <p:stCondLst>
                                            <p:cond delay="1668"/>
                                          </p:stCondLst>
                                        </p:cTn>
                                        <p:tgtEl>
                                          <p:spTgt spid="48"/>
                                        </p:tgtEl>
                                      </p:cBhvr>
                                      <p:to x="100000" y="100000"/>
                                    </p:animScale>
                                    <p:animScale>
                                      <p:cBhvr>
                                        <p:cTn id="96" dur="26">
                                          <p:stCondLst>
                                            <p:cond delay="1808"/>
                                          </p:stCondLst>
                                        </p:cTn>
                                        <p:tgtEl>
                                          <p:spTgt spid="48"/>
                                        </p:tgtEl>
                                      </p:cBhvr>
                                      <p:to x="100000" y="95000"/>
                                    </p:animScale>
                                    <p:animScale>
                                      <p:cBhvr>
                                        <p:cTn id="97" dur="166" decel="50000">
                                          <p:stCondLst>
                                            <p:cond delay="1834"/>
                                          </p:stCondLst>
                                        </p:cTn>
                                        <p:tgtEl>
                                          <p:spTgt spid="48"/>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down)">
                                      <p:cBhvr>
                                        <p:cTn id="102" dur="580">
                                          <p:stCondLst>
                                            <p:cond delay="0"/>
                                          </p:stCondLst>
                                        </p:cTn>
                                        <p:tgtEl>
                                          <p:spTgt spid="53"/>
                                        </p:tgtEl>
                                      </p:cBhvr>
                                    </p:animEffect>
                                    <p:anim calcmode="lin" valueType="num">
                                      <p:cBhvr>
                                        <p:cTn id="103"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08" dur="26">
                                          <p:stCondLst>
                                            <p:cond delay="650"/>
                                          </p:stCondLst>
                                        </p:cTn>
                                        <p:tgtEl>
                                          <p:spTgt spid="53"/>
                                        </p:tgtEl>
                                      </p:cBhvr>
                                      <p:to x="100000" y="60000"/>
                                    </p:animScale>
                                    <p:animScale>
                                      <p:cBhvr>
                                        <p:cTn id="109" dur="166" decel="50000">
                                          <p:stCondLst>
                                            <p:cond delay="676"/>
                                          </p:stCondLst>
                                        </p:cTn>
                                        <p:tgtEl>
                                          <p:spTgt spid="53"/>
                                        </p:tgtEl>
                                      </p:cBhvr>
                                      <p:to x="100000" y="100000"/>
                                    </p:animScale>
                                    <p:animScale>
                                      <p:cBhvr>
                                        <p:cTn id="110" dur="26">
                                          <p:stCondLst>
                                            <p:cond delay="1312"/>
                                          </p:stCondLst>
                                        </p:cTn>
                                        <p:tgtEl>
                                          <p:spTgt spid="53"/>
                                        </p:tgtEl>
                                      </p:cBhvr>
                                      <p:to x="100000" y="80000"/>
                                    </p:animScale>
                                    <p:animScale>
                                      <p:cBhvr>
                                        <p:cTn id="111" dur="166" decel="50000">
                                          <p:stCondLst>
                                            <p:cond delay="1338"/>
                                          </p:stCondLst>
                                        </p:cTn>
                                        <p:tgtEl>
                                          <p:spTgt spid="53"/>
                                        </p:tgtEl>
                                      </p:cBhvr>
                                      <p:to x="100000" y="100000"/>
                                    </p:animScale>
                                    <p:animScale>
                                      <p:cBhvr>
                                        <p:cTn id="112" dur="26">
                                          <p:stCondLst>
                                            <p:cond delay="1642"/>
                                          </p:stCondLst>
                                        </p:cTn>
                                        <p:tgtEl>
                                          <p:spTgt spid="53"/>
                                        </p:tgtEl>
                                      </p:cBhvr>
                                      <p:to x="100000" y="90000"/>
                                    </p:animScale>
                                    <p:animScale>
                                      <p:cBhvr>
                                        <p:cTn id="113" dur="166" decel="50000">
                                          <p:stCondLst>
                                            <p:cond delay="1668"/>
                                          </p:stCondLst>
                                        </p:cTn>
                                        <p:tgtEl>
                                          <p:spTgt spid="53"/>
                                        </p:tgtEl>
                                      </p:cBhvr>
                                      <p:to x="100000" y="100000"/>
                                    </p:animScale>
                                    <p:animScale>
                                      <p:cBhvr>
                                        <p:cTn id="114" dur="26">
                                          <p:stCondLst>
                                            <p:cond delay="1808"/>
                                          </p:stCondLst>
                                        </p:cTn>
                                        <p:tgtEl>
                                          <p:spTgt spid="53"/>
                                        </p:tgtEl>
                                      </p:cBhvr>
                                      <p:to x="100000" y="95000"/>
                                    </p:animScale>
                                    <p:animScale>
                                      <p:cBhvr>
                                        <p:cTn id="115"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20CE77B9-3BA2-523E-43D1-D90D1D9DC280}"/>
              </a:ext>
            </a:extLst>
          </p:cNvPr>
          <p:cNvGrpSpPr/>
          <p:nvPr/>
        </p:nvGrpSpPr>
        <p:grpSpPr>
          <a:xfrm>
            <a:off x="609600" y="476250"/>
            <a:ext cx="10934700" cy="5848350"/>
            <a:chOff x="666750" y="666750"/>
            <a:chExt cx="11049000" cy="5695950"/>
          </a:xfrm>
          <a:effectLst>
            <a:outerShdw blurRad="254000" sx="102000" sy="102000" algn="ctr" rotWithShape="0">
              <a:prstClr val="black">
                <a:alpha val="25000"/>
              </a:prstClr>
            </a:outerShdw>
          </a:effectLst>
        </p:grpSpPr>
        <p:sp>
          <p:nvSpPr>
            <p:cNvPr id="4" name="圆角矩形 4">
              <a:extLst>
                <a:ext uri="{FF2B5EF4-FFF2-40B4-BE49-F238E27FC236}">
                  <a16:creationId xmlns:a16="http://schemas.microsoft.com/office/drawing/2014/main" id="{61F79FFE-856F-53C3-A898-B49B3CE04405}"/>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6" name="圆角矩形 5">
              <a:extLst>
                <a:ext uri="{FF2B5EF4-FFF2-40B4-BE49-F238E27FC236}">
                  <a16:creationId xmlns:a16="http://schemas.microsoft.com/office/drawing/2014/main" id="{09B99C72-517C-611F-12D0-90DEB54A9554}"/>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D4A0081C-66D3-8352-F8D4-082BAD5BC998}"/>
              </a:ext>
            </a:extLst>
          </p:cNvPr>
          <p:cNvPicPr>
            <a:picLocks noChangeAspect="1"/>
          </p:cNvPicPr>
          <p:nvPr/>
        </p:nvPicPr>
        <p:blipFill>
          <a:blip r:embed="rId2"/>
          <a:stretch>
            <a:fillRect/>
          </a:stretch>
        </p:blipFill>
        <p:spPr>
          <a:xfrm>
            <a:off x="1615577" y="685800"/>
            <a:ext cx="8957454" cy="1028700"/>
          </a:xfrm>
          <a:prstGeom prst="rect">
            <a:avLst/>
          </a:prstGeom>
        </p:spPr>
      </p:pic>
      <p:sp>
        <p:nvSpPr>
          <p:cNvPr id="8" name="TextBox 7">
            <a:extLst>
              <a:ext uri="{FF2B5EF4-FFF2-40B4-BE49-F238E27FC236}">
                <a16:creationId xmlns:a16="http://schemas.microsoft.com/office/drawing/2014/main" id="{8748F96C-0081-CAEE-86CD-9A3F67F83807}"/>
              </a:ext>
            </a:extLst>
          </p:cNvPr>
          <p:cNvSpPr txBox="1"/>
          <p:nvPr/>
        </p:nvSpPr>
        <p:spPr>
          <a:xfrm>
            <a:off x="3276600" y="1876425"/>
            <a:ext cx="57531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Cao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như</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mây</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đỉnh</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núi</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9" name="TextBox 8">
            <a:extLst>
              <a:ext uri="{FF2B5EF4-FFF2-40B4-BE49-F238E27FC236}">
                <a16:creationId xmlns:a16="http://schemas.microsoft.com/office/drawing/2014/main" id="{80E3405B-1515-4F83-CA2E-7CAD0E2535DF}"/>
              </a:ext>
            </a:extLst>
          </p:cNvPr>
          <p:cNvSpPr txBox="1"/>
          <p:nvPr/>
        </p:nvSpPr>
        <p:spPr>
          <a:xfrm>
            <a:off x="3257549" y="2809875"/>
            <a:ext cx="6315075"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Bát</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ngát</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như</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trùng</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khơi</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10" name="TextBox 9">
            <a:extLst>
              <a:ext uri="{FF2B5EF4-FFF2-40B4-BE49-F238E27FC236}">
                <a16:creationId xmlns:a16="http://schemas.microsoft.com/office/drawing/2014/main" id="{871D239B-4388-389F-1A42-3619CB49791F}"/>
              </a:ext>
            </a:extLst>
          </p:cNvPr>
          <p:cNvSpPr txBox="1"/>
          <p:nvPr/>
        </p:nvSpPr>
        <p:spPr>
          <a:xfrm>
            <a:off x="3257549" y="3810000"/>
            <a:ext cx="6315075"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Ngọt</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ngào</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như</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dòng</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4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sữa</a:t>
            </a:r>
            <a:r>
              <a:rPr lang="en-US" sz="4400"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p:txBody>
      </p:sp>
    </p:spTree>
    <p:extLst>
      <p:ext uri="{BB962C8B-B14F-4D97-AF65-F5344CB8AC3E}">
        <p14:creationId xmlns:p14="http://schemas.microsoft.com/office/powerpoint/2010/main" val="2239129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89D2E8-0023-2316-7A39-2ECB88006210}"/>
              </a:ext>
            </a:extLst>
          </p:cNvPr>
          <p:cNvSpPr txBox="1"/>
          <p:nvPr/>
        </p:nvSpPr>
        <p:spPr>
          <a:xfrm>
            <a:off x="3791573" y="513943"/>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LUYỆN ĐỌC HIỂU</a:t>
            </a:r>
          </a:p>
        </p:txBody>
      </p:sp>
      <p:sp>
        <p:nvSpPr>
          <p:cNvPr id="7" name="TextBox 6">
            <a:extLst>
              <a:ext uri="{FF2B5EF4-FFF2-40B4-BE49-F238E27FC236}">
                <a16:creationId xmlns:a16="http://schemas.microsoft.com/office/drawing/2014/main" id="{6B8DFCBA-AE23-2FB6-5ABE-730726ACFE20}"/>
              </a:ext>
            </a:extLst>
          </p:cNvPr>
          <p:cNvSpPr txBox="1"/>
          <p:nvPr/>
        </p:nvSpPr>
        <p:spPr>
          <a:xfrm>
            <a:off x="4366260" y="1836737"/>
            <a:ext cx="6644640" cy="1328023"/>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Trong</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bài</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lang="en-US" sz="36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Tiếng</a:t>
            </a:r>
            <a:r>
              <a:rPr lang="en-US"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36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nước</a:t>
            </a:r>
            <a:r>
              <a:rPr lang="en-US"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36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mình</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có</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từ nào em chưa hiểu nghĩa</a:t>
            </a:r>
            <a:r>
              <a:rPr kumimoji="0" lang="pt-BR"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Tree>
    <p:extLst>
      <p:ext uri="{BB962C8B-B14F-4D97-AF65-F5344CB8AC3E}">
        <p14:creationId xmlns:p14="http://schemas.microsoft.com/office/powerpoint/2010/main" val="71583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16" descr="形状, 圆圈&#10;&#10;描述已自动生成">
            <a:extLst>
              <a:ext uri="{FF2B5EF4-FFF2-40B4-BE49-F238E27FC236}">
                <a16:creationId xmlns:a16="http://schemas.microsoft.com/office/drawing/2014/main" id="{4AFEF67C-8F54-78AC-30B4-3783E22B17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096" y="128897"/>
            <a:ext cx="8205150" cy="6404638"/>
          </a:xfrm>
          <a:prstGeom prst="rect">
            <a:avLst/>
          </a:prstGeom>
        </p:spPr>
      </p:pic>
      <p:pic>
        <p:nvPicPr>
          <p:cNvPr id="8" name="图片 14" descr="粉色的花&#10;&#10;描述已自动生成">
            <a:extLst>
              <a:ext uri="{FF2B5EF4-FFF2-40B4-BE49-F238E27FC236}">
                <a16:creationId xmlns:a16="http://schemas.microsoft.com/office/drawing/2014/main" id="{85B92B27-B0B4-CCCD-4AC9-53C75FA089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55156"/>
            <a:ext cx="1257300" cy="1269092"/>
          </a:xfrm>
          <a:prstGeom prst="rect">
            <a:avLst/>
          </a:prstGeom>
        </p:spPr>
      </p:pic>
      <p:pic>
        <p:nvPicPr>
          <p:cNvPr id="9" name="图片 15" descr="粉色的花&#10;&#10;描述已自动生成">
            <a:extLst>
              <a:ext uri="{FF2B5EF4-FFF2-40B4-BE49-F238E27FC236}">
                <a16:creationId xmlns:a16="http://schemas.microsoft.com/office/drawing/2014/main" id="{56ADE5D9-A303-9740-6F7F-1C3E02593D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10981082" y="-193573"/>
            <a:ext cx="1210916" cy="1222273"/>
          </a:xfrm>
          <a:prstGeom prst="rect">
            <a:avLst/>
          </a:prstGeom>
        </p:spPr>
      </p:pic>
      <p:grpSp>
        <p:nvGrpSpPr>
          <p:cNvPr id="10" name="组合 6">
            <a:extLst>
              <a:ext uri="{FF2B5EF4-FFF2-40B4-BE49-F238E27FC236}">
                <a16:creationId xmlns:a16="http://schemas.microsoft.com/office/drawing/2014/main" id="{1564E63F-92EA-5F0A-B419-D05C6D085FDE}"/>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11" name="圆角矩形 4">
              <a:extLst>
                <a:ext uri="{FF2B5EF4-FFF2-40B4-BE49-F238E27FC236}">
                  <a16:creationId xmlns:a16="http://schemas.microsoft.com/office/drawing/2014/main" id="{F09205A4-3EF1-C816-B470-82B87AE62208}"/>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圆角矩形 5">
              <a:extLst>
                <a:ext uri="{FF2B5EF4-FFF2-40B4-BE49-F238E27FC236}">
                  <a16:creationId xmlns:a16="http://schemas.microsoft.com/office/drawing/2014/main" id="{137B9AF2-0EA5-8CF3-AE4B-8595174086A2}"/>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B8DFCA53-EF36-F108-E63F-E56B0B20D981}"/>
              </a:ext>
            </a:extLst>
          </p:cNvPr>
          <p:cNvGrpSpPr/>
          <p:nvPr/>
        </p:nvGrpSpPr>
        <p:grpSpPr>
          <a:xfrm>
            <a:off x="486607" y="1059138"/>
            <a:ext cx="5790252" cy="3036949"/>
            <a:chOff x="2975205" y="1255651"/>
            <a:chExt cx="5432196" cy="3036949"/>
          </a:xfrm>
        </p:grpSpPr>
        <p:sp>
          <p:nvSpPr>
            <p:cNvPr id="17" name="Rectangle: Rounded Corners 21">
              <a:extLst>
                <a:ext uri="{FF2B5EF4-FFF2-40B4-BE49-F238E27FC236}">
                  <a16:creationId xmlns:a16="http://schemas.microsoft.com/office/drawing/2014/main" id="{B2792E18-1351-F4DB-D23F-245190C1364C}"/>
                </a:ext>
              </a:extLst>
            </p:cNvPr>
            <p:cNvSpPr/>
            <p:nvPr/>
          </p:nvSpPr>
          <p:spPr>
            <a:xfrm>
              <a:off x="2975205" y="1724298"/>
              <a:ext cx="5432196" cy="2568302"/>
            </a:xfrm>
            <a:custGeom>
              <a:avLst/>
              <a:gdLst>
                <a:gd name="connsiteX0" fmla="*/ 0 w 5432196"/>
                <a:gd name="connsiteY0" fmla="*/ 518078 h 2568302"/>
                <a:gd name="connsiteX1" fmla="*/ 486041 w 5432196"/>
                <a:gd name="connsiteY1" fmla="*/ 0 h 2568302"/>
                <a:gd name="connsiteX2" fmla="*/ 1123200 w 5432196"/>
                <a:gd name="connsiteY2" fmla="*/ 0 h 2568302"/>
                <a:gd name="connsiteX3" fmla="*/ 1671156 w 5432196"/>
                <a:gd name="connsiteY3" fmla="*/ 0 h 2568302"/>
                <a:gd name="connsiteX4" fmla="*/ 2219114 w 5432196"/>
                <a:gd name="connsiteY4" fmla="*/ 0 h 2568302"/>
                <a:gd name="connsiteX5" fmla="*/ 2900873 w 5432196"/>
                <a:gd name="connsiteY5" fmla="*/ 0 h 2568302"/>
                <a:gd name="connsiteX6" fmla="*/ 3404229 w 5432196"/>
                <a:gd name="connsiteY6" fmla="*/ 0 h 2568302"/>
                <a:gd name="connsiteX7" fmla="*/ 3952186 w 5432196"/>
                <a:gd name="connsiteY7" fmla="*/ 0 h 2568302"/>
                <a:gd name="connsiteX8" fmla="*/ 4946154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46154 w 5432196"/>
                <a:gd name="connsiteY13" fmla="*/ 2568302 h 2568302"/>
                <a:gd name="connsiteX14" fmla="*/ 4308995 w 5432196"/>
                <a:gd name="connsiteY14" fmla="*/ 2568302 h 2568302"/>
                <a:gd name="connsiteX15" fmla="*/ 3671836 w 5432196"/>
                <a:gd name="connsiteY15" fmla="*/ 2568302 h 2568302"/>
                <a:gd name="connsiteX16" fmla="*/ 2990076 w 5432196"/>
                <a:gd name="connsiteY16" fmla="*/ 2568302 h 2568302"/>
                <a:gd name="connsiteX17" fmla="*/ 2352917 w 5432196"/>
                <a:gd name="connsiteY17" fmla="*/ 2568302 h 2568302"/>
                <a:gd name="connsiteX18" fmla="*/ 1760359 w 5432196"/>
                <a:gd name="connsiteY18" fmla="*/ 2568302 h 2568302"/>
                <a:gd name="connsiteX19" fmla="*/ 1167801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 name="connsiteX0" fmla="*/ 0 w 5432196"/>
                <a:gd name="connsiteY0" fmla="*/ 518078 h 2568302"/>
                <a:gd name="connsiteX1" fmla="*/ 486041 w 5432196"/>
                <a:gd name="connsiteY1" fmla="*/ 0 h 2568302"/>
                <a:gd name="connsiteX2" fmla="*/ 1167801 w 5432196"/>
                <a:gd name="connsiteY2" fmla="*/ 0 h 2568302"/>
                <a:gd name="connsiteX3" fmla="*/ 1715758 w 5432196"/>
                <a:gd name="connsiteY3" fmla="*/ 0 h 2568302"/>
                <a:gd name="connsiteX4" fmla="*/ 2263715 w 5432196"/>
                <a:gd name="connsiteY4" fmla="*/ 0 h 2568302"/>
                <a:gd name="connsiteX5" fmla="*/ 2945474 w 5432196"/>
                <a:gd name="connsiteY5" fmla="*/ 0 h 2568302"/>
                <a:gd name="connsiteX6" fmla="*/ 3538033 w 5432196"/>
                <a:gd name="connsiteY6" fmla="*/ 0 h 2568302"/>
                <a:gd name="connsiteX7" fmla="*/ 4264394 w 5432196"/>
                <a:gd name="connsiteY7" fmla="*/ 0 h 2568302"/>
                <a:gd name="connsiteX8" fmla="*/ 4946154 w 5432196"/>
                <a:gd name="connsiteY8" fmla="*/ 0 h 2568302"/>
                <a:gd name="connsiteX9" fmla="*/ 5432196 w 5432196"/>
                <a:gd name="connsiteY9" fmla="*/ 518078 h 2568302"/>
                <a:gd name="connsiteX10" fmla="*/ 5432196 w 5432196"/>
                <a:gd name="connsiteY10" fmla="*/ 998150 h 2568302"/>
                <a:gd name="connsiteX11" fmla="*/ 5432196 w 5432196"/>
                <a:gd name="connsiteY11" fmla="*/ 1539509 h 2568302"/>
                <a:gd name="connsiteX12" fmla="*/ 5432196 w 5432196"/>
                <a:gd name="connsiteY12" fmla="*/ 2050224 h 2568302"/>
                <a:gd name="connsiteX13" fmla="*/ 4946154 w 5432196"/>
                <a:gd name="connsiteY13" fmla="*/ 2568302 h 2568302"/>
                <a:gd name="connsiteX14" fmla="*/ 4442798 w 5432196"/>
                <a:gd name="connsiteY14" fmla="*/ 2568302 h 2568302"/>
                <a:gd name="connsiteX15" fmla="*/ 3716437 w 5432196"/>
                <a:gd name="connsiteY15" fmla="*/ 2568302 h 2568302"/>
                <a:gd name="connsiteX16" fmla="*/ 3123879 w 5432196"/>
                <a:gd name="connsiteY16" fmla="*/ 2568302 h 2568302"/>
                <a:gd name="connsiteX17" fmla="*/ 2531322 w 5432196"/>
                <a:gd name="connsiteY17" fmla="*/ 2568302 h 2568302"/>
                <a:gd name="connsiteX18" fmla="*/ 1804960 w 5432196"/>
                <a:gd name="connsiteY18" fmla="*/ 2568302 h 2568302"/>
                <a:gd name="connsiteX19" fmla="*/ 1123200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1044115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Mỗi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bạn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hai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khổ</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thơ</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Tất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cả</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thành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viên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đều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dirty="0" err="1">
                  <a:solidFill>
                    <a:srgbClr val="000000"/>
                  </a:solidFill>
                  <a:latin typeface="Calibri" panose="020F0502020204030204" pitchFamily="34" charset="0"/>
                  <a:cs typeface="Calibri" panose="020F0502020204030204" pitchFamily="34" charset="0"/>
                </a:rPr>
                <a:t>Giải</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nghĩa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từ</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cùng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nhau</a:t>
              </a:r>
              <a:r>
                <a:rPr lang="en-US" sz="3600" dirty="0">
                  <a:solidFill>
                    <a:srgbClr val="000000"/>
                  </a:solidFill>
                  <a:latin typeface="Calibri" panose="020F0502020204030204" pitchFamily="34" charset="0"/>
                  <a:cs typeface="Calibri" panose="020F0502020204030204" pitchFamily="34" charset="0"/>
                </a:rPr>
                <a:t>.</a:t>
              </a:r>
              <a:r>
                <a:rPr lang="en-US" sz="3600" b="0" i="0" dirty="0">
                  <a:solidFill>
                    <a:srgbClr val="000000"/>
                  </a:solidFill>
                  <a:effectLst/>
                  <a:latin typeface="Calibri" panose="020F0502020204030204" pitchFamily="34" charset="0"/>
                  <a:cs typeface="Calibri" panose="020F0502020204030204" pitchFamily="34" charset="0"/>
                </a:rPr>
                <a:t> </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7E856F57-66B7-D178-55E5-2AAEFB5B216D}"/>
                </a:ext>
              </a:extLst>
            </p:cNvPr>
            <p:cNvSpPr/>
            <p:nvPr/>
          </p:nvSpPr>
          <p:spPr>
            <a:xfrm>
              <a:off x="4308956" y="1255651"/>
              <a:ext cx="294806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B935F159-96ED-4D70-5C2D-86A8249E15B0}"/>
                </a:ext>
              </a:extLst>
            </p:cNvPr>
            <p:cNvPicPr>
              <a:picLocks noChangeAspect="1"/>
            </p:cNvPicPr>
            <p:nvPr/>
          </p:nvPicPr>
          <p:blipFill>
            <a:blip r:embed="rId5"/>
            <a:stretch>
              <a:fillRect/>
            </a:stretch>
          </p:blipFill>
          <p:spPr>
            <a:xfrm flipH="1">
              <a:off x="3075433" y="2052486"/>
              <a:ext cx="609091" cy="609091"/>
            </a:xfrm>
            <a:prstGeom prst="rect">
              <a:avLst/>
            </a:prstGeom>
          </p:spPr>
        </p:pic>
        <p:pic>
          <p:nvPicPr>
            <p:cNvPr id="22" name="Picture 21">
              <a:extLst>
                <a:ext uri="{FF2B5EF4-FFF2-40B4-BE49-F238E27FC236}">
                  <a16:creationId xmlns:a16="http://schemas.microsoft.com/office/drawing/2014/main" id="{473AA393-F64A-5F1B-47A4-FD8F8057151F}"/>
                </a:ext>
              </a:extLst>
            </p:cNvPr>
            <p:cNvPicPr>
              <a:picLocks noChangeAspect="1"/>
            </p:cNvPicPr>
            <p:nvPr/>
          </p:nvPicPr>
          <p:blipFill>
            <a:blip r:embed="rId5"/>
            <a:stretch>
              <a:fillRect/>
            </a:stretch>
          </p:blipFill>
          <p:spPr>
            <a:xfrm flipH="1">
              <a:off x="3075433" y="2703903"/>
              <a:ext cx="609091" cy="609091"/>
            </a:xfrm>
            <a:prstGeom prst="rect">
              <a:avLst/>
            </a:prstGeom>
          </p:spPr>
        </p:pic>
        <p:pic>
          <p:nvPicPr>
            <p:cNvPr id="23" name="Picture 22">
              <a:extLst>
                <a:ext uri="{FF2B5EF4-FFF2-40B4-BE49-F238E27FC236}">
                  <a16:creationId xmlns:a16="http://schemas.microsoft.com/office/drawing/2014/main" id="{53248B2D-E2F2-7077-ACD3-51E1C5A2FE63}"/>
                </a:ext>
              </a:extLst>
            </p:cNvPr>
            <p:cNvPicPr>
              <a:picLocks noChangeAspect="1"/>
            </p:cNvPicPr>
            <p:nvPr/>
          </p:nvPicPr>
          <p:blipFill>
            <a:blip r:embed="rId5"/>
            <a:stretch>
              <a:fillRect/>
            </a:stretch>
          </p:blipFill>
          <p:spPr>
            <a:xfrm flipH="1">
              <a:off x="3075433" y="3393938"/>
              <a:ext cx="609091" cy="609091"/>
            </a:xfrm>
            <a:prstGeom prst="rect">
              <a:avLst/>
            </a:prstGeom>
          </p:spPr>
        </p:pic>
      </p:grpSp>
      <p:grpSp>
        <p:nvGrpSpPr>
          <p:cNvPr id="24" name="Group 23">
            <a:extLst>
              <a:ext uri="{FF2B5EF4-FFF2-40B4-BE49-F238E27FC236}">
                <a16:creationId xmlns:a16="http://schemas.microsoft.com/office/drawing/2014/main" id="{0285AEA9-5142-5E92-B18A-370C21E11807}"/>
              </a:ext>
            </a:extLst>
          </p:cNvPr>
          <p:cNvGrpSpPr/>
          <p:nvPr/>
        </p:nvGrpSpPr>
        <p:grpSpPr>
          <a:xfrm>
            <a:off x="5050654" y="3936004"/>
            <a:ext cx="7073839" cy="2721971"/>
            <a:chOff x="4841104" y="3859804"/>
            <a:chExt cx="7073839" cy="2800488"/>
          </a:xfrm>
        </p:grpSpPr>
        <p:grpSp>
          <p:nvGrpSpPr>
            <p:cNvPr id="25" name="Group 24">
              <a:extLst>
                <a:ext uri="{FF2B5EF4-FFF2-40B4-BE49-F238E27FC236}">
                  <a16:creationId xmlns:a16="http://schemas.microsoft.com/office/drawing/2014/main" id="{991887C2-CA54-061E-F817-4E445116AD81}"/>
                </a:ext>
              </a:extLst>
            </p:cNvPr>
            <p:cNvGrpSpPr/>
            <p:nvPr/>
          </p:nvGrpSpPr>
          <p:grpSpPr>
            <a:xfrm>
              <a:off x="4841104" y="3859804"/>
              <a:ext cx="7073839" cy="2800488"/>
              <a:chOff x="2975204" y="1297855"/>
              <a:chExt cx="7073839" cy="2800488"/>
            </a:xfrm>
          </p:grpSpPr>
          <p:sp>
            <p:nvSpPr>
              <p:cNvPr id="232" name="Rectangle: Rounded Corners 231">
                <a:extLst>
                  <a:ext uri="{FF2B5EF4-FFF2-40B4-BE49-F238E27FC236}">
                    <a16:creationId xmlns:a16="http://schemas.microsoft.com/office/drawing/2014/main" id="{15E05213-B2F9-B4BF-5972-9BB97605FC7B}"/>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Calibri" panose="020F0502020204030204" pitchFamily="34" charset="0"/>
                    <a:cs typeface="Calibri" panose="020F0502020204030204" pitchFamily="34" charset="0"/>
                  </a:rPr>
                  <a:t>1.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2.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to, </a:t>
                </a:r>
                <a:r>
                  <a:rPr lang="en-US" sz="3600" dirty="0" err="1">
                    <a:solidFill>
                      <a:srgbClr val="000000"/>
                    </a:solidFill>
                    <a:latin typeface="Calibri" panose="020F0502020204030204" pitchFamily="34" charset="0"/>
                    <a:cs typeface="Calibri" panose="020F0502020204030204" pitchFamily="34" charset="0"/>
                  </a:rPr>
                  <a:t>rõ</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3.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ngắt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nghỉ</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chỗ</a:t>
                </a:r>
                <a:r>
                  <a:rPr lang="en-US" sz="3600" dirty="0">
                    <a:solidFill>
                      <a:srgbClr val="000000"/>
                    </a:solidFill>
                    <a:latin typeface="Calibri" panose="020F0502020204030204" pitchFamily="34" charset="0"/>
                    <a:cs typeface="Calibri" panose="020F0502020204030204" pitchFamily="34" charset="0"/>
                  </a:rPr>
                  <a:t>.</a:t>
                </a:r>
                <a:endParaRPr lang="en-US" sz="3600" b="0" i="0" dirty="0">
                  <a:solidFill>
                    <a:srgbClr val="000000"/>
                  </a:solidFill>
                  <a:effectLst/>
                  <a:latin typeface="Calibri" panose="020F0502020204030204" pitchFamily="34" charset="0"/>
                  <a:cs typeface="Calibri" panose="020F0502020204030204" pitchFamily="34" charset="0"/>
                </a:endParaRPr>
              </a:p>
            </p:txBody>
          </p:sp>
          <p:sp>
            <p:nvSpPr>
              <p:cNvPr id="233" name="Rectangle: Rounded Corners 232">
                <a:extLst>
                  <a:ext uri="{FF2B5EF4-FFF2-40B4-BE49-F238E27FC236}">
                    <a16:creationId xmlns:a16="http://schemas.microsoft.com/office/drawing/2014/main" id="{D01F5D3F-3A2F-73DC-A3FC-65C8874D279C}"/>
                  </a:ext>
                </a:extLst>
              </p:cNvPr>
              <p:cNvSpPr/>
              <p:nvPr/>
            </p:nvSpPr>
            <p:spPr>
              <a:xfrm>
                <a:off x="4201408" y="1297855"/>
                <a:ext cx="5054759"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pic>
          <p:nvPicPr>
            <p:cNvPr id="26" name="Picture 25">
              <a:extLst>
                <a:ext uri="{FF2B5EF4-FFF2-40B4-BE49-F238E27FC236}">
                  <a16:creationId xmlns:a16="http://schemas.microsoft.com/office/drawing/2014/main" id="{93DCA4DA-0608-85D1-47F7-78AF794C0D4C}"/>
                </a:ext>
              </a:extLst>
            </p:cNvPr>
            <p:cNvPicPr>
              <a:picLocks noChangeAspect="1"/>
            </p:cNvPicPr>
            <p:nvPr/>
          </p:nvPicPr>
          <p:blipFill>
            <a:blip r:embed="rId6"/>
            <a:stretch>
              <a:fillRect/>
            </a:stretch>
          </p:blipFill>
          <p:spPr>
            <a:xfrm>
              <a:off x="7938655" y="4744733"/>
              <a:ext cx="469963" cy="469963"/>
            </a:xfrm>
            <a:prstGeom prst="rect">
              <a:avLst/>
            </a:prstGeom>
          </p:spPr>
        </p:pic>
        <p:pic>
          <p:nvPicPr>
            <p:cNvPr id="27" name="Picture 26">
              <a:extLst>
                <a:ext uri="{FF2B5EF4-FFF2-40B4-BE49-F238E27FC236}">
                  <a16:creationId xmlns:a16="http://schemas.microsoft.com/office/drawing/2014/main" id="{ABA40C3C-24A3-65D2-73F5-F90A955695F9}"/>
                </a:ext>
              </a:extLst>
            </p:cNvPr>
            <p:cNvPicPr>
              <a:picLocks noChangeAspect="1"/>
            </p:cNvPicPr>
            <p:nvPr/>
          </p:nvPicPr>
          <p:blipFill>
            <a:blip r:embed="rId7"/>
            <a:stretch>
              <a:fillRect/>
            </a:stretch>
          </p:blipFill>
          <p:spPr>
            <a:xfrm>
              <a:off x="7381981" y="4744733"/>
              <a:ext cx="469963" cy="469963"/>
            </a:xfrm>
            <a:prstGeom prst="rect">
              <a:avLst/>
            </a:prstGeom>
          </p:spPr>
        </p:pic>
        <p:pic>
          <p:nvPicPr>
            <p:cNvPr id="28" name="Picture 27">
              <a:extLst>
                <a:ext uri="{FF2B5EF4-FFF2-40B4-BE49-F238E27FC236}">
                  <a16:creationId xmlns:a16="http://schemas.microsoft.com/office/drawing/2014/main" id="{E7582AC8-06A9-0231-F4CF-4151D8E603D8}"/>
                </a:ext>
              </a:extLst>
            </p:cNvPr>
            <p:cNvPicPr>
              <a:picLocks noChangeAspect="1"/>
            </p:cNvPicPr>
            <p:nvPr/>
          </p:nvPicPr>
          <p:blipFill>
            <a:blip r:embed="rId8"/>
            <a:stretch>
              <a:fillRect/>
            </a:stretch>
          </p:blipFill>
          <p:spPr>
            <a:xfrm>
              <a:off x="8495329" y="4744733"/>
              <a:ext cx="469963" cy="469963"/>
            </a:xfrm>
            <a:prstGeom prst="rect">
              <a:avLst/>
            </a:prstGeom>
          </p:spPr>
        </p:pic>
        <p:pic>
          <p:nvPicPr>
            <p:cNvPr id="29" name="Picture 28">
              <a:extLst>
                <a:ext uri="{FF2B5EF4-FFF2-40B4-BE49-F238E27FC236}">
                  <a16:creationId xmlns:a16="http://schemas.microsoft.com/office/drawing/2014/main" id="{5C6E12FB-586A-C87B-69AA-C4C42579277A}"/>
                </a:ext>
              </a:extLst>
            </p:cNvPr>
            <p:cNvPicPr>
              <a:picLocks noChangeAspect="1"/>
            </p:cNvPicPr>
            <p:nvPr/>
          </p:nvPicPr>
          <p:blipFill>
            <a:blip r:embed="rId6"/>
            <a:stretch>
              <a:fillRect/>
            </a:stretch>
          </p:blipFill>
          <p:spPr>
            <a:xfrm>
              <a:off x="8011711" y="5354495"/>
              <a:ext cx="469963" cy="469963"/>
            </a:xfrm>
            <a:prstGeom prst="rect">
              <a:avLst/>
            </a:prstGeom>
          </p:spPr>
        </p:pic>
        <p:pic>
          <p:nvPicPr>
            <p:cNvPr id="30" name="Picture 29">
              <a:extLst>
                <a:ext uri="{FF2B5EF4-FFF2-40B4-BE49-F238E27FC236}">
                  <a16:creationId xmlns:a16="http://schemas.microsoft.com/office/drawing/2014/main" id="{AC724665-B820-7D8B-1B96-60FF33462941}"/>
                </a:ext>
              </a:extLst>
            </p:cNvPr>
            <p:cNvPicPr>
              <a:picLocks noChangeAspect="1"/>
            </p:cNvPicPr>
            <p:nvPr/>
          </p:nvPicPr>
          <p:blipFill>
            <a:blip r:embed="rId7"/>
            <a:stretch>
              <a:fillRect/>
            </a:stretch>
          </p:blipFill>
          <p:spPr>
            <a:xfrm>
              <a:off x="7455037" y="5354495"/>
              <a:ext cx="469963" cy="469963"/>
            </a:xfrm>
            <a:prstGeom prst="rect">
              <a:avLst/>
            </a:prstGeom>
          </p:spPr>
        </p:pic>
        <p:pic>
          <p:nvPicPr>
            <p:cNvPr id="31" name="Picture 30">
              <a:extLst>
                <a:ext uri="{FF2B5EF4-FFF2-40B4-BE49-F238E27FC236}">
                  <a16:creationId xmlns:a16="http://schemas.microsoft.com/office/drawing/2014/main" id="{19F3DAC5-1ABE-0A5C-4A5B-9ED49EBDDB2B}"/>
                </a:ext>
              </a:extLst>
            </p:cNvPr>
            <p:cNvPicPr>
              <a:picLocks noChangeAspect="1"/>
            </p:cNvPicPr>
            <p:nvPr/>
          </p:nvPicPr>
          <p:blipFill>
            <a:blip r:embed="rId8"/>
            <a:stretch>
              <a:fillRect/>
            </a:stretch>
          </p:blipFill>
          <p:spPr>
            <a:xfrm>
              <a:off x="8568385" y="5354495"/>
              <a:ext cx="469963" cy="469963"/>
            </a:xfrm>
            <a:prstGeom prst="rect">
              <a:avLst/>
            </a:prstGeom>
          </p:spPr>
        </p:pic>
        <p:pic>
          <p:nvPicPr>
            <p:cNvPr id="229" name="Picture 228">
              <a:extLst>
                <a:ext uri="{FF2B5EF4-FFF2-40B4-BE49-F238E27FC236}">
                  <a16:creationId xmlns:a16="http://schemas.microsoft.com/office/drawing/2014/main" id="{53D8E300-BCEA-0140-07B0-01BBFE625DFA}"/>
                </a:ext>
              </a:extLst>
            </p:cNvPr>
            <p:cNvPicPr>
              <a:picLocks noChangeAspect="1"/>
            </p:cNvPicPr>
            <p:nvPr/>
          </p:nvPicPr>
          <p:blipFill>
            <a:blip r:embed="rId6"/>
            <a:stretch>
              <a:fillRect/>
            </a:stretch>
          </p:blipFill>
          <p:spPr>
            <a:xfrm>
              <a:off x="10637510" y="5928927"/>
              <a:ext cx="469963" cy="469963"/>
            </a:xfrm>
            <a:prstGeom prst="rect">
              <a:avLst/>
            </a:prstGeom>
          </p:spPr>
        </p:pic>
        <p:pic>
          <p:nvPicPr>
            <p:cNvPr id="230" name="Picture 229">
              <a:extLst>
                <a:ext uri="{FF2B5EF4-FFF2-40B4-BE49-F238E27FC236}">
                  <a16:creationId xmlns:a16="http://schemas.microsoft.com/office/drawing/2014/main" id="{707C42E8-9995-117C-8BE0-EC6D01FDD9BD}"/>
                </a:ext>
              </a:extLst>
            </p:cNvPr>
            <p:cNvPicPr>
              <a:picLocks noChangeAspect="1"/>
            </p:cNvPicPr>
            <p:nvPr/>
          </p:nvPicPr>
          <p:blipFill>
            <a:blip r:embed="rId7"/>
            <a:stretch>
              <a:fillRect/>
            </a:stretch>
          </p:blipFill>
          <p:spPr>
            <a:xfrm>
              <a:off x="10080836" y="5928927"/>
              <a:ext cx="469963" cy="469963"/>
            </a:xfrm>
            <a:prstGeom prst="rect">
              <a:avLst/>
            </a:prstGeom>
          </p:spPr>
        </p:pic>
        <p:pic>
          <p:nvPicPr>
            <p:cNvPr id="231" name="Picture 230">
              <a:extLst>
                <a:ext uri="{FF2B5EF4-FFF2-40B4-BE49-F238E27FC236}">
                  <a16:creationId xmlns:a16="http://schemas.microsoft.com/office/drawing/2014/main" id="{A978F571-7A3B-146D-21E7-161DB6E16ADF}"/>
                </a:ext>
              </a:extLst>
            </p:cNvPr>
            <p:cNvPicPr>
              <a:picLocks noChangeAspect="1"/>
            </p:cNvPicPr>
            <p:nvPr/>
          </p:nvPicPr>
          <p:blipFill>
            <a:blip r:embed="rId8"/>
            <a:stretch>
              <a:fillRect/>
            </a:stretch>
          </p:blipFill>
          <p:spPr>
            <a:xfrm>
              <a:off x="11194184" y="5928927"/>
              <a:ext cx="469963" cy="469963"/>
            </a:xfrm>
            <a:prstGeom prst="rect">
              <a:avLst/>
            </a:prstGeom>
          </p:spPr>
        </p:pic>
      </p:grpSp>
      <p:pic>
        <p:nvPicPr>
          <p:cNvPr id="234" name="Picture 233">
            <a:extLst>
              <a:ext uri="{FF2B5EF4-FFF2-40B4-BE49-F238E27FC236}">
                <a16:creationId xmlns:a16="http://schemas.microsoft.com/office/drawing/2014/main" id="{4CD6B40E-2827-8B78-81CF-7D498B18348B}"/>
              </a:ext>
            </a:extLst>
          </p:cNvPr>
          <p:cNvPicPr>
            <a:picLocks noChangeAspect="1"/>
          </p:cNvPicPr>
          <p:nvPr/>
        </p:nvPicPr>
        <p:blipFill>
          <a:blip r:embed="rId9"/>
          <a:stretch>
            <a:fillRect/>
          </a:stretch>
        </p:blipFill>
        <p:spPr>
          <a:xfrm>
            <a:off x="3076575" y="321288"/>
            <a:ext cx="6687654" cy="702876"/>
          </a:xfrm>
          <a:prstGeom prst="rect">
            <a:avLst/>
          </a:prstGeom>
        </p:spPr>
      </p:pic>
    </p:spTree>
    <p:extLst>
      <p:ext uri="{BB962C8B-B14F-4D97-AF65-F5344CB8AC3E}">
        <p14:creationId xmlns:p14="http://schemas.microsoft.com/office/powerpoint/2010/main" val="676388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66000">
                                          <p:cBhvr additive="base">
                                            <p:cTn id="12" dur="1000" fill="hold"/>
                                            <p:tgtEl>
                                              <p:spTgt spid="2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16" descr="形状, 圆圈&#10;&#10;描述已自动生成">
            <a:extLst>
              <a:ext uri="{FF2B5EF4-FFF2-40B4-BE49-F238E27FC236}">
                <a16:creationId xmlns:a16="http://schemas.microsoft.com/office/drawing/2014/main" id="{4AFEF67C-8F54-78AC-30B4-3783E22B17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096" y="128897"/>
            <a:ext cx="8205150" cy="6404638"/>
          </a:xfrm>
          <a:prstGeom prst="rect">
            <a:avLst/>
          </a:prstGeom>
        </p:spPr>
      </p:pic>
      <p:pic>
        <p:nvPicPr>
          <p:cNvPr id="8" name="图片 14" descr="粉色的花&#10;&#10;描述已自动生成">
            <a:extLst>
              <a:ext uri="{FF2B5EF4-FFF2-40B4-BE49-F238E27FC236}">
                <a16:creationId xmlns:a16="http://schemas.microsoft.com/office/drawing/2014/main" id="{85B92B27-B0B4-CCCD-4AC9-53C75FA089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55156"/>
            <a:ext cx="1257300" cy="1269092"/>
          </a:xfrm>
          <a:prstGeom prst="rect">
            <a:avLst/>
          </a:prstGeom>
        </p:spPr>
      </p:pic>
      <p:pic>
        <p:nvPicPr>
          <p:cNvPr id="9" name="图片 15" descr="粉色的花&#10;&#10;描述已自动生成">
            <a:extLst>
              <a:ext uri="{FF2B5EF4-FFF2-40B4-BE49-F238E27FC236}">
                <a16:creationId xmlns:a16="http://schemas.microsoft.com/office/drawing/2014/main" id="{56ADE5D9-A303-9740-6F7F-1C3E02593D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10981082" y="-193573"/>
            <a:ext cx="1210916" cy="1222273"/>
          </a:xfrm>
          <a:prstGeom prst="rect">
            <a:avLst/>
          </a:prstGeom>
        </p:spPr>
      </p:pic>
      <p:grpSp>
        <p:nvGrpSpPr>
          <p:cNvPr id="10" name="组合 6">
            <a:extLst>
              <a:ext uri="{FF2B5EF4-FFF2-40B4-BE49-F238E27FC236}">
                <a16:creationId xmlns:a16="http://schemas.microsoft.com/office/drawing/2014/main" id="{1564E63F-92EA-5F0A-B419-D05C6D085FDE}"/>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11" name="圆角矩形 4">
              <a:extLst>
                <a:ext uri="{FF2B5EF4-FFF2-40B4-BE49-F238E27FC236}">
                  <a16:creationId xmlns:a16="http://schemas.microsoft.com/office/drawing/2014/main" id="{F09205A4-3EF1-C816-B470-82B87AE62208}"/>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圆角矩形 5">
              <a:extLst>
                <a:ext uri="{FF2B5EF4-FFF2-40B4-BE49-F238E27FC236}">
                  <a16:creationId xmlns:a16="http://schemas.microsoft.com/office/drawing/2014/main" id="{137B9AF2-0EA5-8CF3-AE4B-8595174086A2}"/>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Picture 3">
            <a:extLst>
              <a:ext uri="{FF2B5EF4-FFF2-40B4-BE49-F238E27FC236}">
                <a16:creationId xmlns:a16="http://schemas.microsoft.com/office/drawing/2014/main" id="{73DE4958-4F8C-E6F5-DBBF-4C92E242BA5E}"/>
              </a:ext>
            </a:extLst>
          </p:cNvPr>
          <p:cNvPicPr>
            <a:picLocks noChangeAspect="1"/>
          </p:cNvPicPr>
          <p:nvPr/>
        </p:nvPicPr>
        <p:blipFill>
          <a:blip r:embed="rId5"/>
          <a:stretch>
            <a:fillRect/>
          </a:stretch>
        </p:blipFill>
        <p:spPr>
          <a:xfrm>
            <a:off x="2284896" y="692237"/>
            <a:ext cx="7888908" cy="920576"/>
          </a:xfrm>
          <a:prstGeom prst="rect">
            <a:avLst/>
          </a:prstGeom>
        </p:spPr>
      </p:pic>
      <p:pic>
        <p:nvPicPr>
          <p:cNvPr id="5" name="Picture 4">
            <a:extLst>
              <a:ext uri="{FF2B5EF4-FFF2-40B4-BE49-F238E27FC236}">
                <a16:creationId xmlns:a16="http://schemas.microsoft.com/office/drawing/2014/main" id="{75700731-C20A-979A-994A-C61F5DE3C02C}"/>
              </a:ext>
            </a:extLst>
          </p:cNvPr>
          <p:cNvPicPr>
            <a:picLocks noChangeAspect="1"/>
          </p:cNvPicPr>
          <p:nvPr/>
        </p:nvPicPr>
        <p:blipFill>
          <a:blip r:embed="rId6"/>
          <a:stretch>
            <a:fillRect/>
          </a:stretch>
        </p:blipFill>
        <p:spPr>
          <a:xfrm>
            <a:off x="1861548" y="2053806"/>
            <a:ext cx="9211854" cy="3798137"/>
          </a:xfrm>
          <a:prstGeom prst="rect">
            <a:avLst/>
          </a:prstGeom>
        </p:spPr>
      </p:pic>
    </p:spTree>
    <p:extLst>
      <p:ext uri="{BB962C8B-B14F-4D97-AF65-F5344CB8AC3E}">
        <p14:creationId xmlns:p14="http://schemas.microsoft.com/office/powerpoint/2010/main" val="786583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2">
            <a:extLst>
              <a:ext uri="{FF2B5EF4-FFF2-40B4-BE49-F238E27FC236}">
                <a16:creationId xmlns:a16="http://schemas.microsoft.com/office/drawing/2014/main" id="{A97078C9-ADAA-92C6-FE6D-564BFAC3C4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71715" y="-366"/>
            <a:ext cx="9220958" cy="6440636"/>
          </a:xfrm>
          <a:prstGeom prst="rect">
            <a:avLst/>
          </a:prstGeom>
        </p:spPr>
      </p:pic>
      <p:pic>
        <p:nvPicPr>
          <p:cNvPr id="19" name="Picture 18">
            <a:extLst>
              <a:ext uri="{FF2B5EF4-FFF2-40B4-BE49-F238E27FC236}">
                <a16:creationId xmlns:a16="http://schemas.microsoft.com/office/drawing/2014/main" id="{F18C5F27-8645-5FF4-87D1-CBD8CF4CCF9F}"/>
              </a:ext>
            </a:extLst>
          </p:cNvPr>
          <p:cNvPicPr>
            <a:picLocks noChangeAspect="1"/>
          </p:cNvPicPr>
          <p:nvPr/>
        </p:nvPicPr>
        <p:blipFill>
          <a:blip r:embed="rId3"/>
          <a:stretch>
            <a:fillRect/>
          </a:stretch>
        </p:blipFill>
        <p:spPr>
          <a:xfrm>
            <a:off x="2466975" y="1093685"/>
            <a:ext cx="6754047" cy="4592752"/>
          </a:xfrm>
          <a:prstGeom prst="rect">
            <a:avLst/>
          </a:prstGeom>
        </p:spPr>
      </p:pic>
    </p:spTree>
    <p:extLst>
      <p:ext uri="{BB962C8B-B14F-4D97-AF65-F5344CB8AC3E}">
        <p14:creationId xmlns:p14="http://schemas.microsoft.com/office/powerpoint/2010/main" val="3078090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653</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Arial</vt:lpstr>
      <vt:lpstr>Arial-Rounded</vt:lpstr>
      <vt:lpstr>Calibri</vt:lpstr>
      <vt:lpstr>Cambria</vt:lpstr>
      <vt:lpstr>OpenSans</vt:lpstr>
      <vt:lpstr>Times New Roman</vt:lpstr>
      <vt:lpstr>思源黑体 CN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P180921</cp:lastModifiedBy>
  <cp:revision>56</cp:revision>
  <dcterms:created xsi:type="dcterms:W3CDTF">2023-01-29T07:16:11Z</dcterms:created>
  <dcterms:modified xsi:type="dcterms:W3CDTF">2026-04-10T04:42:18Z</dcterms:modified>
</cp:coreProperties>
</file>