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745" r:id="rId2"/>
    <p:sldId id="750" r:id="rId3"/>
    <p:sldId id="761" r:id="rId4"/>
    <p:sldId id="762" r:id="rId5"/>
    <p:sldId id="407" r:id="rId6"/>
    <p:sldId id="7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48" autoAdjust="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EBA21-1093-4E1E-A712-892B185DF085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76DA8-46DD-436C-9218-8F3DD563E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2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6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95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4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CEF7B1-CC9C-42C3-8668-ECCAD392A8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2094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  <p:sldLayoutId id="2147483711" r:id="rId13"/>
    <p:sldLayoutId id="2147483720" r:id="rId14"/>
    <p:sldLayoutId id="214748372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6E8F38-55B0-41D5-96A3-59055A91C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178" y="1478243"/>
            <a:ext cx="4578493" cy="853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5644AA-D40E-4D39-88F8-FC6D25E81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77" y="2120980"/>
            <a:ext cx="2816596" cy="1072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80DE82-6ED1-4D32-8A6A-151015474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614" y="2919540"/>
            <a:ext cx="848027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89D1E6CA-27C8-4860-8190-7ECBFF487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40EF9E-3DA2-47B9-A025-8C1995F50D4A}"/>
              </a:ext>
            </a:extLst>
          </p:cNvPr>
          <p:cNvGrpSpPr/>
          <p:nvPr/>
        </p:nvGrpSpPr>
        <p:grpSpPr>
          <a:xfrm>
            <a:off x="4051906" y="1988122"/>
            <a:ext cx="5862983" cy="1532334"/>
            <a:chOff x="903320" y="1985271"/>
            <a:chExt cx="4290531" cy="4069468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159A72E2-D396-43AB-A786-8F91ADA3289D}"/>
                </a:ext>
              </a:extLst>
            </p:cNvPr>
            <p:cNvSpPr/>
            <p:nvPr/>
          </p:nvSpPr>
          <p:spPr>
            <a:xfrm>
              <a:off x="903320" y="1985271"/>
              <a:ext cx="4290531" cy="398391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7E2AF3-CC6D-4855-85B3-13B744ED456E}"/>
                </a:ext>
              </a:extLst>
            </p:cNvPr>
            <p:cNvSpPr txBox="1"/>
            <p:nvPr/>
          </p:nvSpPr>
          <p:spPr>
            <a:xfrm>
              <a:off x="1056566" y="2204576"/>
              <a:ext cx="4084363" cy="3850163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sẻ truyền thống quê hương 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38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89D1E6CA-27C8-4860-8190-7ECBFF487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40EF9E-3DA2-47B9-A025-8C1995F50D4A}"/>
              </a:ext>
            </a:extLst>
          </p:cNvPr>
          <p:cNvGrpSpPr/>
          <p:nvPr/>
        </p:nvGrpSpPr>
        <p:grpSpPr>
          <a:xfrm>
            <a:off x="3562986" y="1651720"/>
            <a:ext cx="6372224" cy="3004019"/>
            <a:chOff x="903320" y="1985271"/>
            <a:chExt cx="4290531" cy="7977869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159A72E2-D396-43AB-A786-8F91ADA3289D}"/>
                </a:ext>
              </a:extLst>
            </p:cNvPr>
            <p:cNvSpPr/>
            <p:nvPr/>
          </p:nvSpPr>
          <p:spPr>
            <a:xfrm>
              <a:off x="903320" y="1985271"/>
              <a:ext cx="4290531" cy="652818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7E2AF3-CC6D-4855-85B3-13B744ED456E}"/>
                </a:ext>
              </a:extLst>
            </p:cNvPr>
            <p:cNvSpPr txBox="1"/>
            <p:nvPr/>
          </p:nvSpPr>
          <p:spPr>
            <a:xfrm>
              <a:off x="1056566" y="2204576"/>
              <a:ext cx="4084363" cy="775856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 kế hoạch tìm hiểu một số nét truyền thống tại địa phương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05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495300"/>
            <a:ext cx="7691120" cy="536702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nhóm lại chọn chủ đề đó?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phân công bạn nào làm gì? Kế hoạch của mỗi bạn về nhà sẽ làm gì?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có cần thêm sự hỗ trợ của người thân để hoàn thành nhiệm vụ không?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trình bày của nhóm thế nào? Các bạn cần những gì cho phần trình bày đó?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71564-7460-2AE9-2CF7-B415EB46213C}"/>
              </a:ext>
            </a:extLst>
          </p:cNvPr>
          <p:cNvSpPr/>
          <p:nvPr/>
        </p:nvSpPr>
        <p:spPr>
          <a:xfrm>
            <a:off x="7938719" y="2863868"/>
            <a:ext cx="2865480" cy="2021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12F872A9-36D3-46B1-9D90-DE1C3B165032}"/>
              </a:ext>
            </a:extLst>
          </p:cNvPr>
          <p:cNvGrpSpPr/>
          <p:nvPr/>
        </p:nvGrpSpPr>
        <p:grpSpPr>
          <a:xfrm>
            <a:off x="438150" y="400052"/>
            <a:ext cx="10382249" cy="2952748"/>
            <a:chOff x="5718583" y="3029819"/>
            <a:chExt cx="2991776" cy="902673"/>
          </a:xfrm>
        </p:grpSpPr>
        <p:pic>
          <p:nvPicPr>
            <p:cNvPr id="8" name="Picture 28" descr="Shape, rectangle&#10;&#10;Description automatically generated">
              <a:extLst>
                <a:ext uri="{FF2B5EF4-FFF2-40B4-BE49-F238E27FC236}">
                  <a16:creationId xmlns:a16="http://schemas.microsoft.com/office/drawing/2014/main" id="{C8D1AEB8-4657-4F22-AFC3-C1C0D4F9D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5718583" y="3029819"/>
              <a:ext cx="2991776" cy="902673"/>
            </a:xfrm>
            <a:prstGeom prst="rect">
              <a:avLst/>
            </a:prstGeom>
          </p:spPr>
        </p:pic>
        <p:sp>
          <p:nvSpPr>
            <p:cNvPr id="9" name="TextBox 29">
              <a:extLst>
                <a:ext uri="{FF2B5EF4-FFF2-40B4-BE49-F238E27FC236}">
                  <a16:creationId xmlns:a16="http://schemas.microsoft.com/office/drawing/2014/main" id="{F89ADCCB-2BB2-4323-A33E-B2F4AF78181E}"/>
                </a:ext>
              </a:extLst>
            </p:cNvPr>
            <p:cNvSpPr txBox="1"/>
            <p:nvPr/>
          </p:nvSpPr>
          <p:spPr>
            <a:xfrm>
              <a:off x="5891910" y="3175693"/>
              <a:ext cx="2656828" cy="624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 defTabSz="685800">
                <a:buClrTx/>
                <a:buFont typeface="Arial" panose="020B0604020202020204" pitchFamily="34" charset="0"/>
                <a:buChar char="•"/>
              </a:pPr>
              <a:r>
                <a:rPr lang="vi-VN" sz="28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Thực hiện kế hoạch của tổ hoặc nhóm: Nhờ người thân hỗ trợ tìm hiểu về truyền thống của địa phương mà em đã lựa chọn.</a:t>
              </a:r>
            </a:p>
            <a:p>
              <a:pPr marL="342900" indent="-342900" algn="just" defTabSz="685800">
                <a:buClrTx/>
                <a:buFont typeface="Arial" panose="020B0604020202020204" pitchFamily="34" charset="0"/>
                <a:buChar char="•"/>
              </a:pPr>
              <a:r>
                <a:rPr lang="vi-VN" sz="28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Chuẩn bị nội dung: đạo cụ cho việc trình bày thu hoạch.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682612-1C7A-4CC6-8A0F-0A4EC90BFD16}"/>
              </a:ext>
            </a:extLst>
          </p:cNvPr>
          <p:cNvGrpSpPr/>
          <p:nvPr/>
        </p:nvGrpSpPr>
        <p:grpSpPr>
          <a:xfrm>
            <a:off x="3495675" y="3205162"/>
            <a:ext cx="4743450" cy="3294960"/>
            <a:chOff x="3495675" y="3205162"/>
            <a:chExt cx="4743450" cy="32949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E3E877-3A87-48E6-9FD0-3469C4BB9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0437" y="3205162"/>
              <a:ext cx="4738688" cy="32949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10A884-100A-4557-8193-4F4B5C27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5675" y="4219575"/>
              <a:ext cx="809625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134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等线</vt:lpstr>
      <vt:lpstr>Arial</vt:lpstr>
      <vt:lpstr>Calibri</vt:lpstr>
      <vt:lpstr>Tahoma</vt:lpstr>
      <vt:lpstr>Wingdings</vt:lpstr>
      <vt:lpstr>字魂64号-萌趣软糖体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34</cp:revision>
  <dcterms:created xsi:type="dcterms:W3CDTF">2022-11-15T11:25:00Z</dcterms:created>
  <dcterms:modified xsi:type="dcterms:W3CDTF">2026-03-10T00:59:54Z</dcterms:modified>
</cp:coreProperties>
</file>