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3"/>
  </p:notesMasterIdLst>
  <p:sldIdLst>
    <p:sldId id="295" r:id="rId2"/>
    <p:sldId id="335" r:id="rId3"/>
    <p:sldId id="2687" r:id="rId4"/>
    <p:sldId id="2688" r:id="rId5"/>
    <p:sldId id="2685" r:id="rId6"/>
    <p:sldId id="2674" r:id="rId7"/>
    <p:sldId id="2664" r:id="rId8"/>
    <p:sldId id="2684" r:id="rId9"/>
    <p:sldId id="373" r:id="rId10"/>
    <p:sldId id="353" r:id="rId11"/>
    <p:sldId id="350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CCFF"/>
    <a:srgbClr val="1010B4"/>
    <a:srgbClr val="F1EAD7"/>
    <a:srgbClr val="FF85C2"/>
    <a:srgbClr val="FF7707"/>
    <a:srgbClr val="FFAD6E"/>
    <a:srgbClr val="D6DCE5"/>
    <a:srgbClr val="29AE9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22075-42E7-443E-A6CC-ECB1837D316B}" type="datetimeFigureOut">
              <a:rPr lang="en-US" smtClean="0"/>
              <a:t>10/03/2026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7AEFC-C4CF-4CC4-A563-D773BC33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5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0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28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5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31" lvl="0" indent="-34292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62" lvl="1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93" lvl="2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924" lvl="3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55" lvl="4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86" lvl="5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618" lvl="6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849" lvl="7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80" lvl="8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10/03/2026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3" b="1" cap="all"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  <a:lvl2pPr marL="6096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5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87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5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813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7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38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70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6F059-8F46-408C-A9EF-9A901473685E}" type="datetimeFigureOut">
              <a:rPr lang="en-US" smtClean="0"/>
              <a:pPr/>
              <a:t>10/03/2026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F31D9-6223-4E4A-8405-17DC04055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3">
                <a:latin typeface="UTM Avo" panose="02040603050506020204" pitchFamily="18" charset="0"/>
              </a:defRPr>
            </a:lvl1pPr>
            <a:lvl2pPr>
              <a:defRPr sz="3200">
                <a:latin typeface="UTM Avo" panose="02040603050506020204" pitchFamily="18" charset="0"/>
              </a:defRPr>
            </a:lvl2pPr>
            <a:lvl3pPr>
              <a:defRPr sz="2667">
                <a:latin typeface="UTM Avo" panose="02040603050506020204" pitchFamily="18" charset="0"/>
              </a:defRPr>
            </a:lvl3pPr>
            <a:lvl4pPr>
              <a:defRPr sz="2400">
                <a:latin typeface="UTM Avo" panose="02040603050506020204" pitchFamily="18" charset="0"/>
              </a:defRPr>
            </a:lvl4pPr>
            <a:lvl5pPr>
              <a:defRPr sz="2400">
                <a:latin typeface="UTM Avo" panose="020406030505060202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3">
                <a:latin typeface="UTM Avo" panose="02040603050506020204" pitchFamily="18" charset="0"/>
              </a:defRPr>
            </a:lvl1pPr>
            <a:lvl2pPr>
              <a:defRPr sz="3200">
                <a:latin typeface="UTM Avo" panose="02040603050506020204" pitchFamily="18" charset="0"/>
              </a:defRPr>
            </a:lvl2pPr>
            <a:lvl3pPr>
              <a:defRPr sz="2667">
                <a:latin typeface="UTM Avo" panose="02040603050506020204" pitchFamily="18" charset="0"/>
              </a:defRPr>
            </a:lvl3pPr>
            <a:lvl4pPr>
              <a:defRPr sz="2400">
                <a:latin typeface="UTM Avo" panose="02040603050506020204" pitchFamily="18" charset="0"/>
              </a:defRPr>
            </a:lvl4pPr>
            <a:lvl5pPr>
              <a:defRPr sz="2400">
                <a:latin typeface="UTM Avo" panose="020406030505060202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6F059-8F46-408C-A9EF-9A901473685E}" type="datetimeFigureOut">
              <a:rPr lang="en-US" smtClean="0"/>
              <a:pPr/>
              <a:t>10/03/2026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F31D9-6223-4E4A-8405-17DC04055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1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6F059-8F46-408C-A9EF-9A901473685E}" type="datetimeFigureOut">
              <a:rPr lang="en-US" smtClean="0"/>
              <a:pPr/>
              <a:t>10/03/2026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F31D9-6223-4E4A-8405-17DC04055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3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pPr/>
              <a:t>10/03/2026</a:t>
            </a:fld>
            <a:endParaRPr lang="en-US" dirty="0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965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12" r:id="rId4"/>
    <p:sldLayoutId id="2147483713" r:id="rId5"/>
    <p:sldLayoutId id="2147483714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2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7A46C5-8F4D-040D-94F0-E4BF4087F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" y="0"/>
            <a:ext cx="11907297" cy="6616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BE52A4-CA64-77B4-CE6C-C27C7EB830D3}"/>
              </a:ext>
            </a:extLst>
          </p:cNvPr>
          <p:cNvSpPr txBox="1"/>
          <p:nvPr/>
        </p:nvSpPr>
        <p:spPr>
          <a:xfrm>
            <a:off x="2201439" y="3422671"/>
            <a:ext cx="7365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>
                <a:solidFill>
                  <a:srgbClr val="FFFF00"/>
                </a:solidFill>
                <a:latin typeface="UTM Avo" panose="02040603050506020204" pitchFamily="18" charset="0"/>
              </a:rPr>
              <a:t> hơn ở các </a:t>
            </a:r>
            <a:r>
              <a:rPr lang="en-US" sz="3600" b="1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>
                <a:solidFill>
                  <a:srgbClr val="FFFF00"/>
                </a:solidFill>
                <a:latin typeface="UTM Avo" panose="02040603050506020204" pitchFamily="18" charset="0"/>
              </a:rPr>
              <a:t> học tiếp theo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6486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9388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142282" y="-280045"/>
            <a:ext cx="12747114" cy="6647241"/>
            <a:chOff x="9835" y="-455139"/>
            <a:chExt cx="12341727" cy="6411273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7" name="图片 103">
                <a:extLst>
                  <a:ext uri="{FF2B5EF4-FFF2-40B4-BE49-F238E27FC236}">
                    <a16:creationId xmlns:a16="http://schemas.microsoft.com/office/drawing/2014/main" id="{FC86DE65-C5AC-93F3-01F4-2BAD41D46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41E5D17-8D6E-A926-52B8-4924FA4597C6}"/>
              </a:ext>
            </a:extLst>
          </p:cNvPr>
          <p:cNvSpPr/>
          <p:nvPr/>
        </p:nvSpPr>
        <p:spPr>
          <a:xfrm>
            <a:off x="1183251" y="1263472"/>
            <a:ext cx="9825497" cy="72804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400">
                <a:solidFill>
                  <a:srgbClr val="002060"/>
                </a:solidFill>
                <a:latin typeface="UTM Avo" panose="02040603050506020204" pitchFamily="18" charset="0"/>
              </a:rPr>
              <a:t>Kể một lần em và bạn mải chơi nên quên việc cần làm.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ngdung">
            <a:extLst>
              <a:ext uri="{FF2B5EF4-FFF2-40B4-BE49-F238E27FC236}">
                <a16:creationId xmlns:a16="http://schemas.microsoft.com/office/drawing/2014/main" id="{DE4D7532-E476-945B-C0BA-55DED638BC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84" y="3653611"/>
            <a:ext cx="3040743" cy="2076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B9926B-86B8-8571-3490-D4B25C5261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799" y="2753780"/>
            <a:ext cx="3738110" cy="35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7">
            <a:extLst>
              <a:ext uri="{FF2B5EF4-FFF2-40B4-BE49-F238E27FC236}">
                <a16:creationId xmlns:a16="http://schemas.microsoft.com/office/drawing/2014/main" id="{E2A22180-9C0D-2076-808C-4D654329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096" y="786498"/>
            <a:ext cx="8053808" cy="126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lnSpc>
                <a:spcPct val="150000"/>
              </a:lnSpc>
            </a:pPr>
            <a:r>
              <a:rPr lang="en-US" altLang="zh-CN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  <a:ea typeface="华文行楷" panose="02010800040101010101" pitchFamily="2" charset="-122"/>
              </a:rPr>
              <a:t>Bài 13: MÈO ĐI CÂU CÁ</a:t>
            </a:r>
            <a:endParaRPr lang="en-US" altLang="zh-C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  <a:ea typeface="华文行楷" panose="02010800040101010101" pitchFamily="2" charset="-122"/>
            </a:endParaRPr>
          </a:p>
        </p:txBody>
      </p:sp>
      <p:pic>
        <p:nvPicPr>
          <p:cNvPr id="1026" name="Picture 2" descr="GIÁO ÁN LĨNH VỰC PHÁT TRIỂN THẨM MỸ | MN Việt Hưng">
            <a:extLst>
              <a:ext uri="{FF2B5EF4-FFF2-40B4-BE49-F238E27FC236}">
                <a16:creationId xmlns:a16="http://schemas.microsoft.com/office/drawing/2014/main" id="{ADC17698-9006-568A-9930-02E159252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47" y="3067489"/>
            <a:ext cx="4052653" cy="28595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Ơ: Mèo đi câu cá (Thái Hoàng Linh)">
            <a:extLst>
              <a:ext uri="{FF2B5EF4-FFF2-40B4-BE49-F238E27FC236}">
                <a16:creationId xmlns:a16="http://schemas.microsoft.com/office/drawing/2014/main" id="{B6FD98F6-65B2-B716-29E2-6F631EE7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68570"/>
            <a:ext cx="3035075" cy="22733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>
            <a:extLst>
              <a:ext uri="{FF2B5EF4-FFF2-40B4-BE49-F238E27FC236}">
                <a16:creationId xmlns:a16="http://schemas.microsoft.com/office/drawing/2014/main" id="{538F88EF-1DA6-7073-13B7-94899BF70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350" y="1166214"/>
            <a:ext cx="3773790" cy="279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lnSpc>
                <a:spcPct val="150000"/>
              </a:lnSpc>
            </a:pPr>
            <a:r>
              <a:rPr lang="en-US" altLang="zh-CN" sz="138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  <a:ea typeface="华文行楷" panose="02010800040101010101" pitchFamily="2" charset="-122"/>
              </a:rPr>
              <a:t>Đọc</a:t>
            </a:r>
            <a:endParaRPr lang="en-US" altLang="zh-CN" sz="13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  <a:ea typeface="华文行楷" panose="02010800040101010101" pitchFamily="2" charset="-122"/>
            </a:endParaRPr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229F99DF-8743-94DC-D138-E70797633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10499" r="3017" b="2100"/>
          <a:stretch/>
        </p:blipFill>
        <p:spPr>
          <a:xfrm>
            <a:off x="1151062" y="3429000"/>
            <a:ext cx="2923288" cy="2703698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03666A0C-6148-7AAE-5FD8-63584DB003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52" y="4441236"/>
            <a:ext cx="2127809" cy="15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712921" y="-306284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85740E72-B3D6-4A9E-62F7-319A22A01D41}"/>
              </a:ext>
            </a:extLst>
          </p:cNvPr>
          <p:cNvSpPr/>
          <p:nvPr/>
        </p:nvSpPr>
        <p:spPr>
          <a:xfrm>
            <a:off x="3301215" y="747256"/>
            <a:ext cx="4359729" cy="66084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LUYỆN NGẮT NHỊP THƠ</a:t>
            </a:r>
            <a:endParaRPr lang="en-US" sz="2400" b="1" dirty="0">
              <a:solidFill>
                <a:sysClr val="windowText" lastClr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48FF55-04FA-3A8B-FB83-FCED5981C94B}"/>
              </a:ext>
            </a:extLst>
          </p:cNvPr>
          <p:cNvSpPr txBox="1"/>
          <p:nvPr/>
        </p:nvSpPr>
        <p:spPr>
          <a:xfrm>
            <a:off x="3429163" y="1869380"/>
            <a:ext cx="4231781" cy="2009061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Anh em/ mèo trắng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Vác giỏ/ đi câu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Em/ ngồi bờ ao</a:t>
            </a:r>
          </a:p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Anh/ ra sông cái.//</a:t>
            </a:r>
          </a:p>
        </p:txBody>
      </p:sp>
    </p:spTree>
    <p:extLst>
      <p:ext uri="{BB962C8B-B14F-4D97-AF65-F5344CB8AC3E}">
        <p14:creationId xmlns:p14="http://schemas.microsoft.com/office/powerpoint/2010/main" val="8375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666427" y="-230332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1AE7C57-B12F-68E9-18CD-3AC4889E6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9077" y="766592"/>
            <a:ext cx="8108244" cy="53248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576B55D-ED16-34E8-A3E4-2734C6DA91CE}"/>
              </a:ext>
            </a:extLst>
          </p:cNvPr>
          <p:cNvSpPr/>
          <p:nvPr/>
        </p:nvSpPr>
        <p:spPr>
          <a:xfrm>
            <a:off x="3546607" y="3013501"/>
            <a:ext cx="60131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62">
              <a:buClrTx/>
              <a:defRPr/>
            </a:pP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LUYỆN ĐỌC NHÓM</a:t>
            </a:r>
            <a:endParaRPr lang="en-US" sz="4800" b="1" kern="1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F68AC30-D36E-4572-63C6-329581FA6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9077" y="766592"/>
            <a:ext cx="8108244" cy="5324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3DEDBE-56F3-7932-2320-403AF891D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118" y="1708566"/>
            <a:ext cx="579170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9699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666427" y="-230332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80A84F6-BF8C-A996-7645-BD881E9741E2}"/>
              </a:ext>
            </a:extLst>
          </p:cNvPr>
          <p:cNvGrpSpPr/>
          <p:nvPr/>
        </p:nvGrpSpPr>
        <p:grpSpPr>
          <a:xfrm>
            <a:off x="1864963" y="1176579"/>
            <a:ext cx="8462074" cy="3525049"/>
            <a:chOff x="6199020" y="1914474"/>
            <a:chExt cx="4938444" cy="27678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33273F-CEE9-6BC0-74F4-94D6475E1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4421DB-5307-282A-7725-5FC641EB36DD}"/>
                </a:ext>
              </a:extLst>
            </p:cNvPr>
            <p:cNvSpPr txBox="1"/>
            <p:nvPr/>
          </p:nvSpPr>
          <p:spPr>
            <a:xfrm>
              <a:off x="6571851" y="2078681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62">
                <a:buClrTx/>
                <a:defRPr/>
              </a:pPr>
              <a:r>
                <a:rPr lang="en-US" sz="3200" b="1" u="sng" kern="1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3200" b="1" u="sng" kern="1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  <a:r>
                <a:rPr lang="en-US" sz="3200" b="1" u="sng" kern="1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u="sng" kern="1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u="sng" kern="1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lang="en-US" sz="3200" b="1" u="sng" kern="1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  <a:p>
              <a:pPr algn="just" defTabSz="914462">
                <a:buClrTx/>
                <a:defRPr/>
              </a:pPr>
              <a:r>
                <a:rPr lang="nl-NL" sz="3200" kern="1200">
                  <a:solidFill>
                    <a:srgbClr val="70AD47">
                      <a:lumMod val="75000"/>
                    </a:srgb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 hoạt động tập thể, chúng ta phải tích cực tham gia, không được dựa dẫm vào người khác. Chỉ như thế, công việc mới có kết quả tốt đẹp. </a:t>
              </a:r>
              <a:r>
                <a:rPr lang="en-US" sz="3200" kern="1200">
                  <a:solidFill>
                    <a:srgbClr val="70AD47">
                      <a:lumMod val="75000"/>
                    </a:srgb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…. </a:t>
              </a:r>
              <a:endParaRPr lang="pt-BR" sz="3200" kern="12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1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241;p12">
            <a:extLst>
              <a:ext uri="{FF2B5EF4-FFF2-40B4-BE49-F238E27FC236}">
                <a16:creationId xmlns:a16="http://schemas.microsoft.com/office/drawing/2014/main" id="{1617509B-C63A-1B39-6AB4-B618F4BBB7AE}"/>
              </a:ext>
            </a:extLst>
          </p:cNvPr>
          <p:cNvGrpSpPr/>
          <p:nvPr/>
        </p:nvGrpSpPr>
        <p:grpSpPr>
          <a:xfrm>
            <a:off x="8274152" y="3594928"/>
            <a:ext cx="3917848" cy="3263072"/>
            <a:chOff x="-591423" y="1707337"/>
            <a:chExt cx="7679682" cy="5787085"/>
          </a:xfrm>
        </p:grpSpPr>
        <p:pic>
          <p:nvPicPr>
            <p:cNvPr id="38" name="Google Shape;242;p12">
              <a:extLst>
                <a:ext uri="{FF2B5EF4-FFF2-40B4-BE49-F238E27FC236}">
                  <a16:creationId xmlns:a16="http://schemas.microsoft.com/office/drawing/2014/main" id="{F640C41D-15F8-B12D-DCB2-BBC7D545CBD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8007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243;p12">
              <a:extLst>
                <a:ext uri="{FF2B5EF4-FFF2-40B4-BE49-F238E27FC236}">
                  <a16:creationId xmlns:a16="http://schemas.microsoft.com/office/drawing/2014/main" id="{C0688BE4-FC83-03A4-98C4-130F8004EC1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55">
            <a:extLst>
              <a:ext uri="{FF2B5EF4-FFF2-40B4-BE49-F238E27FC236}">
                <a16:creationId xmlns:a16="http://schemas.microsoft.com/office/drawing/2014/main" id="{FC2EC994-AB29-FA51-7F8F-4A6C89DB2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7151"/>
            <a:ext cx="2067950" cy="226450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4A6E1D1-2351-EC03-3634-9B679C47959B}"/>
              </a:ext>
            </a:extLst>
          </p:cNvPr>
          <p:cNvSpPr txBox="1"/>
          <p:nvPr/>
        </p:nvSpPr>
        <p:spPr>
          <a:xfrm>
            <a:off x="2924879" y="2314254"/>
            <a:ext cx="6342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Vận dụng</a:t>
            </a:r>
            <a:endParaRPr lang="en-US" sz="8800" b="1" dirty="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1835</TotalTime>
  <Words>111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华文行楷</vt:lpstr>
      <vt:lpstr>Arial</vt:lpstr>
      <vt:lpstr>Arial-Rounded</vt:lpstr>
      <vt:lpstr>Calibri</vt:lpstr>
      <vt:lpstr>Times New Roman</vt:lpstr>
      <vt:lpstr>UTM Avo</vt:lpstr>
      <vt:lpstr>UTM Showcard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P180921</cp:lastModifiedBy>
  <cp:revision>65</cp:revision>
  <dcterms:created xsi:type="dcterms:W3CDTF">2021-11-01T08:16:43Z</dcterms:created>
  <dcterms:modified xsi:type="dcterms:W3CDTF">2026-03-10T00:45:22Z</dcterms:modified>
</cp:coreProperties>
</file>