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
  </p:notesMasterIdLst>
  <p:sldIdLst>
    <p:sldId id="378" r:id="rId3"/>
    <p:sldId id="370" r:id="rId4"/>
    <p:sldId id="489" r:id="rId5"/>
    <p:sldId id="375" r:id="rId6"/>
    <p:sldId id="261" r:id="rId7"/>
    <p:sldId id="4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7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72897-EEF4-4A77-A960-31C1E3230A76}" type="datetimeFigureOut">
              <a:rPr lang="en-US" smtClean="0"/>
              <a:t>06/02/2026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2C62-131C-4273-B471-53316EE5E9EA}" type="slidenum">
              <a:rPr lang="en-US" smtClean="0"/>
              <a:t>‹#›</a:t>
            </a:fld>
            <a:endParaRPr lang="en-US"/>
          </a:p>
        </p:txBody>
      </p:sp>
    </p:spTree>
    <p:extLst>
      <p:ext uri="{BB962C8B-B14F-4D97-AF65-F5344CB8AC3E}">
        <p14:creationId xmlns:p14="http://schemas.microsoft.com/office/powerpoint/2010/main" val="33799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23948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953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559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78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7995CA-4D89-9F3A-6A15-A9C95F69D0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EB2E75-2266-6DE2-3E68-6DCAFC7772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0BC16C4-D3C4-11FE-C655-B9430931D1D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5" name="页脚占位符 4">
            <a:extLst>
              <a:ext uri="{FF2B5EF4-FFF2-40B4-BE49-F238E27FC236}">
                <a16:creationId xmlns:a16="http://schemas.microsoft.com/office/drawing/2014/main" id="{9D5F127A-3563-D041-37B6-910391B1E83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30DD1E-C313-7650-F834-2075FB411DD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4789304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75805-6898-CD2E-048C-C91B167ED0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372A59-F5E1-ACB5-8143-A1EA65BB0F3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CE6FFA-0388-C44D-EDC9-F8F83AF5EE07}"/>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5" name="页脚占位符 4">
            <a:extLst>
              <a:ext uri="{FF2B5EF4-FFF2-40B4-BE49-F238E27FC236}">
                <a16:creationId xmlns:a16="http://schemas.microsoft.com/office/drawing/2014/main" id="{7E29D183-4163-3458-4702-1A3DACAD24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DD95C39-FA87-AE12-C31D-0BEA78D853D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4241964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B9016E-1F1E-28F1-312F-B8B4C3943F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0C5A9CC-C63E-C934-62AF-9BB9ADE9FF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4588BB3-024A-7678-9DD3-E4461502CD53}"/>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5" name="页脚占位符 4">
            <a:extLst>
              <a:ext uri="{FF2B5EF4-FFF2-40B4-BE49-F238E27FC236}">
                <a16:creationId xmlns:a16="http://schemas.microsoft.com/office/drawing/2014/main" id="{2AD574F6-3109-B5CE-3CDE-43DF974390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DDE80E8-9104-1C63-3241-58AE2FFECE9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8677752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8496BB-F294-E18F-C4A5-532762B2DD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EF15ED-9449-20B4-8FC2-34602F4E856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2E3E4EF-2A1A-87B8-6AD9-19AE86721EC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BBD896-34FF-2EC1-8890-6A08F2591F88}"/>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6" name="页脚占位符 5">
            <a:extLst>
              <a:ext uri="{FF2B5EF4-FFF2-40B4-BE49-F238E27FC236}">
                <a16:creationId xmlns:a16="http://schemas.microsoft.com/office/drawing/2014/main" id="{D1596A9B-08F4-1376-A331-A6D53B17D6D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CC82869-CE32-AACA-7557-7B14B7A2D017}"/>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41737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CC147-F015-F441-1E15-2EF6C5A2F92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6AF33E-2ABB-9D7D-7DC8-4D6F8DFBC4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E816F2-F4DF-6E80-FFA1-560BBB1944E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40001A-BE32-6207-41EC-B43F9FE2A3D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358F3E-EE7B-892E-2B44-E41ADD39E4C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6DDAD07-C1A9-BE05-8FEA-71C93624A9C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8" name="页脚占位符 7">
            <a:extLst>
              <a:ext uri="{FF2B5EF4-FFF2-40B4-BE49-F238E27FC236}">
                <a16:creationId xmlns:a16="http://schemas.microsoft.com/office/drawing/2014/main" id="{CF00F90B-1D15-3784-6AF9-2BF9B88E51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913A8BE-95D5-34BE-75D6-10F4B3D60C35}"/>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8256149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DAFE82-24EB-765E-8187-C389BD4DBA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325DF7-E305-8032-868F-89CFDAFCE4CE}"/>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4" name="页脚占位符 3">
            <a:extLst>
              <a:ext uri="{FF2B5EF4-FFF2-40B4-BE49-F238E27FC236}">
                <a16:creationId xmlns:a16="http://schemas.microsoft.com/office/drawing/2014/main" id="{7206A5ED-9CE1-F0EB-1802-B09A2B0B01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0590697-97F0-0E3D-711C-2877BFC9EFF4}"/>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4366666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9988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7F3C21-149C-2792-ED4A-11C8583514A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3" name="页脚占位符 2">
            <a:extLst>
              <a:ext uri="{FF2B5EF4-FFF2-40B4-BE49-F238E27FC236}">
                <a16:creationId xmlns:a16="http://schemas.microsoft.com/office/drawing/2014/main" id="{EEE35696-56E1-C474-8F4F-93A58BA06A8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555BAD1-13F8-79B5-A66C-9579D4FD09BC}"/>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39846626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134B9-D8BC-98E2-684E-85058E0FC1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390C36-3F8D-4143-84CD-B8AB23D5E2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6A4B0F0-07C5-35BA-F41F-328BF0A208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E2BBAB-FBE7-A187-D36C-FD609D8ACE8B}"/>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6" name="页脚占位符 5">
            <a:extLst>
              <a:ext uri="{FF2B5EF4-FFF2-40B4-BE49-F238E27FC236}">
                <a16:creationId xmlns:a16="http://schemas.microsoft.com/office/drawing/2014/main" id="{55F9B7EA-2E15-D560-44B4-3220D895FE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0EE01D-631D-E8EA-DEAD-D73FF587104E}"/>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4839094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1D59FA-520D-6170-795A-15F37FECFE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F1EF1C-332A-7668-CCB6-F83255646B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F50E7A-C103-F2AA-6172-5D60A0EEB4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03A60A-03D6-C013-7628-D156381CA89A}"/>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6" name="页脚占位符 5">
            <a:extLst>
              <a:ext uri="{FF2B5EF4-FFF2-40B4-BE49-F238E27FC236}">
                <a16:creationId xmlns:a16="http://schemas.microsoft.com/office/drawing/2014/main" id="{918F6E8D-E913-AB98-3C6E-186A5A5C54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CFB892-64D4-D686-706D-5112B8A7987A}"/>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9493844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00B27-CDD0-4C84-4FB0-228E502CF5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BBCB2-44A7-77C0-1BAD-EA5BE0057C9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1C93DE-C975-B034-B8F9-7016BC93976D}"/>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5" name="页脚占位符 4">
            <a:extLst>
              <a:ext uri="{FF2B5EF4-FFF2-40B4-BE49-F238E27FC236}">
                <a16:creationId xmlns:a16="http://schemas.microsoft.com/office/drawing/2014/main" id="{1F5C28C5-4ABE-AEA7-D3B4-A923A7BCF6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943B1DE-F736-8A82-E4B6-D412CBC98C40}"/>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26276854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2BC57F-22D0-B461-2DCF-1A2A599D00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2898F26-165A-F403-20F6-4117CCD8BD7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995F43-BC1C-D27D-B150-0F6A3A7B3701}"/>
              </a:ext>
            </a:extLst>
          </p:cNvPr>
          <p:cNvSpPr>
            <a:spLocks noGrp="1"/>
          </p:cNvSpPr>
          <p:nvPr>
            <p:ph type="dt" sz="half" idx="10"/>
          </p:nvPr>
        </p:nvSpPr>
        <p:spPr>
          <a:xfrm>
            <a:off x="838200" y="6356350"/>
            <a:ext cx="2743200" cy="365125"/>
          </a:xfrm>
          <a:prstGeom prst="rect">
            <a:avLst/>
          </a:prstGeom>
        </p:spPr>
        <p:txBody>
          <a:bodyPr/>
          <a:lstStyle/>
          <a:p>
            <a:fld id="{EBE79F17-2F3E-41F9-AFB4-F24877A05D58}" type="datetimeFigureOut">
              <a:rPr lang="zh-CN" altLang="en-US" smtClean="0"/>
              <a:t>2026/2/6</a:t>
            </a:fld>
            <a:endParaRPr lang="zh-CN" altLang="en-US"/>
          </a:p>
        </p:txBody>
      </p:sp>
      <p:sp>
        <p:nvSpPr>
          <p:cNvPr id="5" name="页脚占位符 4">
            <a:extLst>
              <a:ext uri="{FF2B5EF4-FFF2-40B4-BE49-F238E27FC236}">
                <a16:creationId xmlns:a16="http://schemas.microsoft.com/office/drawing/2014/main" id="{7543042E-2BA5-6894-E6F8-33A685A5288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3DC59F-4975-4B99-9046-430813DB26F6}"/>
              </a:ext>
            </a:extLst>
          </p:cNvPr>
          <p:cNvSpPr>
            <a:spLocks noGrp="1"/>
          </p:cNvSpPr>
          <p:nvPr>
            <p:ph type="sldNum" sz="quarter" idx="12"/>
          </p:nvPr>
        </p:nvSpPr>
        <p:spPr>
          <a:xfrm>
            <a:off x="8610600" y="6356350"/>
            <a:ext cx="2743200" cy="365125"/>
          </a:xfrm>
          <a:prstGeom prst="rect">
            <a:avLst/>
          </a:prstGeom>
        </p:spPr>
        <p:txBody>
          <a:bodyPr/>
          <a:lstStyle/>
          <a:p>
            <a:fld id="{D8CF2E9F-C538-4C3E-BDA9-1A1A25AED0D5}" type="slidenum">
              <a:rPr lang="zh-CN" altLang="en-US" smtClean="0"/>
              <a:t>‹#›</a:t>
            </a:fld>
            <a:endParaRPr lang="zh-CN" altLang="en-US"/>
          </a:p>
        </p:txBody>
      </p:sp>
    </p:spTree>
    <p:extLst>
      <p:ext uri="{BB962C8B-B14F-4D97-AF65-F5344CB8AC3E}">
        <p14:creationId xmlns:p14="http://schemas.microsoft.com/office/powerpoint/2010/main" val="18278949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7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9F22D8-0D2D-051E-26C6-7F4A2A53E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342899"/>
            <a:ext cx="10591800" cy="6029325"/>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541173"/>
            <a:ext cx="10262870" cy="5683440"/>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2B324867-BCC6-5013-BE42-8AFD37188F8E}"/>
              </a:ext>
            </a:extLst>
          </p:cNvPr>
          <p:cNvPicPr>
            <a:picLocks noChangeAspect="1"/>
          </p:cNvPicPr>
          <p:nvPr userDrawn="1"/>
        </p:nvPicPr>
        <p:blipFill>
          <a:blip r:embed="rId3"/>
          <a:stretch>
            <a:fillRect/>
          </a:stretch>
        </p:blipFill>
        <p:spPr>
          <a:xfrm>
            <a:off x="-675227" y="6057600"/>
            <a:ext cx="2188654" cy="890093"/>
          </a:xfrm>
          <a:prstGeom prst="rect">
            <a:avLst/>
          </a:prstGeom>
        </p:spPr>
      </p:pic>
    </p:spTree>
    <p:extLst>
      <p:ext uri="{BB962C8B-B14F-4D97-AF65-F5344CB8AC3E}">
        <p14:creationId xmlns:p14="http://schemas.microsoft.com/office/powerpoint/2010/main" val="13094739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8_标题幻灯片">
    <p:bg>
      <p:bgPr>
        <a:no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9F22D8-0D2D-051E-26C6-7F4A2A53E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圆角矩形 52"/>
          <p:cNvSpPr/>
          <p:nvPr userDrawn="1"/>
        </p:nvSpPr>
        <p:spPr>
          <a:xfrm>
            <a:off x="800100" y="777240"/>
            <a:ext cx="10591800" cy="5257800"/>
          </a:xfrm>
          <a:prstGeom prst="roundRect">
            <a:avLst>
              <a:gd name="adj" fmla="val 4202"/>
            </a:avLst>
          </a:prstGeom>
          <a:solidFill>
            <a:schemeClr val="accent1">
              <a:alpha val="48000"/>
            </a:schemeClr>
          </a:solidFill>
          <a:ln>
            <a:noFill/>
          </a:ln>
          <a:effectLst>
            <a:glow rad="101600">
              <a:srgbClr val="8ECCAB">
                <a:alpha val="40000"/>
              </a:srgbClr>
            </a:glow>
            <a:outerShdw blurRad="165100" dist="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userDrawn="1"/>
        </p:nvSpPr>
        <p:spPr>
          <a:xfrm>
            <a:off x="964565" y="950595"/>
            <a:ext cx="10262870" cy="4956175"/>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B5ECD8B-DBBB-4CD5-28BF-8C8B878FB4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0" y="5197962"/>
            <a:ext cx="4079631" cy="1660038"/>
          </a:xfrm>
          <a:prstGeom prst="rect">
            <a:avLst/>
          </a:prstGeom>
        </p:spPr>
      </p:pic>
      <p:pic>
        <p:nvPicPr>
          <p:cNvPr id="4" name="图片 3">
            <a:extLst>
              <a:ext uri="{FF2B5EF4-FFF2-40B4-BE49-F238E27FC236}">
                <a16:creationId xmlns:a16="http://schemas.microsoft.com/office/drawing/2014/main" id="{B87B2827-DE17-F0E9-C5E4-B39CD60728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9101559" y="5519195"/>
            <a:ext cx="3090441" cy="1338805"/>
          </a:xfrm>
          <a:prstGeom prst="rect">
            <a:avLst/>
          </a:prstGeom>
        </p:spPr>
      </p:pic>
      <p:sp>
        <p:nvSpPr>
          <p:cNvPr id="6" name="Rectangle: Rounded Corners 5">
            <a:extLst>
              <a:ext uri="{FF2B5EF4-FFF2-40B4-BE49-F238E27FC236}">
                <a16:creationId xmlns:a16="http://schemas.microsoft.com/office/drawing/2014/main" id="{210856EC-CA4B-B337-9D91-E43E9466AF80}"/>
              </a:ext>
            </a:extLst>
          </p:cNvPr>
          <p:cNvSpPr/>
          <p:nvPr userDrawn="1"/>
        </p:nvSpPr>
        <p:spPr>
          <a:xfrm>
            <a:off x="104172" y="151548"/>
            <a:ext cx="11930315" cy="6573579"/>
          </a:xfrm>
          <a:prstGeom prst="roundRect">
            <a:avLst/>
          </a:prstGeom>
          <a:solidFill>
            <a:schemeClr val="bg1"/>
          </a:solidFill>
          <a:ln w="76200">
            <a:solidFill>
              <a:srgbClr val="53B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176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72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752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516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310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013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34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29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pic>
        <p:nvPicPr>
          <p:cNvPr id="2" name="图片 1">
            <a:extLst>
              <a:ext uri="{FF2B5EF4-FFF2-40B4-BE49-F238E27FC236}">
                <a16:creationId xmlns:a16="http://schemas.microsoft.com/office/drawing/2014/main" id="{48DAE1F8-725D-5213-66DC-FAF95CFF2AC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圆角矩形 53">
            <a:extLst>
              <a:ext uri="{FF2B5EF4-FFF2-40B4-BE49-F238E27FC236}">
                <a16:creationId xmlns:a16="http://schemas.microsoft.com/office/drawing/2014/main" id="{ED9E58B8-2F35-28AE-65E0-5449A6CC86AD}"/>
              </a:ext>
            </a:extLst>
          </p:cNvPr>
          <p:cNvSpPr/>
          <p:nvPr userDrawn="1"/>
        </p:nvSpPr>
        <p:spPr>
          <a:xfrm>
            <a:off x="325821" y="278414"/>
            <a:ext cx="11529848" cy="6427185"/>
          </a:xfrm>
          <a:prstGeom prst="roundRect">
            <a:avLst>
              <a:gd name="adj" fmla="val 42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round pink circle with white text and a black background&#10;&#10;AI-generated content may be incorrect.">
            <a:extLst>
              <a:ext uri="{FF2B5EF4-FFF2-40B4-BE49-F238E27FC236}">
                <a16:creationId xmlns:a16="http://schemas.microsoft.com/office/drawing/2014/main" id="{DA3DEEE8-14A9-AA08-84C7-3956CE08192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55228" y="0"/>
            <a:ext cx="1424511" cy="1424511"/>
          </a:xfrm>
          <a:prstGeom prst="rect">
            <a:avLst/>
          </a:prstGeom>
        </p:spPr>
      </p:pic>
    </p:spTree>
    <p:extLst>
      <p:ext uri="{BB962C8B-B14F-4D97-AF65-F5344CB8AC3E}">
        <p14:creationId xmlns:p14="http://schemas.microsoft.com/office/powerpoint/2010/main" val="287344742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E93E3474-C84A-E700-FFA0-E9C2C6C086F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FC40F366-DFE7-BA1B-39D8-2FEECC4CA52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55228" y="0"/>
            <a:ext cx="1424511" cy="1424511"/>
          </a:xfrm>
          <a:prstGeom prst="rect">
            <a:avLst/>
          </a:prstGeom>
        </p:spPr>
      </p:pic>
    </p:spTree>
    <p:extLst>
      <p:ext uri="{BB962C8B-B14F-4D97-AF65-F5344CB8AC3E}">
        <p14:creationId xmlns:p14="http://schemas.microsoft.com/office/powerpoint/2010/main" val="22299110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143"/>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3">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pic>
        <p:nvPicPr>
          <p:cNvPr id="31" name="图片 30">
            <a:extLst>
              <a:ext uri="{FF2B5EF4-FFF2-40B4-BE49-F238E27FC236}">
                <a16:creationId xmlns:a16="http://schemas.microsoft.com/office/drawing/2014/main" id="{AF1A2813-B2E5-B2ED-08D0-98835C67DBD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72000" y="3951992"/>
            <a:ext cx="3065273" cy="3065273"/>
          </a:xfrm>
          <a:prstGeom prst="rect">
            <a:avLst/>
          </a:prstGeom>
        </p:spPr>
      </p:pic>
      <p:pic>
        <p:nvPicPr>
          <p:cNvPr id="3" name="Picture 2">
            <a:extLst>
              <a:ext uri="{FF2B5EF4-FFF2-40B4-BE49-F238E27FC236}">
                <a16:creationId xmlns:a16="http://schemas.microsoft.com/office/drawing/2014/main" id="{18CDDBED-AAC9-F8E6-8215-582C2D6F0F82}"/>
              </a:ext>
            </a:extLst>
          </p:cNvPr>
          <p:cNvPicPr>
            <a:picLocks noChangeAspect="1"/>
          </p:cNvPicPr>
          <p:nvPr/>
        </p:nvPicPr>
        <p:blipFill>
          <a:blip r:embed="rId7"/>
          <a:stretch>
            <a:fillRect/>
          </a:stretch>
        </p:blipFill>
        <p:spPr>
          <a:xfrm>
            <a:off x="3889857" y="455943"/>
            <a:ext cx="3944454" cy="1182727"/>
          </a:xfrm>
          <a:prstGeom prst="rect">
            <a:avLst/>
          </a:prstGeom>
        </p:spPr>
      </p:pic>
      <p:pic>
        <p:nvPicPr>
          <p:cNvPr id="10" name="Picture 9">
            <a:extLst>
              <a:ext uri="{FF2B5EF4-FFF2-40B4-BE49-F238E27FC236}">
                <a16:creationId xmlns:a16="http://schemas.microsoft.com/office/drawing/2014/main" id="{3D5F9587-9818-2AF2-1BC0-C21F95225FE8}"/>
              </a:ext>
            </a:extLst>
          </p:cNvPr>
          <p:cNvPicPr>
            <a:picLocks noChangeAspect="1"/>
          </p:cNvPicPr>
          <p:nvPr/>
        </p:nvPicPr>
        <p:blipFill>
          <a:blip r:embed="rId8"/>
          <a:stretch>
            <a:fillRect/>
          </a:stretch>
        </p:blipFill>
        <p:spPr>
          <a:xfrm>
            <a:off x="1636681" y="1856677"/>
            <a:ext cx="8748518" cy="2804403"/>
          </a:xfrm>
          <a:prstGeom prst="rect">
            <a:avLst/>
          </a:prstGeom>
        </p:spPr>
      </p:pic>
    </p:spTree>
    <p:extLst>
      <p:ext uri="{BB962C8B-B14F-4D97-AF65-F5344CB8AC3E}">
        <p14:creationId xmlns:p14="http://schemas.microsoft.com/office/powerpoint/2010/main" val="1765193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a:off x="739413" y="1859563"/>
            <a:ext cx="4412129" cy="393488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grpSp>
        <p:nvGrpSpPr>
          <p:cNvPr id="9" name="Nhóm 8">
            <a:extLst>
              <a:ext uri="{FF2B5EF4-FFF2-40B4-BE49-F238E27FC236}">
                <a16:creationId xmlns:a16="http://schemas.microsoft.com/office/drawing/2014/main" id="{DA16A62D-E0BE-80F8-380F-66398B4FDC32}"/>
              </a:ext>
            </a:extLst>
          </p:cNvPr>
          <p:cNvGrpSpPr/>
          <p:nvPr/>
        </p:nvGrpSpPr>
        <p:grpSpPr>
          <a:xfrm>
            <a:off x="3597622" y="593388"/>
            <a:ext cx="7747318" cy="2149811"/>
            <a:chOff x="2698216" y="445042"/>
            <a:chExt cx="4659845" cy="1260697"/>
          </a:xfrm>
        </p:grpSpPr>
        <p:grpSp>
          <p:nvGrpSpPr>
            <p:cNvPr id="6" name="Nhóm 5">
              <a:extLst>
                <a:ext uri="{FF2B5EF4-FFF2-40B4-BE49-F238E27FC236}">
                  <a16:creationId xmlns:a16="http://schemas.microsoft.com/office/drawing/2014/main" id="{88C8E5A2-D204-742A-6EFC-AD41AFC4CA7C}"/>
                </a:ext>
              </a:extLst>
            </p:cNvPr>
            <p:cNvGrpSpPr/>
            <p:nvPr/>
          </p:nvGrpSpPr>
          <p:grpSpPr>
            <a:xfrm>
              <a:off x="2698216" y="445042"/>
              <a:ext cx="4659845" cy="1260697"/>
              <a:chOff x="2698216" y="445042"/>
              <a:chExt cx="4659845" cy="1260697"/>
            </a:xfrm>
          </p:grpSpPr>
          <p:pic>
            <p:nvPicPr>
              <p:cNvPr id="18" name="Hình ảnh 17" descr="Ảnh có chứa văn bản&#10;&#10;Mô tả được tạo tự động">
                <a:extLst>
                  <a:ext uri="{FF2B5EF4-FFF2-40B4-BE49-F238E27FC236}">
                    <a16:creationId xmlns:a16="http://schemas.microsoft.com/office/drawing/2014/main" id="{1DFBD94A-BAA5-ED0C-53DA-9CCE1F458E70}"/>
                  </a:ext>
                </a:extLst>
              </p:cNvPr>
              <p:cNvPicPr>
                <a:picLocks noChangeAspect="1"/>
              </p:cNvPicPr>
              <p:nvPr/>
            </p:nvPicPr>
            <p:blipFill>
              <a:blip r:embed="rId3"/>
              <a:stretch>
                <a:fillRect/>
              </a:stretch>
            </p:blipFill>
            <p:spPr>
              <a:xfrm>
                <a:off x="2698216" y="445042"/>
                <a:ext cx="4659845" cy="1260697"/>
              </a:xfrm>
              <a:prstGeom prst="rect">
                <a:avLst/>
              </a:prstGeom>
            </p:spPr>
          </p:pic>
          <p:sp>
            <p:nvSpPr>
              <p:cNvPr id="2" name="Hình chữ nhật 1">
                <a:extLst>
                  <a:ext uri="{FF2B5EF4-FFF2-40B4-BE49-F238E27FC236}">
                    <a16:creationId xmlns:a16="http://schemas.microsoft.com/office/drawing/2014/main" id="{EA906469-1B08-738B-63D6-FAD9D0A01634}"/>
                  </a:ext>
                </a:extLst>
              </p:cNvPr>
              <p:cNvSpPr/>
              <p:nvPr/>
            </p:nvSpPr>
            <p:spPr>
              <a:xfrm>
                <a:off x="3401147" y="1122218"/>
                <a:ext cx="2085253" cy="405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grpSp>
        <p:sp>
          <p:nvSpPr>
            <p:cNvPr id="8" name="Hộp Văn bản 7">
              <a:extLst>
                <a:ext uri="{FF2B5EF4-FFF2-40B4-BE49-F238E27FC236}">
                  <a16:creationId xmlns:a16="http://schemas.microsoft.com/office/drawing/2014/main" id="{7A9EB987-986D-831E-F78F-D4B111C96C74}"/>
                </a:ext>
              </a:extLst>
            </p:cNvPr>
            <p:cNvSpPr txBox="1"/>
            <p:nvPr/>
          </p:nvSpPr>
          <p:spPr>
            <a:xfrm>
              <a:off x="3550443" y="1032453"/>
              <a:ext cx="3779044" cy="561741"/>
            </a:xfrm>
            <a:prstGeom prst="rect">
              <a:avLst/>
            </a:prstGeom>
            <a:noFill/>
          </p:spPr>
          <p:txBody>
            <a:bodyPr wrap="square" rtlCol="0">
              <a:spAutoFit/>
            </a:bodyPr>
            <a:lstStyle/>
            <a:p>
              <a:pPr defTabSz="1219170">
                <a:buClr>
                  <a:srgbClr val="000000"/>
                </a:buClr>
              </a:pPr>
              <a:r>
                <a:rPr lang="en-US" sz="4267" b="1" kern="0" dirty="0" err="1">
                  <a:solidFill>
                    <a:srgbClr val="FC3F3A"/>
                  </a:solidFill>
                  <a:latin typeface="Cambria" panose="02040503050406030204" pitchFamily="18" charset="0"/>
                  <a:ea typeface="Cambria" panose="02040503050406030204" pitchFamily="18" charset="0"/>
                  <a:cs typeface="Arial"/>
                  <a:sym typeface="Arial"/>
                </a:rPr>
                <a:t>cây</a:t>
              </a:r>
              <a:r>
                <a:rPr lang="en-US" sz="4267" b="1" kern="0" dirty="0">
                  <a:solidFill>
                    <a:srgbClr val="FC3F3A"/>
                  </a:solidFill>
                  <a:latin typeface="Cambria" panose="02040503050406030204" pitchFamily="18" charset="0"/>
                  <a:ea typeface="Cambria" panose="02040503050406030204" pitchFamily="18" charset="0"/>
                  <a:cs typeface="Arial"/>
                  <a:sym typeface="Arial"/>
                </a:rPr>
                <a:t> </a:t>
              </a:r>
              <a:r>
                <a:rPr lang="en-US" sz="4267" b="1" kern="0" dirty="0" err="1">
                  <a:solidFill>
                    <a:srgbClr val="FC3F3A"/>
                  </a:solidFill>
                  <a:latin typeface="Cambria" panose="02040503050406030204" pitchFamily="18" charset="0"/>
                  <a:ea typeface="Cambria" panose="02040503050406030204" pitchFamily="18" charset="0"/>
                  <a:cs typeface="Arial"/>
                  <a:sym typeface="Arial"/>
                </a:rPr>
                <a:t>cối</a:t>
              </a:r>
              <a:r>
                <a:rPr lang="en-US" sz="4267" b="1" kern="0" dirty="0">
                  <a:solidFill>
                    <a:srgbClr val="FC3F3A"/>
                  </a:solidFill>
                  <a:latin typeface="Cambria" panose="02040503050406030204" pitchFamily="18" charset="0"/>
                  <a:ea typeface="Cambria" panose="02040503050406030204" pitchFamily="18" charset="0"/>
                  <a:cs typeface="Arial"/>
                  <a:sym typeface="Arial"/>
                </a:rPr>
                <a:t>, </a:t>
              </a:r>
              <a:r>
                <a:rPr lang="en-US" sz="4267" b="1" kern="0" dirty="0" err="1">
                  <a:solidFill>
                    <a:srgbClr val="FC3F3A"/>
                  </a:solidFill>
                  <a:latin typeface="Cambria" panose="02040503050406030204" pitchFamily="18" charset="0"/>
                  <a:ea typeface="Cambria" panose="02040503050406030204" pitchFamily="18" charset="0"/>
                  <a:cs typeface="Arial"/>
                  <a:sym typeface="Arial"/>
                </a:rPr>
                <a:t>muông</a:t>
              </a:r>
              <a:r>
                <a:rPr lang="en-US" sz="4267" b="1" kern="0" dirty="0">
                  <a:solidFill>
                    <a:srgbClr val="FC3F3A"/>
                  </a:solidFill>
                  <a:latin typeface="Cambria" panose="02040503050406030204" pitchFamily="18" charset="0"/>
                  <a:ea typeface="Cambria" panose="02040503050406030204" pitchFamily="18" charset="0"/>
                  <a:cs typeface="Arial"/>
                  <a:sym typeface="Arial"/>
                </a:rPr>
                <a:t> </a:t>
              </a:r>
              <a:r>
                <a:rPr lang="en-US" sz="4267" b="1" kern="0" dirty="0" err="1">
                  <a:solidFill>
                    <a:srgbClr val="FC3F3A"/>
                  </a:solidFill>
                  <a:latin typeface="Cambria" panose="02040503050406030204" pitchFamily="18" charset="0"/>
                  <a:ea typeface="Cambria" panose="02040503050406030204" pitchFamily="18" charset="0"/>
                  <a:cs typeface="Arial"/>
                  <a:sym typeface="Arial"/>
                </a:rPr>
                <a:t>thú</a:t>
              </a:r>
              <a:endParaRPr lang="en-US" sz="4267" b="1" kern="0" dirty="0">
                <a:solidFill>
                  <a:srgbClr val="FC3F3A"/>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9A4A-CD2D-191B-DAD2-CBDAC00CB913}"/>
            </a:ext>
          </a:extLst>
        </p:cNvPr>
        <p:cNvGrpSpPr/>
        <p:nvPr/>
      </p:nvGrpSpPr>
      <p:grpSpPr>
        <a:xfrm>
          <a:off x="0" y="0"/>
          <a:ext cx="0" cy="0"/>
          <a:chOff x="0" y="0"/>
          <a:chExt cx="0" cy="0"/>
        </a:xfrm>
      </p:grpSpPr>
      <p:sp>
        <p:nvSpPr>
          <p:cNvPr id="3" name="Hình chữ nhật 2">
            <a:extLst>
              <a:ext uri="{FF2B5EF4-FFF2-40B4-BE49-F238E27FC236}">
                <a16:creationId xmlns:a16="http://schemas.microsoft.com/office/drawing/2014/main" id="{495BDC4D-A322-F5C0-99ED-E763BC976DD5}"/>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7" name="Nhóm 6">
            <a:extLst>
              <a:ext uri="{FF2B5EF4-FFF2-40B4-BE49-F238E27FC236}">
                <a16:creationId xmlns:a16="http://schemas.microsoft.com/office/drawing/2014/main" id="{2C3F6AAE-A2D7-BC40-6967-BAD078065F0E}"/>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id="{A52AC7FE-1E06-CA11-23A2-5C52B20F1895}"/>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73C64C09-5B63-CC7C-CE96-505FD034244F}"/>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id="{BF26C229-F639-2580-90CA-D814933927B0}"/>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id="{E4DF4B76-4627-5D7B-FF67-FE55325629DF}"/>
              </a:ext>
            </a:extLst>
          </p:cNvPr>
          <p:cNvSpPr/>
          <p:nvPr/>
        </p:nvSpPr>
        <p:spPr>
          <a:xfrm>
            <a:off x="3068156" y="1249548"/>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mbria" panose="02040503050406030204" pitchFamily="18" charset="0"/>
                <a:ea typeface="Cambria" panose="02040503050406030204" pitchFamily="18" charset="0"/>
              </a:rPr>
              <a:t>Cây dừa</a:t>
            </a:r>
          </a:p>
          <a:p>
            <a:pPr algn="ctr"/>
            <a:r>
              <a:rPr lang="vi-VN" sz="2800" b="1" dirty="0">
                <a:solidFill>
                  <a:srgbClr val="002060"/>
                </a:solidFill>
                <a:latin typeface="Cambria" panose="02040503050406030204" pitchFamily="18" charset="0"/>
                <a:ea typeface="Cambria" panose="02040503050406030204" pitchFamily="18" charset="0"/>
              </a:rPr>
              <a:t>(Trần Đăng Khoa)</a:t>
            </a:r>
          </a:p>
          <a:p>
            <a:r>
              <a:rPr lang="vi-VN" sz="2000" b="1" dirty="0">
                <a:solidFill>
                  <a:srgbClr val="002060"/>
                </a:solidFill>
                <a:latin typeface="Cambria" panose="02040503050406030204" pitchFamily="18" charset="0"/>
                <a:ea typeface="Cambria" panose="02040503050406030204" pitchFamily="18" charset="0"/>
              </a:rPr>
              <a:t>Cây dừa xanh tỏa nhiều tàu</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Dang tay đón gió gật đầu gọi trăng</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Thân dừa bạc phếch tháng năm</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Quả dừa – đàn lợn con nằm trên cao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Đêm hè hoa nở cùng sao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Tàu dừa – chiếc lược chải vào mây xanh</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Ai mang nước ngọt, nước lành</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Ai đeo bao hũ rượu quanh cổ dừa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Tiếng dừa làm dịu nắng trưa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Gọi đàn gió đến cùng dừa múa reo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Trời trong đầy tiếng rì rào</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Đàn cò đánh nhịp bay vào bay ra…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Đứng canh trời đất bao la</a:t>
            </a:r>
            <a:br>
              <a:rPr lang="vi-VN" sz="2000" b="1" dirty="0">
                <a:solidFill>
                  <a:srgbClr val="002060"/>
                </a:solidFill>
                <a:latin typeface="Cambria" panose="02040503050406030204" pitchFamily="18" charset="0"/>
                <a:ea typeface="Cambria" panose="02040503050406030204" pitchFamily="18" charset="0"/>
              </a:rPr>
            </a:br>
            <a:r>
              <a:rPr lang="vi-VN" sz="2000" b="1" dirty="0">
                <a:solidFill>
                  <a:srgbClr val="002060"/>
                </a:solidFill>
                <a:latin typeface="Cambria" panose="02040503050406030204" pitchFamily="18" charset="0"/>
                <a:ea typeface="Cambria" panose="02040503050406030204" pitchFamily="18" charset="0"/>
              </a:rPr>
              <a:t>Mà dừa đủng đỉnh như là đứng chơi.</a:t>
            </a:r>
          </a:p>
        </p:txBody>
      </p:sp>
    </p:spTree>
    <p:extLst>
      <p:ext uri="{BB962C8B-B14F-4D97-AF65-F5344CB8AC3E}">
        <p14:creationId xmlns:p14="http://schemas.microsoft.com/office/powerpoint/2010/main" val="42717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pic>
        <p:nvPicPr>
          <p:cNvPr id="2" name="Picture 1">
            <a:extLst>
              <a:ext uri="{FF2B5EF4-FFF2-40B4-BE49-F238E27FC236}">
                <a16:creationId xmlns:a16="http://schemas.microsoft.com/office/drawing/2014/main" id="{135F4617-8F6C-4553-B51A-5ACA644D38D2}"/>
              </a:ext>
            </a:extLst>
          </p:cNvPr>
          <p:cNvPicPr>
            <a:picLocks noChangeAspect="1"/>
          </p:cNvPicPr>
          <p:nvPr/>
        </p:nvPicPr>
        <p:blipFill>
          <a:blip r:embed="rId3"/>
          <a:stretch>
            <a:fillRect/>
          </a:stretch>
        </p:blipFill>
        <p:spPr>
          <a:xfrm>
            <a:off x="724211" y="79942"/>
            <a:ext cx="10400677" cy="1554615"/>
          </a:xfrm>
          <a:prstGeom prst="rect">
            <a:avLst/>
          </a:prstGeom>
        </p:spPr>
      </p:pic>
      <p:sp>
        <p:nvSpPr>
          <p:cNvPr id="8" name="Rectangle: Rounded Corners 7">
            <a:extLst>
              <a:ext uri="{FF2B5EF4-FFF2-40B4-BE49-F238E27FC236}">
                <a16:creationId xmlns:a16="http://schemas.microsoft.com/office/drawing/2014/main" id="{8B2215B5-4034-40BC-A80B-09A0DDBADB2F}"/>
              </a:ext>
            </a:extLst>
          </p:cNvPr>
          <p:cNvSpPr/>
          <p:nvPr/>
        </p:nvSpPr>
        <p:spPr>
          <a:xfrm>
            <a:off x="3057524" y="1323975"/>
            <a:ext cx="8010525" cy="53149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latin typeface="Cambria" panose="02040503050406030204" pitchFamily="18" charset="0"/>
                <a:ea typeface="Cambria" panose="02040503050406030204" pitchFamily="18" charset="0"/>
              </a:rPr>
              <a:t>Hươu cao cổ</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1. Không con vật nào trên Trái Đất thời nay có thể sánh với hươu cao cổ về chiều cao. Chú hươu cao nhất cao tới gần… 6 mét, tức là chú ta có thể ngó được vào cửa sổ tầng hai của một ngôi nhà.</a:t>
            </a:r>
          </a:p>
          <a:p>
            <a:pPr algn="just"/>
            <a:r>
              <a:rPr lang="vi-VN" sz="2400" b="0" i="0" dirty="0">
                <a:solidFill>
                  <a:srgbClr val="000000"/>
                </a:solidFill>
                <a:effectLst/>
                <a:latin typeface="Cambria" panose="02040503050406030204" pitchFamily="18" charset="0"/>
                <a:ea typeface="Cambria" panose="02040503050406030204" pitchFamily="18" charset="0"/>
              </a:rPr>
              <a:t>2. Chiếc cổ dài của hươu cao cổ giúp hươu với tới những cành lá trên cao và dễ dàng phát hiện kẻ thù. Nó chỉ bất tiện khi hươu cúi xuống thấp. Khi đó, hươu cao cổ phải xoạc hai chân trước thật rộng mới cúi được xuống vùng nước để uống.</a:t>
            </a:r>
          </a:p>
          <a:p>
            <a:pPr algn="just"/>
            <a:r>
              <a:rPr lang="vi-VN" sz="2400" b="0" i="0" dirty="0">
                <a:solidFill>
                  <a:srgbClr val="000000"/>
                </a:solidFill>
                <a:effectLst/>
                <a:latin typeface="Cambria" panose="02040503050406030204" pitchFamily="18" charset="0"/>
                <a:ea typeface="Cambria" panose="02040503050406030204" pitchFamily="18" charset="0"/>
              </a:rPr>
              <a:t>3. Hươu cao cổ không bao giờ tranh giành thức ăn hay nơi ở với bất kì loài vật nào. Trên đồng cỏ, hươu cao cổ sống hòa bình với nhiều loài vật ăn cỏ khác như linh dương, đà điều, ngựa vằn,…</a:t>
            </a:r>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3" name="Nhóm 12">
            <a:extLst>
              <a:ext uri="{FF2B5EF4-FFF2-40B4-BE49-F238E27FC236}">
                <a16:creationId xmlns:a16="http://schemas.microsoft.com/office/drawing/2014/main" id="{A043BB62-FC85-02A7-FB0F-83C03D48C761}"/>
              </a:ext>
            </a:extLst>
          </p:cNvPr>
          <p:cNvGrpSpPr/>
          <p:nvPr/>
        </p:nvGrpSpPr>
        <p:grpSpPr>
          <a:xfrm>
            <a:off x="6791325" y="2274421"/>
            <a:ext cx="4591050" cy="1938896"/>
            <a:chOff x="4936703" y="1679779"/>
            <a:chExt cx="2872902" cy="1454172"/>
          </a:xfrm>
        </p:grpSpPr>
        <p:grpSp>
          <p:nvGrpSpPr>
            <p:cNvPr id="12" name="Nhóm 11">
              <a:extLst>
                <a:ext uri="{FF2B5EF4-FFF2-40B4-BE49-F238E27FC236}">
                  <a16:creationId xmlns:a16="http://schemas.microsoft.com/office/drawing/2014/main" id="{C5B77F20-36AC-F3B3-D284-24A3A60C6147}"/>
                </a:ext>
              </a:extLst>
            </p:cNvPr>
            <p:cNvGrpSpPr/>
            <p:nvPr/>
          </p:nvGrpSpPr>
          <p:grpSpPr>
            <a:xfrm>
              <a:off x="4936703" y="1679779"/>
              <a:ext cx="2872902" cy="1454172"/>
              <a:chOff x="4936703" y="1679779"/>
              <a:chExt cx="2872902" cy="1454172"/>
            </a:xfrm>
          </p:grpSpPr>
          <p:sp>
            <p:nvSpPr>
              <p:cNvPr id="303" name="Hình chữ nhật: Góc Tròn 302">
                <a:extLst>
                  <a:ext uri="{FF2B5EF4-FFF2-40B4-BE49-F238E27FC236}">
                    <a16:creationId xmlns:a16="http://schemas.microsoft.com/office/drawing/2014/main" id="{90CAF4A9-8605-0A7A-AE89-62B750E73CFD}"/>
                  </a:ext>
                </a:extLst>
              </p:cNvPr>
              <p:cNvSpPr/>
              <p:nvPr/>
            </p:nvSpPr>
            <p:spPr>
              <a:xfrm>
                <a:off x="4936703" y="1975721"/>
                <a:ext cx="2829141" cy="1158230"/>
              </a:xfrm>
              <a:custGeom>
                <a:avLst/>
                <a:gdLst>
                  <a:gd name="connsiteX0" fmla="*/ 0 w 2829141"/>
                  <a:gd name="connsiteY0" fmla="*/ 193042 h 1158230"/>
                  <a:gd name="connsiteX1" fmla="*/ 193042 w 2829141"/>
                  <a:gd name="connsiteY1" fmla="*/ 0 h 1158230"/>
                  <a:gd name="connsiteX2" fmla="*/ 2636099 w 2829141"/>
                  <a:gd name="connsiteY2" fmla="*/ 0 h 1158230"/>
                  <a:gd name="connsiteX3" fmla="*/ 2829141 w 2829141"/>
                  <a:gd name="connsiteY3" fmla="*/ 193042 h 1158230"/>
                  <a:gd name="connsiteX4" fmla="*/ 2829141 w 2829141"/>
                  <a:gd name="connsiteY4" fmla="*/ 965188 h 1158230"/>
                  <a:gd name="connsiteX5" fmla="*/ 2636099 w 2829141"/>
                  <a:gd name="connsiteY5" fmla="*/ 1158230 h 1158230"/>
                  <a:gd name="connsiteX6" fmla="*/ 193042 w 2829141"/>
                  <a:gd name="connsiteY6" fmla="*/ 1158230 h 1158230"/>
                  <a:gd name="connsiteX7" fmla="*/ 0 w 2829141"/>
                  <a:gd name="connsiteY7" fmla="*/ 965188 h 1158230"/>
                  <a:gd name="connsiteX8" fmla="*/ 0 w 2829141"/>
                  <a:gd name="connsiteY8" fmla="*/ 193042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1158230" fill="none" extrusionOk="0">
                    <a:moveTo>
                      <a:pt x="0" y="193042"/>
                    </a:moveTo>
                    <a:cubicBezTo>
                      <a:pt x="3663" y="83734"/>
                      <a:pt x="92414" y="12181"/>
                      <a:pt x="193042" y="0"/>
                    </a:cubicBezTo>
                    <a:cubicBezTo>
                      <a:pt x="1255960" y="-106144"/>
                      <a:pt x="1484878" y="-57456"/>
                      <a:pt x="2636099" y="0"/>
                    </a:cubicBezTo>
                    <a:cubicBezTo>
                      <a:pt x="2749944" y="3813"/>
                      <a:pt x="2843977" y="86497"/>
                      <a:pt x="2829141" y="193042"/>
                    </a:cubicBezTo>
                    <a:cubicBezTo>
                      <a:pt x="2779632" y="305525"/>
                      <a:pt x="2875477" y="787813"/>
                      <a:pt x="2829141" y="965188"/>
                    </a:cubicBezTo>
                    <a:cubicBezTo>
                      <a:pt x="2832977" y="1077243"/>
                      <a:pt x="2743544" y="1155626"/>
                      <a:pt x="2636099" y="1158230"/>
                    </a:cubicBezTo>
                    <a:cubicBezTo>
                      <a:pt x="2209386" y="1129233"/>
                      <a:pt x="954473" y="1084866"/>
                      <a:pt x="193042" y="1158230"/>
                    </a:cubicBezTo>
                    <a:cubicBezTo>
                      <a:pt x="92391" y="1148328"/>
                      <a:pt x="3637" y="1056862"/>
                      <a:pt x="0" y="965188"/>
                    </a:cubicBezTo>
                    <a:cubicBezTo>
                      <a:pt x="2063" y="860682"/>
                      <a:pt x="-18747" y="542012"/>
                      <a:pt x="0" y="193042"/>
                    </a:cubicBezTo>
                    <a:close/>
                  </a:path>
                  <a:path w="2829141" h="1158230" stroke="0" extrusionOk="0">
                    <a:moveTo>
                      <a:pt x="0" y="193042"/>
                    </a:moveTo>
                    <a:cubicBezTo>
                      <a:pt x="13023" y="82006"/>
                      <a:pt x="83506" y="7319"/>
                      <a:pt x="193042" y="0"/>
                    </a:cubicBezTo>
                    <a:cubicBezTo>
                      <a:pt x="1002512" y="-6525"/>
                      <a:pt x="1585406" y="152743"/>
                      <a:pt x="2636099" y="0"/>
                    </a:cubicBezTo>
                    <a:cubicBezTo>
                      <a:pt x="2761493" y="9829"/>
                      <a:pt x="2827709" y="88504"/>
                      <a:pt x="2829141" y="193042"/>
                    </a:cubicBezTo>
                    <a:cubicBezTo>
                      <a:pt x="2815183" y="333487"/>
                      <a:pt x="2821522" y="827716"/>
                      <a:pt x="2829141" y="965188"/>
                    </a:cubicBezTo>
                    <a:cubicBezTo>
                      <a:pt x="2832947" y="1071470"/>
                      <a:pt x="2731675" y="1170706"/>
                      <a:pt x="2636099" y="1158230"/>
                    </a:cubicBezTo>
                    <a:cubicBezTo>
                      <a:pt x="2007689" y="1272064"/>
                      <a:pt x="1337274" y="1157584"/>
                      <a:pt x="193042" y="1158230"/>
                    </a:cubicBezTo>
                    <a:cubicBezTo>
                      <a:pt x="94528" y="1175814"/>
                      <a:pt x="-1793" y="1061761"/>
                      <a:pt x="0" y="965188"/>
                    </a:cubicBezTo>
                    <a:cubicBezTo>
                      <a:pt x="42583" y="683822"/>
                      <a:pt x="-8526" y="443307"/>
                      <a:pt x="0" y="193042"/>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2" name="Nhóm 21">
                <a:extLst>
                  <a:ext uri="{FF2B5EF4-FFF2-40B4-BE49-F238E27FC236}">
                    <a16:creationId xmlns:a16="http://schemas.microsoft.com/office/drawing/2014/main" id="{99A2EB8A-85F0-68C1-163C-12D567E45B84}"/>
                  </a:ext>
                </a:extLst>
              </p:cNvPr>
              <p:cNvGrpSpPr/>
              <p:nvPr/>
            </p:nvGrpSpPr>
            <p:grpSpPr>
              <a:xfrm>
                <a:off x="4987901" y="1679779"/>
                <a:ext cx="2821704" cy="920821"/>
                <a:chOff x="1603533" y="2007643"/>
                <a:chExt cx="2821704" cy="920821"/>
              </a:xfrm>
            </p:grpSpPr>
            <p:pic>
              <p:nvPicPr>
                <p:cNvPr id="23" name="Hình ảnh 22">
                  <a:extLst>
                    <a:ext uri="{FF2B5EF4-FFF2-40B4-BE49-F238E27FC236}">
                      <a16:creationId xmlns:a16="http://schemas.microsoft.com/office/drawing/2014/main" id="{8F52BF93-8BB2-BB50-9959-12EE7F5A95FB}"/>
                    </a:ext>
                  </a:extLst>
                </p:cNvPr>
                <p:cNvPicPr>
                  <a:picLocks noChangeAspect="1"/>
                </p:cNvPicPr>
                <p:nvPr/>
              </p:nvPicPr>
              <p:blipFill rotWithShape="1">
                <a:blip r:embed="rId3"/>
                <a:srcRect l="54488" t="8599" r="19635" b="50000"/>
                <a:stretch/>
              </p:blipFill>
              <p:spPr>
                <a:xfrm>
                  <a:off x="3826310" y="2007643"/>
                  <a:ext cx="598927" cy="539007"/>
                </a:xfrm>
                <a:prstGeom prst="rect">
                  <a:avLst/>
                </a:prstGeom>
              </p:spPr>
            </p:pic>
            <p:sp>
              <p:nvSpPr>
                <p:cNvPr id="24" name="Hộp Văn bản 23">
                  <a:extLst>
                    <a:ext uri="{FF2B5EF4-FFF2-40B4-BE49-F238E27FC236}">
                      <a16:creationId xmlns:a16="http://schemas.microsoft.com/office/drawing/2014/main" id="{AA5DF7AF-EE9B-02CD-4F86-EA0F996EA8D0}"/>
                    </a:ext>
                  </a:extLst>
                </p:cNvPr>
                <p:cNvSpPr txBox="1"/>
                <p:nvPr/>
              </p:nvSpPr>
              <p:spPr>
                <a:xfrm>
                  <a:off x="1603533" y="2259050"/>
                  <a:ext cx="2777520" cy="669414"/>
                </a:xfrm>
                <a:prstGeom prst="rect">
                  <a:avLst/>
                </a:prstGeom>
                <a:noFill/>
              </p:spPr>
              <p:txBody>
                <a:bodyPr wrap="square" rtlCol="0">
                  <a:spAutoFit/>
                </a:bodyPr>
                <a:lstStyle/>
                <a:p>
                  <a:pPr algn="ctr" defTabSz="1219170">
                    <a:buClr>
                      <a:srgbClr val="000000"/>
                    </a:buClr>
                  </a:pPr>
                  <a:r>
                    <a:rPr lang="en-US" sz="2600" b="1" kern="0" dirty="0" err="1">
                      <a:solidFill>
                        <a:srgbClr val="85A8CE">
                          <a:lumMod val="50000"/>
                        </a:srgbClr>
                      </a:solidFill>
                      <a:latin typeface="Calibri"/>
                      <a:cs typeface="Arial"/>
                      <a:sym typeface="Arial"/>
                    </a:rPr>
                    <a:t>Tên</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cây</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hoặc</a:t>
                  </a:r>
                  <a:r>
                    <a:rPr lang="en-US" sz="2600" b="1" kern="0" dirty="0">
                      <a:solidFill>
                        <a:srgbClr val="85A8CE">
                          <a:lumMod val="50000"/>
                        </a:srgbClr>
                      </a:solidFill>
                      <a:latin typeface="Calibri"/>
                      <a:cs typeface="Arial"/>
                      <a:sym typeface="Arial"/>
                    </a:rPr>
                    <a:t> con </a:t>
                  </a:r>
                  <a:r>
                    <a:rPr lang="en-US" sz="2600" b="1" kern="0" dirty="0" err="1">
                      <a:solidFill>
                        <a:srgbClr val="85A8CE">
                          <a:lumMod val="50000"/>
                        </a:srgbClr>
                      </a:solidFill>
                      <a:latin typeface="Calibri"/>
                      <a:cs typeface="Arial"/>
                      <a:sym typeface="Arial"/>
                    </a:rPr>
                    <a:t>vật</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trong</a:t>
                  </a:r>
                  <a:r>
                    <a:rPr lang="en-US" sz="2600" b="1" kern="0" dirty="0">
                      <a:solidFill>
                        <a:srgbClr val="85A8CE">
                          <a:lumMod val="50000"/>
                        </a:srgbClr>
                      </a:solidFill>
                      <a:latin typeface="Calibri"/>
                      <a:cs typeface="Arial"/>
                      <a:sym typeface="Arial"/>
                    </a:rPr>
                    <a:t> </a:t>
                  </a:r>
                  <a:r>
                    <a:rPr lang="en-US" sz="2600" b="1" kern="0" dirty="0" err="1">
                      <a:solidFill>
                        <a:srgbClr val="85A8CE">
                          <a:lumMod val="50000"/>
                        </a:srgbClr>
                      </a:solidFill>
                      <a:latin typeface="Calibri"/>
                      <a:cs typeface="Arial"/>
                      <a:sym typeface="Arial"/>
                    </a:rPr>
                    <a:t>bài</a:t>
                  </a:r>
                  <a:endParaRPr lang="en-US" sz="2600" b="1" kern="0" dirty="0">
                    <a:solidFill>
                      <a:srgbClr val="85A8CE">
                        <a:lumMod val="50000"/>
                      </a:srgbClr>
                    </a:solidFill>
                    <a:latin typeface="Calibri"/>
                    <a:cs typeface="Arial"/>
                    <a:sym typeface="Arial"/>
                  </a:endParaRPr>
                </a:p>
              </p:txBody>
            </p:sp>
          </p:grpSp>
        </p:grpSp>
        <p:sp>
          <p:nvSpPr>
            <p:cNvPr id="307" name="Hộp Văn bản 306">
              <a:extLst>
                <a:ext uri="{FF2B5EF4-FFF2-40B4-BE49-F238E27FC236}">
                  <a16:creationId xmlns:a16="http://schemas.microsoft.com/office/drawing/2014/main" id="{6DC8CED6-26BB-FF6F-043B-53966DA1EF62}"/>
                </a:ext>
              </a:extLst>
            </p:cNvPr>
            <p:cNvSpPr txBox="1"/>
            <p:nvPr/>
          </p:nvSpPr>
          <p:spPr>
            <a:xfrm>
              <a:off x="5158967" y="2263146"/>
              <a:ext cx="2543510" cy="715725"/>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9" name="Nhóm 8">
            <a:extLst>
              <a:ext uri="{FF2B5EF4-FFF2-40B4-BE49-F238E27FC236}">
                <a16:creationId xmlns:a16="http://schemas.microsoft.com/office/drawing/2014/main" id="{8668664E-523A-B9A4-AE04-789EEFD22196}"/>
              </a:ext>
            </a:extLst>
          </p:cNvPr>
          <p:cNvGrpSpPr/>
          <p:nvPr/>
        </p:nvGrpSpPr>
        <p:grpSpPr>
          <a:xfrm>
            <a:off x="920137" y="4290195"/>
            <a:ext cx="4671038" cy="2256507"/>
            <a:chOff x="890921" y="3271932"/>
            <a:chExt cx="5265951" cy="1692380"/>
          </a:xfrm>
        </p:grpSpPr>
        <p:grpSp>
          <p:nvGrpSpPr>
            <p:cNvPr id="2" name="Nhóm 1">
              <a:extLst>
                <a:ext uri="{FF2B5EF4-FFF2-40B4-BE49-F238E27FC236}">
                  <a16:creationId xmlns:a16="http://schemas.microsoft.com/office/drawing/2014/main"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id="{5E3498A2-D424-7126-ABFB-E58EBC4A68D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6" name="Hộp Văn bản 305">
                <a:extLst>
                  <a:ext uri="{FF2B5EF4-FFF2-40B4-BE49-F238E27FC236}">
                    <a16:creationId xmlns:a16="http://schemas.microsoft.com/office/drawing/2014/main" id="{F949230E-AC73-591C-761B-471D4A75E834}"/>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16" name="Nhóm 15">
              <a:extLst>
                <a:ext uri="{FF2B5EF4-FFF2-40B4-BE49-F238E27FC236}">
                  <a16:creationId xmlns:a16="http://schemas.microsoft.com/office/drawing/2014/main" id="{C6774CD4-505D-1473-2688-9556B25E5AF4}"/>
                </a:ext>
              </a:extLst>
            </p:cNvPr>
            <p:cNvGrpSpPr/>
            <p:nvPr/>
          </p:nvGrpSpPr>
          <p:grpSpPr>
            <a:xfrm>
              <a:off x="890921" y="3271932"/>
              <a:ext cx="5039408" cy="701211"/>
              <a:chOff x="1380849" y="2265695"/>
              <a:chExt cx="5039408" cy="701211"/>
            </a:xfrm>
          </p:grpSpPr>
          <p:pic>
            <p:nvPicPr>
              <p:cNvPr id="17" name="Hình ảnh 16">
                <a:extLst>
                  <a:ext uri="{FF2B5EF4-FFF2-40B4-BE49-F238E27FC236}">
                    <a16:creationId xmlns:a16="http://schemas.microsoft.com/office/drawing/2014/main"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id="{579D7809-AFC8-AE1B-12DB-DF43A20AC04B}"/>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a:solidFill>
                      <a:srgbClr val="85A8CE">
                        <a:lumMod val="50000"/>
                      </a:srgbClr>
                    </a:solidFill>
                    <a:latin typeface="Calibri"/>
                    <a:cs typeface="Arial"/>
                    <a:sym typeface="Arial"/>
                  </a:rPr>
                  <a:t>Chi </a:t>
                </a:r>
                <a:r>
                  <a:rPr lang="en-US" sz="2000" b="1" kern="0" dirty="0" err="1">
                    <a:solidFill>
                      <a:srgbClr val="85A8CE">
                        <a:lumMod val="50000"/>
                      </a:srgbClr>
                    </a:solidFill>
                    <a:latin typeface="Calibri"/>
                    <a:cs typeface="Arial"/>
                    <a:sym typeface="Arial"/>
                  </a:rPr>
                  <a:t>tiết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thú</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vị</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về</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a:t>
                </a:r>
              </a:p>
            </p:txBody>
          </p:sp>
        </p:grpSp>
      </p:grpSp>
      <p:grpSp>
        <p:nvGrpSpPr>
          <p:cNvPr id="8" name="Nhóm 7">
            <a:extLst>
              <a:ext uri="{FF2B5EF4-FFF2-40B4-BE49-F238E27FC236}">
                <a16:creationId xmlns:a16="http://schemas.microsoft.com/office/drawing/2014/main" id="{0BE24AC3-469A-18C3-D52B-3F635E98E261}"/>
              </a:ext>
            </a:extLst>
          </p:cNvPr>
          <p:cNvGrpSpPr/>
          <p:nvPr/>
        </p:nvGrpSpPr>
        <p:grpSpPr>
          <a:xfrm>
            <a:off x="96381" y="1418154"/>
            <a:ext cx="4589920" cy="2917072"/>
            <a:chOff x="503085" y="1067957"/>
            <a:chExt cx="3900299" cy="2187804"/>
          </a:xfrm>
        </p:grpSpPr>
        <p:sp>
          <p:nvSpPr>
            <p:cNvPr id="299" name="Hình chữ nhật: Góc Tròn 298">
              <a:extLst>
                <a:ext uri="{FF2B5EF4-FFF2-40B4-BE49-F238E27FC236}">
                  <a16:creationId xmlns:a16="http://schemas.microsoft.com/office/drawing/2014/main" id="{3F8D1FAC-DC8B-B3A3-CAF7-725D1183DEAF}"/>
                </a:ext>
              </a:extLst>
            </p:cNvPr>
            <p:cNvSpPr/>
            <p:nvPr/>
          </p:nvSpPr>
          <p:spPr>
            <a:xfrm>
              <a:off x="1243136" y="1384297"/>
              <a:ext cx="2520211" cy="1871464"/>
            </a:xfrm>
            <a:custGeom>
              <a:avLst/>
              <a:gdLst>
                <a:gd name="connsiteX0" fmla="*/ 0 w 2520211"/>
                <a:gd name="connsiteY0" fmla="*/ 311917 h 1871464"/>
                <a:gd name="connsiteX1" fmla="*/ 311917 w 2520211"/>
                <a:gd name="connsiteY1" fmla="*/ 0 h 1871464"/>
                <a:gd name="connsiteX2" fmla="*/ 2208294 w 2520211"/>
                <a:gd name="connsiteY2" fmla="*/ 0 h 1871464"/>
                <a:gd name="connsiteX3" fmla="*/ 2520211 w 2520211"/>
                <a:gd name="connsiteY3" fmla="*/ 311917 h 1871464"/>
                <a:gd name="connsiteX4" fmla="*/ 2520211 w 2520211"/>
                <a:gd name="connsiteY4" fmla="*/ 1559547 h 1871464"/>
                <a:gd name="connsiteX5" fmla="*/ 2208294 w 2520211"/>
                <a:gd name="connsiteY5" fmla="*/ 1871464 h 1871464"/>
                <a:gd name="connsiteX6" fmla="*/ 311917 w 2520211"/>
                <a:gd name="connsiteY6" fmla="*/ 1871464 h 1871464"/>
                <a:gd name="connsiteX7" fmla="*/ 0 w 2520211"/>
                <a:gd name="connsiteY7" fmla="*/ 1559547 h 1871464"/>
                <a:gd name="connsiteX8" fmla="*/ 0 w 2520211"/>
                <a:gd name="connsiteY8" fmla="*/ 311917 h 18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11" h="1871464" fill="none" extrusionOk="0">
                  <a:moveTo>
                    <a:pt x="0" y="311917"/>
                  </a:moveTo>
                  <a:cubicBezTo>
                    <a:pt x="20574" y="124518"/>
                    <a:pt x="148963" y="18952"/>
                    <a:pt x="311917" y="0"/>
                  </a:cubicBezTo>
                  <a:cubicBezTo>
                    <a:pt x="663899" y="-106144"/>
                    <a:pt x="1926321" y="-57456"/>
                    <a:pt x="2208294" y="0"/>
                  </a:cubicBezTo>
                  <a:cubicBezTo>
                    <a:pt x="2408838" y="14909"/>
                    <a:pt x="2554186" y="139809"/>
                    <a:pt x="2520211" y="311917"/>
                  </a:cubicBezTo>
                  <a:cubicBezTo>
                    <a:pt x="2447621" y="894321"/>
                    <a:pt x="2429297" y="1042182"/>
                    <a:pt x="2520211" y="1559547"/>
                  </a:cubicBezTo>
                  <a:cubicBezTo>
                    <a:pt x="2529071" y="1744382"/>
                    <a:pt x="2382774" y="1864528"/>
                    <a:pt x="2208294" y="1871464"/>
                  </a:cubicBezTo>
                  <a:cubicBezTo>
                    <a:pt x="1686210" y="1842467"/>
                    <a:pt x="1248134" y="1798100"/>
                    <a:pt x="311917" y="1871464"/>
                  </a:cubicBezTo>
                  <a:cubicBezTo>
                    <a:pt x="145263" y="1862143"/>
                    <a:pt x="7005" y="1703044"/>
                    <a:pt x="0" y="1559547"/>
                  </a:cubicBezTo>
                  <a:cubicBezTo>
                    <a:pt x="104128" y="1403734"/>
                    <a:pt x="18621" y="668087"/>
                    <a:pt x="0" y="311917"/>
                  </a:cubicBezTo>
                  <a:close/>
                </a:path>
                <a:path w="2520211" h="1871464" stroke="0" extrusionOk="0">
                  <a:moveTo>
                    <a:pt x="0" y="311917"/>
                  </a:moveTo>
                  <a:cubicBezTo>
                    <a:pt x="20134" y="132813"/>
                    <a:pt x="128656" y="27535"/>
                    <a:pt x="311917" y="0"/>
                  </a:cubicBezTo>
                  <a:cubicBezTo>
                    <a:pt x="916736" y="-6525"/>
                    <a:pt x="1418714" y="152743"/>
                    <a:pt x="2208294" y="0"/>
                  </a:cubicBezTo>
                  <a:cubicBezTo>
                    <a:pt x="2396283" y="8229"/>
                    <a:pt x="2500870" y="167689"/>
                    <a:pt x="2520211" y="311917"/>
                  </a:cubicBezTo>
                  <a:cubicBezTo>
                    <a:pt x="2548596" y="869511"/>
                    <a:pt x="2595556" y="1410180"/>
                    <a:pt x="2520211" y="1559547"/>
                  </a:cubicBezTo>
                  <a:cubicBezTo>
                    <a:pt x="2549426" y="1729263"/>
                    <a:pt x="2378232" y="1874097"/>
                    <a:pt x="2208294" y="1871464"/>
                  </a:cubicBezTo>
                  <a:cubicBezTo>
                    <a:pt x="1528385" y="1985298"/>
                    <a:pt x="629329" y="1870818"/>
                    <a:pt x="311917" y="1871464"/>
                  </a:cubicBezTo>
                  <a:cubicBezTo>
                    <a:pt x="142189" y="1876976"/>
                    <a:pt x="-2943" y="1715333"/>
                    <a:pt x="0" y="1559547"/>
                  </a:cubicBezTo>
                  <a:cubicBezTo>
                    <a:pt x="58821" y="1361483"/>
                    <a:pt x="-62157" y="541238"/>
                    <a:pt x="0" y="31191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 name="Hộp Văn bản 3">
              <a:extLst>
                <a:ext uri="{FF2B5EF4-FFF2-40B4-BE49-F238E27FC236}">
                  <a16:creationId xmlns:a16="http://schemas.microsoft.com/office/drawing/2014/main" id="{05BCD593-6EAE-53B6-B379-D316210AD5C2}"/>
                </a:ext>
              </a:extLst>
            </p:cNvPr>
            <p:cNvSpPr txBox="1"/>
            <p:nvPr/>
          </p:nvSpPr>
          <p:spPr>
            <a:xfrm>
              <a:off x="1402445" y="1985033"/>
              <a:ext cx="2197090" cy="1146709"/>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nvGrpSpPr>
            <p:cNvPr id="19" name="Nhóm 18">
              <a:extLst>
                <a:ext uri="{FF2B5EF4-FFF2-40B4-BE49-F238E27FC236}">
                  <a16:creationId xmlns:a16="http://schemas.microsoft.com/office/drawing/2014/main"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id="{A6D3E1EC-2CE7-C9C6-01C5-78E396D1921D}"/>
                  </a:ext>
                </a:extLst>
              </p:cNvPr>
              <p:cNvSpPr txBox="1"/>
              <p:nvPr/>
            </p:nvSpPr>
            <p:spPr>
              <a:xfrm>
                <a:off x="750478" y="2416307"/>
                <a:ext cx="3900299" cy="407756"/>
              </a:xfrm>
              <a:prstGeom prst="rect">
                <a:avLst/>
              </a:prstGeom>
              <a:noFill/>
            </p:spPr>
            <p:txBody>
              <a:bodyPr wrap="square" rtlCol="0">
                <a:spAutoFit/>
              </a:bodyPr>
              <a:lstStyle/>
              <a:p>
                <a:pPr algn="ctr" defTabSz="1219170">
                  <a:buClr>
                    <a:srgbClr val="000000"/>
                  </a:buClr>
                </a:pPr>
                <a:r>
                  <a:rPr lang="en-US" sz="2933" b="1" kern="0" dirty="0" err="1">
                    <a:solidFill>
                      <a:srgbClr val="85A8CE">
                        <a:lumMod val="50000"/>
                      </a:srgbClr>
                    </a:solidFill>
                    <a:latin typeface="Calibri"/>
                    <a:cs typeface="Arial"/>
                    <a:sym typeface="Arial"/>
                  </a:rPr>
                  <a:t>Ngày</a:t>
                </a:r>
                <a:r>
                  <a:rPr lang="en-US" sz="2933" b="1" kern="0" dirty="0">
                    <a:solidFill>
                      <a:srgbClr val="85A8CE">
                        <a:lumMod val="50000"/>
                      </a:srgbClr>
                    </a:solidFill>
                    <a:latin typeface="Calibri"/>
                    <a:cs typeface="Arial"/>
                    <a:sym typeface="Arial"/>
                  </a:rPr>
                  <a:t> </a:t>
                </a:r>
                <a:r>
                  <a:rPr lang="en-US" sz="2933" b="1" kern="0" dirty="0" err="1">
                    <a:solidFill>
                      <a:srgbClr val="85A8CE">
                        <a:lumMod val="50000"/>
                      </a:srgbClr>
                    </a:solidFill>
                    <a:latin typeface="Calibri"/>
                    <a:cs typeface="Arial"/>
                    <a:sym typeface="Arial"/>
                  </a:rPr>
                  <a:t>đọc</a:t>
                </a:r>
                <a:endParaRPr lang="en-US" sz="2933" b="1" kern="0" dirty="0">
                  <a:solidFill>
                    <a:srgbClr val="85A8CE">
                      <a:lumMod val="50000"/>
                    </a:srgbClr>
                  </a:solidFill>
                  <a:latin typeface="Calibri"/>
                  <a:cs typeface="Arial"/>
                  <a:sym typeface="Arial"/>
                </a:endParaRPr>
              </a:p>
            </p:txBody>
          </p:sp>
        </p:grpSp>
      </p:grpSp>
      <p:grpSp>
        <p:nvGrpSpPr>
          <p:cNvPr id="14" name="Nhóm 13">
            <a:extLst>
              <a:ext uri="{FF2B5EF4-FFF2-40B4-BE49-F238E27FC236}">
                <a16:creationId xmlns:a16="http://schemas.microsoft.com/office/drawing/2014/main" id="{3AD210F8-1A83-C322-0E44-C21CDD452762}"/>
              </a:ext>
            </a:extLst>
          </p:cNvPr>
          <p:cNvGrpSpPr/>
          <p:nvPr/>
        </p:nvGrpSpPr>
        <p:grpSpPr>
          <a:xfrm>
            <a:off x="7233559" y="312637"/>
            <a:ext cx="3772188" cy="1902637"/>
            <a:chOff x="4873337" y="207236"/>
            <a:chExt cx="2829141" cy="1426978"/>
          </a:xfrm>
        </p:grpSpPr>
        <p:grpSp>
          <p:nvGrpSpPr>
            <p:cNvPr id="6" name="Nhóm 5">
              <a:extLst>
                <a:ext uri="{FF2B5EF4-FFF2-40B4-BE49-F238E27FC236}">
                  <a16:creationId xmlns:a16="http://schemas.microsoft.com/office/drawing/2014/main" id="{4258720B-2045-C05A-C616-D461E45E46E6}"/>
                </a:ext>
              </a:extLst>
            </p:cNvPr>
            <p:cNvGrpSpPr/>
            <p:nvPr/>
          </p:nvGrpSpPr>
          <p:grpSpPr>
            <a:xfrm>
              <a:off x="4873337" y="497750"/>
              <a:ext cx="2829141" cy="1136464"/>
              <a:chOff x="4873337" y="497749"/>
              <a:chExt cx="2829141" cy="685122"/>
            </a:xfrm>
          </p:grpSpPr>
          <p:sp>
            <p:nvSpPr>
              <p:cNvPr id="301" name="Hình chữ nhật: Góc Tròn 300">
                <a:extLst>
                  <a:ext uri="{FF2B5EF4-FFF2-40B4-BE49-F238E27FC236}">
                    <a16:creationId xmlns:a16="http://schemas.microsoft.com/office/drawing/2014/main" id="{1D9306F7-806E-782C-AB08-2A7B5B935952}"/>
                  </a:ext>
                </a:extLst>
              </p:cNvPr>
              <p:cNvSpPr/>
              <p:nvPr/>
            </p:nvSpPr>
            <p:spPr>
              <a:xfrm>
                <a:off x="4873337" y="497749"/>
                <a:ext cx="2829141" cy="685122"/>
              </a:xfrm>
              <a:custGeom>
                <a:avLst/>
                <a:gdLst>
                  <a:gd name="connsiteX0" fmla="*/ 0 w 2829141"/>
                  <a:gd name="connsiteY0" fmla="*/ 114189 h 685122"/>
                  <a:gd name="connsiteX1" fmla="*/ 114189 w 2829141"/>
                  <a:gd name="connsiteY1" fmla="*/ 0 h 685122"/>
                  <a:gd name="connsiteX2" fmla="*/ 2714952 w 2829141"/>
                  <a:gd name="connsiteY2" fmla="*/ 0 h 685122"/>
                  <a:gd name="connsiteX3" fmla="*/ 2829141 w 2829141"/>
                  <a:gd name="connsiteY3" fmla="*/ 114189 h 685122"/>
                  <a:gd name="connsiteX4" fmla="*/ 2829141 w 2829141"/>
                  <a:gd name="connsiteY4" fmla="*/ 570933 h 685122"/>
                  <a:gd name="connsiteX5" fmla="*/ 2714952 w 2829141"/>
                  <a:gd name="connsiteY5" fmla="*/ 685122 h 685122"/>
                  <a:gd name="connsiteX6" fmla="*/ 114189 w 2829141"/>
                  <a:gd name="connsiteY6" fmla="*/ 685122 h 685122"/>
                  <a:gd name="connsiteX7" fmla="*/ 0 w 2829141"/>
                  <a:gd name="connsiteY7" fmla="*/ 570933 h 685122"/>
                  <a:gd name="connsiteX8" fmla="*/ 0 w 2829141"/>
                  <a:gd name="connsiteY8" fmla="*/ 114189 h 6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685122" fill="none" extrusionOk="0">
                    <a:moveTo>
                      <a:pt x="0" y="114189"/>
                    </a:moveTo>
                    <a:cubicBezTo>
                      <a:pt x="9324" y="44266"/>
                      <a:pt x="53645" y="5131"/>
                      <a:pt x="114189" y="0"/>
                    </a:cubicBezTo>
                    <a:cubicBezTo>
                      <a:pt x="419284" y="-106144"/>
                      <a:pt x="1457203" y="-57456"/>
                      <a:pt x="2714952" y="0"/>
                    </a:cubicBezTo>
                    <a:cubicBezTo>
                      <a:pt x="2783565" y="2925"/>
                      <a:pt x="2841611" y="51182"/>
                      <a:pt x="2829141" y="114189"/>
                    </a:cubicBezTo>
                    <a:cubicBezTo>
                      <a:pt x="2808032" y="191990"/>
                      <a:pt x="2814879" y="382405"/>
                      <a:pt x="2829141" y="570933"/>
                    </a:cubicBezTo>
                    <a:cubicBezTo>
                      <a:pt x="2830000" y="635217"/>
                      <a:pt x="2781454" y="674350"/>
                      <a:pt x="2714952" y="685122"/>
                    </a:cubicBezTo>
                    <a:cubicBezTo>
                      <a:pt x="2014615" y="656125"/>
                      <a:pt x="1110524" y="611758"/>
                      <a:pt x="114189" y="685122"/>
                    </a:cubicBezTo>
                    <a:cubicBezTo>
                      <a:pt x="51679" y="684201"/>
                      <a:pt x="2305" y="624532"/>
                      <a:pt x="0" y="570933"/>
                    </a:cubicBezTo>
                    <a:cubicBezTo>
                      <a:pt x="-5863" y="421867"/>
                      <a:pt x="-27662" y="284362"/>
                      <a:pt x="0" y="114189"/>
                    </a:cubicBezTo>
                    <a:close/>
                  </a:path>
                  <a:path w="2829141" h="685122" stroke="0" extrusionOk="0">
                    <a:moveTo>
                      <a:pt x="0" y="114189"/>
                    </a:moveTo>
                    <a:cubicBezTo>
                      <a:pt x="8560" y="48217"/>
                      <a:pt x="50131" y="2487"/>
                      <a:pt x="114189" y="0"/>
                    </a:cubicBezTo>
                    <a:cubicBezTo>
                      <a:pt x="711442" y="-6525"/>
                      <a:pt x="1699385" y="152743"/>
                      <a:pt x="2714952" y="0"/>
                    </a:cubicBezTo>
                    <a:cubicBezTo>
                      <a:pt x="2781045" y="1585"/>
                      <a:pt x="2825581" y="56285"/>
                      <a:pt x="2829141" y="114189"/>
                    </a:cubicBezTo>
                    <a:cubicBezTo>
                      <a:pt x="2848117" y="334701"/>
                      <a:pt x="2846444" y="350510"/>
                      <a:pt x="2829141" y="570933"/>
                    </a:cubicBezTo>
                    <a:cubicBezTo>
                      <a:pt x="2839672" y="633079"/>
                      <a:pt x="2775998" y="687404"/>
                      <a:pt x="2714952" y="685122"/>
                    </a:cubicBezTo>
                    <a:cubicBezTo>
                      <a:pt x="1767542" y="798956"/>
                      <a:pt x="675462" y="684476"/>
                      <a:pt x="114189" y="685122"/>
                    </a:cubicBezTo>
                    <a:cubicBezTo>
                      <a:pt x="55806" y="695287"/>
                      <a:pt x="-1862" y="623573"/>
                      <a:pt x="0" y="570933"/>
                    </a:cubicBezTo>
                    <a:cubicBezTo>
                      <a:pt x="-38393" y="504203"/>
                      <a:pt x="13470" y="194530"/>
                      <a:pt x="0" y="11418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08" name="Hộp Văn bản 307">
                <a:extLst>
                  <a:ext uri="{FF2B5EF4-FFF2-40B4-BE49-F238E27FC236}">
                    <a16:creationId xmlns:a16="http://schemas.microsoft.com/office/drawing/2014/main" id="{CA002B5E-E678-433C-A81E-FBCF6031F3DE}"/>
                  </a:ext>
                </a:extLst>
              </p:cNvPr>
              <p:cNvSpPr txBox="1"/>
              <p:nvPr/>
            </p:nvSpPr>
            <p:spPr>
              <a:xfrm>
                <a:off x="5047867" y="738725"/>
                <a:ext cx="2543510" cy="301567"/>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28" name="Nhóm 27">
              <a:extLst>
                <a:ext uri="{FF2B5EF4-FFF2-40B4-BE49-F238E27FC236}">
                  <a16:creationId xmlns:a16="http://schemas.microsoft.com/office/drawing/2014/main" id="{4C14806D-B33E-6DDC-DDD7-F0F714A4B89B}"/>
                </a:ext>
              </a:extLst>
            </p:cNvPr>
            <p:cNvGrpSpPr/>
            <p:nvPr/>
          </p:nvGrpSpPr>
          <p:grpSpPr>
            <a:xfrm>
              <a:off x="5385611" y="207236"/>
              <a:ext cx="2257892" cy="693149"/>
              <a:chOff x="1961906" y="2045609"/>
              <a:chExt cx="2257892" cy="693149"/>
            </a:xfrm>
          </p:grpSpPr>
          <p:pic>
            <p:nvPicPr>
              <p:cNvPr id="29" name="Hình ảnh 28">
                <a:extLst>
                  <a:ext uri="{FF2B5EF4-FFF2-40B4-BE49-F238E27FC236}">
                    <a16:creationId xmlns:a16="http://schemas.microsoft.com/office/drawing/2014/main" id="{E5A6AE16-34A3-736C-0D24-6D41144F2AA3}"/>
                  </a:ext>
                </a:extLst>
              </p:cNvPr>
              <p:cNvPicPr>
                <a:picLocks noChangeAspect="1"/>
              </p:cNvPicPr>
              <p:nvPr/>
            </p:nvPicPr>
            <p:blipFill rotWithShape="1">
              <a:blip r:embed="rId3"/>
              <a:srcRect l="54488" t="8599" r="19635" b="50000"/>
              <a:stretch/>
            </p:blipFill>
            <p:spPr>
              <a:xfrm>
                <a:off x="3620871" y="2045609"/>
                <a:ext cx="598927" cy="539007"/>
              </a:xfrm>
              <a:prstGeom prst="rect">
                <a:avLst/>
              </a:prstGeom>
            </p:spPr>
          </p:pic>
          <p:sp>
            <p:nvSpPr>
              <p:cNvPr id="30" name="Hộp Văn bản 29">
                <a:extLst>
                  <a:ext uri="{FF2B5EF4-FFF2-40B4-BE49-F238E27FC236}">
                    <a16:creationId xmlns:a16="http://schemas.microsoft.com/office/drawing/2014/main" id="{66F0ABEC-E058-CDD9-D82C-3CE1F40A973D}"/>
                  </a:ext>
                </a:extLst>
              </p:cNvPr>
              <p:cNvSpPr txBox="1"/>
              <p:nvPr/>
            </p:nvSpPr>
            <p:spPr>
              <a:xfrm>
                <a:off x="1961906" y="2361683"/>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Tên</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bài</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đọc</a:t>
                </a:r>
                <a:endParaRPr lang="en-US" sz="2667" b="1" kern="0" dirty="0">
                  <a:solidFill>
                    <a:srgbClr val="85A8CE">
                      <a:lumMod val="50000"/>
                    </a:srgbClr>
                  </a:solidFill>
                  <a:latin typeface="Calibri"/>
                  <a:cs typeface="Arial"/>
                  <a:sym typeface="Arial"/>
                </a:endParaRPr>
              </a:p>
            </p:txBody>
          </p:sp>
        </p:grpSp>
      </p:grpSp>
      <p:grpSp>
        <p:nvGrpSpPr>
          <p:cNvPr id="25" name="Nhóm 24">
            <a:extLst>
              <a:ext uri="{FF2B5EF4-FFF2-40B4-BE49-F238E27FC236}">
                <a16:creationId xmlns:a16="http://schemas.microsoft.com/office/drawing/2014/main" id="{375BB8CC-6327-368D-17B2-40F7223E2336}"/>
              </a:ext>
            </a:extLst>
          </p:cNvPr>
          <p:cNvGrpSpPr/>
          <p:nvPr/>
        </p:nvGrpSpPr>
        <p:grpSpPr>
          <a:xfrm>
            <a:off x="3986880" y="1684629"/>
            <a:ext cx="2581385" cy="2616937"/>
            <a:chOff x="3480192" y="1440089"/>
            <a:chExt cx="1936039" cy="1962703"/>
          </a:xfrm>
        </p:grpSpPr>
        <p:grpSp>
          <p:nvGrpSpPr>
            <p:cNvPr id="41" name="Nhóm 40">
              <a:extLst>
                <a:ext uri="{FF2B5EF4-FFF2-40B4-BE49-F238E27FC236}">
                  <a16:creationId xmlns:a16="http://schemas.microsoft.com/office/drawing/2014/main" id="{7D74846A-5DDA-FA1E-F9CB-99996DAC7511}"/>
                </a:ext>
              </a:extLst>
            </p:cNvPr>
            <p:cNvGrpSpPr/>
            <p:nvPr/>
          </p:nvGrpSpPr>
          <p:grpSpPr>
            <a:xfrm>
              <a:off x="3653724" y="1705680"/>
              <a:ext cx="1762507" cy="1697112"/>
              <a:chOff x="4873337" y="497749"/>
              <a:chExt cx="2829141" cy="588502"/>
            </a:xfrm>
          </p:grpSpPr>
          <p:sp>
            <p:nvSpPr>
              <p:cNvPr id="45" name="Hình chữ nhật: Góc Tròn 44">
                <a:extLst>
                  <a:ext uri="{FF2B5EF4-FFF2-40B4-BE49-F238E27FC236}">
                    <a16:creationId xmlns:a16="http://schemas.microsoft.com/office/drawing/2014/main" id="{7585D9DC-D3D4-0E1C-57D2-1A3EDD08C95E}"/>
                  </a:ext>
                </a:extLst>
              </p:cNvPr>
              <p:cNvSpPr/>
              <p:nvPr/>
            </p:nvSpPr>
            <p:spPr>
              <a:xfrm>
                <a:off x="4873337" y="497749"/>
                <a:ext cx="2829141" cy="588502"/>
              </a:xfrm>
              <a:custGeom>
                <a:avLst/>
                <a:gdLst>
                  <a:gd name="connsiteX0" fmla="*/ 0 w 2829141"/>
                  <a:gd name="connsiteY0" fmla="*/ 98086 h 588502"/>
                  <a:gd name="connsiteX1" fmla="*/ 98086 w 2829141"/>
                  <a:gd name="connsiteY1" fmla="*/ 0 h 588502"/>
                  <a:gd name="connsiteX2" fmla="*/ 2731055 w 2829141"/>
                  <a:gd name="connsiteY2" fmla="*/ 0 h 588502"/>
                  <a:gd name="connsiteX3" fmla="*/ 2829141 w 2829141"/>
                  <a:gd name="connsiteY3" fmla="*/ 98086 h 588502"/>
                  <a:gd name="connsiteX4" fmla="*/ 2829141 w 2829141"/>
                  <a:gd name="connsiteY4" fmla="*/ 490416 h 588502"/>
                  <a:gd name="connsiteX5" fmla="*/ 2731055 w 2829141"/>
                  <a:gd name="connsiteY5" fmla="*/ 588502 h 588502"/>
                  <a:gd name="connsiteX6" fmla="*/ 98086 w 2829141"/>
                  <a:gd name="connsiteY6" fmla="*/ 588502 h 588502"/>
                  <a:gd name="connsiteX7" fmla="*/ 0 w 2829141"/>
                  <a:gd name="connsiteY7" fmla="*/ 490416 h 588502"/>
                  <a:gd name="connsiteX8" fmla="*/ 0 w 2829141"/>
                  <a:gd name="connsiteY8" fmla="*/ 98086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9141" h="588502" fill="none" extrusionOk="0">
                    <a:moveTo>
                      <a:pt x="0" y="98086"/>
                    </a:moveTo>
                    <a:cubicBezTo>
                      <a:pt x="8162" y="37912"/>
                      <a:pt x="45709" y="3650"/>
                      <a:pt x="98086" y="0"/>
                    </a:cubicBezTo>
                    <a:cubicBezTo>
                      <a:pt x="790544" y="-106144"/>
                      <a:pt x="2425060" y="-57456"/>
                      <a:pt x="2731055" y="0"/>
                    </a:cubicBezTo>
                    <a:cubicBezTo>
                      <a:pt x="2789574" y="2293"/>
                      <a:pt x="2833739" y="43936"/>
                      <a:pt x="2829141" y="98086"/>
                    </a:cubicBezTo>
                    <a:cubicBezTo>
                      <a:pt x="2854989" y="240519"/>
                      <a:pt x="2827870" y="326283"/>
                      <a:pt x="2829141" y="490416"/>
                    </a:cubicBezTo>
                    <a:cubicBezTo>
                      <a:pt x="2833600" y="550912"/>
                      <a:pt x="2786262" y="585255"/>
                      <a:pt x="2731055" y="588502"/>
                    </a:cubicBezTo>
                    <a:cubicBezTo>
                      <a:pt x="2299100" y="559505"/>
                      <a:pt x="1177056" y="515138"/>
                      <a:pt x="98086" y="588502"/>
                    </a:cubicBezTo>
                    <a:cubicBezTo>
                      <a:pt x="46640" y="583977"/>
                      <a:pt x="868" y="541023"/>
                      <a:pt x="0" y="490416"/>
                    </a:cubicBezTo>
                    <a:cubicBezTo>
                      <a:pt x="6546" y="382957"/>
                      <a:pt x="34187" y="264563"/>
                      <a:pt x="0" y="98086"/>
                    </a:cubicBezTo>
                    <a:close/>
                  </a:path>
                  <a:path w="2829141" h="588502" stroke="0" extrusionOk="0">
                    <a:moveTo>
                      <a:pt x="0" y="98086"/>
                    </a:moveTo>
                    <a:cubicBezTo>
                      <a:pt x="7328" y="41427"/>
                      <a:pt x="42635" y="3205"/>
                      <a:pt x="98086" y="0"/>
                    </a:cubicBezTo>
                    <a:cubicBezTo>
                      <a:pt x="583876" y="-6525"/>
                      <a:pt x="2384668" y="152743"/>
                      <a:pt x="2731055" y="0"/>
                    </a:cubicBezTo>
                    <a:cubicBezTo>
                      <a:pt x="2786231" y="526"/>
                      <a:pt x="2825444" y="49275"/>
                      <a:pt x="2829141" y="98086"/>
                    </a:cubicBezTo>
                    <a:cubicBezTo>
                      <a:pt x="2824575" y="179745"/>
                      <a:pt x="2813743" y="309852"/>
                      <a:pt x="2829141" y="490416"/>
                    </a:cubicBezTo>
                    <a:cubicBezTo>
                      <a:pt x="2832899" y="544259"/>
                      <a:pt x="2783595" y="590346"/>
                      <a:pt x="2731055" y="588502"/>
                    </a:cubicBezTo>
                    <a:cubicBezTo>
                      <a:pt x="2319599" y="702336"/>
                      <a:pt x="739875" y="587856"/>
                      <a:pt x="98086" y="588502"/>
                    </a:cubicBezTo>
                    <a:cubicBezTo>
                      <a:pt x="44572" y="589929"/>
                      <a:pt x="-1128" y="538269"/>
                      <a:pt x="0" y="490416"/>
                    </a:cubicBezTo>
                    <a:cubicBezTo>
                      <a:pt x="12513" y="335681"/>
                      <a:pt x="31396" y="276602"/>
                      <a:pt x="0" y="9808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46" name="Hộp Văn bản 45">
                <a:extLst>
                  <a:ext uri="{FF2B5EF4-FFF2-40B4-BE49-F238E27FC236}">
                    <a16:creationId xmlns:a16="http://schemas.microsoft.com/office/drawing/2014/main" id="{908148F8-01CB-7D42-3800-8C8042A76008}"/>
                  </a:ext>
                </a:extLst>
              </p:cNvPr>
              <p:cNvSpPr txBox="1"/>
              <p:nvPr/>
            </p:nvSpPr>
            <p:spPr>
              <a:xfrm>
                <a:off x="5067594" y="644188"/>
                <a:ext cx="2543510" cy="397640"/>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r>
                  <a:rPr lang="en-US" sz="1867" kern="0" dirty="0">
                    <a:solidFill>
                      <a:srgbClr val="000000"/>
                    </a:solidFill>
                    <a:latin typeface="Arial"/>
                    <a:cs typeface="Arial"/>
                    <a:sym typeface="Arial"/>
                  </a:rPr>
                  <a:t>………………………</a:t>
                </a:r>
              </a:p>
            </p:txBody>
          </p:sp>
        </p:grpSp>
        <p:grpSp>
          <p:nvGrpSpPr>
            <p:cNvPr id="42" name="Nhóm 41">
              <a:extLst>
                <a:ext uri="{FF2B5EF4-FFF2-40B4-BE49-F238E27FC236}">
                  <a16:creationId xmlns:a16="http://schemas.microsoft.com/office/drawing/2014/main"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id="{F769DB13-7BF7-15BC-7E34-978E473F15FF}"/>
                  </a:ext>
                </a:extLst>
              </p:cNvPr>
              <p:cNvSpPr txBox="1"/>
              <p:nvPr/>
            </p:nvSpPr>
            <p:spPr>
              <a:xfrm>
                <a:off x="1382039" y="2391547"/>
                <a:ext cx="1743994" cy="377075"/>
              </a:xfrm>
              <a:prstGeom prst="rect">
                <a:avLst/>
              </a:prstGeom>
              <a:noFill/>
            </p:spPr>
            <p:txBody>
              <a:bodyPr wrap="square" rtlCol="0">
                <a:spAutoFit/>
              </a:bodyPr>
              <a:lstStyle/>
              <a:p>
                <a:pPr algn="ctr" defTabSz="1219170">
                  <a:buClr>
                    <a:srgbClr val="000000"/>
                  </a:buClr>
                </a:pPr>
                <a:r>
                  <a:rPr lang="en-US" sz="2667" b="1" kern="0" dirty="0" err="1">
                    <a:solidFill>
                      <a:srgbClr val="85A8CE">
                        <a:lumMod val="50000"/>
                      </a:srgbClr>
                    </a:solidFill>
                    <a:latin typeface="Calibri"/>
                    <a:cs typeface="Arial"/>
                    <a:sym typeface="Arial"/>
                  </a:rPr>
                  <a:t>Tác</a:t>
                </a:r>
                <a:r>
                  <a:rPr lang="en-US" sz="2667" b="1" kern="0" dirty="0">
                    <a:solidFill>
                      <a:srgbClr val="85A8CE">
                        <a:lumMod val="50000"/>
                      </a:srgbClr>
                    </a:solidFill>
                    <a:latin typeface="Calibri"/>
                    <a:cs typeface="Arial"/>
                    <a:sym typeface="Arial"/>
                  </a:rPr>
                  <a:t> </a:t>
                </a:r>
                <a:r>
                  <a:rPr lang="en-US" sz="2667" b="1" kern="0" dirty="0" err="1">
                    <a:solidFill>
                      <a:srgbClr val="85A8CE">
                        <a:lumMod val="50000"/>
                      </a:srgbClr>
                    </a:solidFill>
                    <a:latin typeface="Calibri"/>
                    <a:cs typeface="Arial"/>
                    <a:sym typeface="Arial"/>
                  </a:rPr>
                  <a:t>giả</a:t>
                </a:r>
                <a:endParaRPr lang="en-US" sz="2667" b="1" kern="0" dirty="0">
                  <a:solidFill>
                    <a:srgbClr val="85A8CE">
                      <a:lumMod val="50000"/>
                    </a:srgbClr>
                  </a:solidFill>
                  <a:latin typeface="Calibri"/>
                  <a:cs typeface="Arial"/>
                  <a:sym typeface="Arial"/>
                </a:endParaRPr>
              </a:p>
            </p:txBody>
          </p:sp>
        </p:grpSp>
      </p:grpSp>
      <p:pic>
        <p:nvPicPr>
          <p:cNvPr id="3" name="Picture 2">
            <a:extLst>
              <a:ext uri="{FF2B5EF4-FFF2-40B4-BE49-F238E27FC236}">
                <a16:creationId xmlns:a16="http://schemas.microsoft.com/office/drawing/2014/main" id="{CE9DB744-A665-4B0B-9646-2126E2803FC4}"/>
              </a:ext>
            </a:extLst>
          </p:cNvPr>
          <p:cNvPicPr>
            <a:picLocks noChangeAspect="1"/>
          </p:cNvPicPr>
          <p:nvPr/>
        </p:nvPicPr>
        <p:blipFill>
          <a:blip r:embed="rId4"/>
          <a:stretch>
            <a:fillRect/>
          </a:stretch>
        </p:blipFill>
        <p:spPr>
          <a:xfrm>
            <a:off x="1339739" y="454485"/>
            <a:ext cx="5492972" cy="1091279"/>
          </a:xfrm>
          <a:prstGeom prst="rect">
            <a:avLst/>
          </a:prstGeom>
        </p:spPr>
      </p:pic>
      <p:grpSp>
        <p:nvGrpSpPr>
          <p:cNvPr id="47" name="Nhóm 8">
            <a:extLst>
              <a:ext uri="{FF2B5EF4-FFF2-40B4-BE49-F238E27FC236}">
                <a16:creationId xmlns:a16="http://schemas.microsoft.com/office/drawing/2014/main" id="{A6887ABC-B184-44A3-8B56-A74190E716C6}"/>
              </a:ext>
            </a:extLst>
          </p:cNvPr>
          <p:cNvGrpSpPr/>
          <p:nvPr/>
        </p:nvGrpSpPr>
        <p:grpSpPr>
          <a:xfrm>
            <a:off x="6377962" y="4290195"/>
            <a:ext cx="4671038" cy="2256507"/>
            <a:chOff x="890921" y="3271932"/>
            <a:chExt cx="5265951" cy="1692380"/>
          </a:xfrm>
        </p:grpSpPr>
        <p:grpSp>
          <p:nvGrpSpPr>
            <p:cNvPr id="48" name="Nhóm 1">
              <a:extLst>
                <a:ext uri="{FF2B5EF4-FFF2-40B4-BE49-F238E27FC236}">
                  <a16:creationId xmlns:a16="http://schemas.microsoft.com/office/drawing/2014/main" id="{694847DF-325F-4868-B879-C1BB92044B0F}"/>
                </a:ext>
              </a:extLst>
            </p:cNvPr>
            <p:cNvGrpSpPr/>
            <p:nvPr/>
          </p:nvGrpSpPr>
          <p:grpSpPr>
            <a:xfrm>
              <a:off x="1053149" y="3562150"/>
              <a:ext cx="5103723" cy="1402162"/>
              <a:chOff x="1053149" y="3541706"/>
              <a:chExt cx="7152115" cy="1424238"/>
            </a:xfrm>
          </p:grpSpPr>
          <p:sp>
            <p:nvSpPr>
              <p:cNvPr id="52" name="Hình chữ nhật: Góc Tròn 301">
                <a:extLst>
                  <a:ext uri="{FF2B5EF4-FFF2-40B4-BE49-F238E27FC236}">
                    <a16:creationId xmlns:a16="http://schemas.microsoft.com/office/drawing/2014/main" id="{65B6F3CB-BD12-4FC9-9579-9C53EDA8C312}"/>
                  </a:ext>
                </a:extLst>
              </p:cNvPr>
              <p:cNvSpPr/>
              <p:nvPr/>
            </p:nvSpPr>
            <p:spPr>
              <a:xfrm>
                <a:off x="1053149" y="3541706"/>
                <a:ext cx="7152115" cy="1318870"/>
              </a:xfrm>
              <a:custGeom>
                <a:avLst/>
                <a:gdLst>
                  <a:gd name="connsiteX0" fmla="*/ 0 w 7152115"/>
                  <a:gd name="connsiteY0" fmla="*/ 219816 h 1318870"/>
                  <a:gd name="connsiteX1" fmla="*/ 219816 w 7152115"/>
                  <a:gd name="connsiteY1" fmla="*/ 0 h 1318870"/>
                  <a:gd name="connsiteX2" fmla="*/ 6932299 w 7152115"/>
                  <a:gd name="connsiteY2" fmla="*/ 0 h 1318870"/>
                  <a:gd name="connsiteX3" fmla="*/ 7152115 w 7152115"/>
                  <a:gd name="connsiteY3" fmla="*/ 219816 h 1318870"/>
                  <a:gd name="connsiteX4" fmla="*/ 7152115 w 7152115"/>
                  <a:gd name="connsiteY4" fmla="*/ 1099054 h 1318870"/>
                  <a:gd name="connsiteX5" fmla="*/ 6932299 w 7152115"/>
                  <a:gd name="connsiteY5" fmla="*/ 1318870 h 1318870"/>
                  <a:gd name="connsiteX6" fmla="*/ 219816 w 7152115"/>
                  <a:gd name="connsiteY6" fmla="*/ 1318870 h 1318870"/>
                  <a:gd name="connsiteX7" fmla="*/ 0 w 7152115"/>
                  <a:gd name="connsiteY7" fmla="*/ 1099054 h 1318870"/>
                  <a:gd name="connsiteX8" fmla="*/ 0 w 7152115"/>
                  <a:gd name="connsiteY8" fmla="*/ 219816 h 131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115" h="1318870" fill="none" extrusionOk="0">
                    <a:moveTo>
                      <a:pt x="0" y="219816"/>
                    </a:moveTo>
                    <a:cubicBezTo>
                      <a:pt x="14748" y="87568"/>
                      <a:pt x="104633" y="12652"/>
                      <a:pt x="219816" y="0"/>
                    </a:cubicBezTo>
                    <a:cubicBezTo>
                      <a:pt x="3445566" y="-106144"/>
                      <a:pt x="5002452" y="-57456"/>
                      <a:pt x="6932299" y="0"/>
                    </a:cubicBezTo>
                    <a:cubicBezTo>
                      <a:pt x="7066555" y="6778"/>
                      <a:pt x="7161814" y="98460"/>
                      <a:pt x="7152115" y="219816"/>
                    </a:cubicBezTo>
                    <a:cubicBezTo>
                      <a:pt x="7109153" y="340723"/>
                      <a:pt x="7078851" y="738038"/>
                      <a:pt x="7152115" y="1099054"/>
                    </a:cubicBezTo>
                    <a:cubicBezTo>
                      <a:pt x="7155160" y="1224774"/>
                      <a:pt x="7057507" y="1306941"/>
                      <a:pt x="6932299" y="1318870"/>
                    </a:cubicBezTo>
                    <a:cubicBezTo>
                      <a:pt x="6155397" y="1289873"/>
                      <a:pt x="2755866" y="1245506"/>
                      <a:pt x="219816" y="1318870"/>
                    </a:cubicBezTo>
                    <a:cubicBezTo>
                      <a:pt x="101334" y="1314024"/>
                      <a:pt x="3006" y="1208110"/>
                      <a:pt x="0" y="1099054"/>
                    </a:cubicBezTo>
                    <a:cubicBezTo>
                      <a:pt x="-27557" y="869081"/>
                      <a:pt x="45974" y="646727"/>
                      <a:pt x="0" y="219816"/>
                    </a:cubicBezTo>
                    <a:close/>
                  </a:path>
                  <a:path w="7152115" h="1318870" stroke="0" extrusionOk="0">
                    <a:moveTo>
                      <a:pt x="0" y="219816"/>
                    </a:moveTo>
                    <a:cubicBezTo>
                      <a:pt x="2781" y="97471"/>
                      <a:pt x="91252" y="17940"/>
                      <a:pt x="219816" y="0"/>
                    </a:cubicBezTo>
                    <a:cubicBezTo>
                      <a:pt x="3021187" y="-6525"/>
                      <a:pt x="6079867" y="152743"/>
                      <a:pt x="6932299" y="0"/>
                    </a:cubicBezTo>
                    <a:cubicBezTo>
                      <a:pt x="7056470" y="1450"/>
                      <a:pt x="7144247" y="109821"/>
                      <a:pt x="7152115" y="219816"/>
                    </a:cubicBezTo>
                    <a:cubicBezTo>
                      <a:pt x="7111251" y="485489"/>
                      <a:pt x="7098691" y="919723"/>
                      <a:pt x="7152115" y="1099054"/>
                    </a:cubicBezTo>
                    <a:cubicBezTo>
                      <a:pt x="7168108" y="1219059"/>
                      <a:pt x="7042512" y="1331516"/>
                      <a:pt x="6932299" y="1318870"/>
                    </a:cubicBezTo>
                    <a:cubicBezTo>
                      <a:pt x="4113005" y="1432704"/>
                      <a:pt x="3005407" y="1318224"/>
                      <a:pt x="219816" y="1318870"/>
                    </a:cubicBezTo>
                    <a:cubicBezTo>
                      <a:pt x="101723" y="1326051"/>
                      <a:pt x="-1528" y="1211900"/>
                      <a:pt x="0" y="1099054"/>
                    </a:cubicBezTo>
                    <a:cubicBezTo>
                      <a:pt x="-11534" y="668383"/>
                      <a:pt x="38503" y="659173"/>
                      <a:pt x="0" y="219816"/>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3" name="Hộp Văn bản 305">
                <a:extLst>
                  <a:ext uri="{FF2B5EF4-FFF2-40B4-BE49-F238E27FC236}">
                    <a16:creationId xmlns:a16="http://schemas.microsoft.com/office/drawing/2014/main" id="{2BE66435-0748-4415-AE41-236A09F0E16D}"/>
                  </a:ext>
                </a:extLst>
              </p:cNvPr>
              <p:cNvSpPr txBox="1"/>
              <p:nvPr/>
            </p:nvSpPr>
            <p:spPr>
              <a:xfrm>
                <a:off x="1439562" y="3801181"/>
                <a:ext cx="6379287" cy="1164763"/>
              </a:xfrm>
              <a:prstGeom prst="rect">
                <a:avLst/>
              </a:prstGeom>
              <a:noFill/>
            </p:spPr>
            <p:txBody>
              <a:bodyPr wrap="square" rtlCol="0">
                <a:spAutoFit/>
              </a:bodyPr>
              <a:lstStyle/>
              <a:p>
                <a:pPr defTabSz="1219170">
                  <a:buClr>
                    <a:srgbClr val="000000"/>
                  </a:buClr>
                </a:pPr>
                <a:r>
                  <a:rPr lang="vi-VN" sz="1867" kern="0" dirty="0">
                    <a:solidFill>
                      <a:srgbClr val="000000"/>
                    </a:solidFill>
                    <a:latin typeface="Arial"/>
                    <a:cs typeface="Arial"/>
                    <a:sym typeface="Arial"/>
                  </a:rPr>
                  <a:t>…………………………………………………………………………………………………………………….....................................................................................................................................</a:t>
                </a:r>
                <a:endParaRPr lang="en-US" sz="1867" kern="0" dirty="0">
                  <a:solidFill>
                    <a:srgbClr val="000000"/>
                  </a:solidFill>
                  <a:latin typeface="Arial"/>
                  <a:cs typeface="Arial"/>
                  <a:sym typeface="Arial"/>
                </a:endParaRPr>
              </a:p>
            </p:txBody>
          </p:sp>
        </p:grpSp>
        <p:grpSp>
          <p:nvGrpSpPr>
            <p:cNvPr id="49" name="Nhóm 15">
              <a:extLst>
                <a:ext uri="{FF2B5EF4-FFF2-40B4-BE49-F238E27FC236}">
                  <a16:creationId xmlns:a16="http://schemas.microsoft.com/office/drawing/2014/main" id="{8BE7E34F-2D84-4D46-A95B-379E77C4E35B}"/>
                </a:ext>
              </a:extLst>
            </p:cNvPr>
            <p:cNvGrpSpPr/>
            <p:nvPr/>
          </p:nvGrpSpPr>
          <p:grpSpPr>
            <a:xfrm>
              <a:off x="890921" y="3271932"/>
              <a:ext cx="5039408" cy="701211"/>
              <a:chOff x="1380849" y="2265695"/>
              <a:chExt cx="5039408" cy="701211"/>
            </a:xfrm>
          </p:grpSpPr>
          <p:pic>
            <p:nvPicPr>
              <p:cNvPr id="50" name="Hình ảnh 16">
                <a:extLst>
                  <a:ext uri="{FF2B5EF4-FFF2-40B4-BE49-F238E27FC236}">
                    <a16:creationId xmlns:a16="http://schemas.microsoft.com/office/drawing/2014/main" id="{1874F12E-C63C-4D76-A9FB-FD2BDCB8AAD2}"/>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51" name="Hộp Văn bản 17">
                <a:extLst>
                  <a:ext uri="{FF2B5EF4-FFF2-40B4-BE49-F238E27FC236}">
                    <a16:creationId xmlns:a16="http://schemas.microsoft.com/office/drawing/2014/main" id="{3F63E992-9B1D-4C59-B31D-48C38F7644BE}"/>
                  </a:ext>
                </a:extLst>
              </p:cNvPr>
              <p:cNvSpPr txBox="1"/>
              <p:nvPr/>
            </p:nvSpPr>
            <p:spPr>
              <a:xfrm>
                <a:off x="1734542" y="2666823"/>
                <a:ext cx="4685715" cy="300083"/>
              </a:xfrm>
              <a:prstGeom prst="rect">
                <a:avLst/>
              </a:prstGeom>
              <a:noFill/>
            </p:spPr>
            <p:txBody>
              <a:bodyPr wrap="square" rtlCol="0">
                <a:spAutoFit/>
              </a:bodyPr>
              <a:lstStyle/>
              <a:p>
                <a:pPr algn="ctr" defTabSz="1219170">
                  <a:buClr>
                    <a:srgbClr val="000000"/>
                  </a:buClr>
                </a:pPr>
                <a:r>
                  <a:rPr lang="en-US" sz="2000" b="1" kern="0" dirty="0" err="1">
                    <a:solidFill>
                      <a:srgbClr val="85A8CE">
                        <a:lumMod val="50000"/>
                      </a:srgbClr>
                    </a:solidFill>
                    <a:latin typeface="Calibri"/>
                    <a:cs typeface="Arial"/>
                    <a:sym typeface="Arial"/>
                  </a:rPr>
                  <a:t>Vẽ</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cây</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hoặc</a:t>
                </a:r>
                <a:r>
                  <a:rPr lang="en-US" sz="2000" b="1" kern="0" dirty="0">
                    <a:solidFill>
                      <a:srgbClr val="85A8CE">
                        <a:lumMod val="50000"/>
                      </a:srgbClr>
                    </a:solidFill>
                    <a:latin typeface="Calibri"/>
                    <a:cs typeface="Arial"/>
                    <a:sym typeface="Arial"/>
                  </a:rPr>
                  <a:t> con </a:t>
                </a:r>
                <a:r>
                  <a:rPr lang="en-US" sz="2000" b="1" kern="0" dirty="0" err="1">
                    <a:solidFill>
                      <a:srgbClr val="85A8CE">
                        <a:lumMod val="50000"/>
                      </a:srgbClr>
                    </a:solidFill>
                    <a:latin typeface="Calibri"/>
                    <a:cs typeface="Arial"/>
                    <a:sym typeface="Arial"/>
                  </a:rPr>
                  <a:t>vật</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trong</a:t>
                </a:r>
                <a:r>
                  <a:rPr lang="en-US" sz="2000" b="1" kern="0" dirty="0">
                    <a:solidFill>
                      <a:srgbClr val="85A8CE">
                        <a:lumMod val="50000"/>
                      </a:srgbClr>
                    </a:solidFill>
                    <a:latin typeface="Calibri"/>
                    <a:cs typeface="Arial"/>
                    <a:sym typeface="Arial"/>
                  </a:rPr>
                  <a:t> </a:t>
                </a:r>
                <a:r>
                  <a:rPr lang="en-US" sz="2000" b="1" kern="0" dirty="0" err="1">
                    <a:solidFill>
                      <a:srgbClr val="85A8CE">
                        <a:lumMod val="50000"/>
                      </a:srgbClr>
                    </a:solidFill>
                    <a:latin typeface="Calibri"/>
                    <a:cs typeface="Arial"/>
                    <a:sym typeface="Arial"/>
                  </a:rPr>
                  <a:t>bài</a:t>
                </a:r>
                <a:endParaRPr lang="en-US" sz="2000" b="1" kern="0" dirty="0">
                  <a:solidFill>
                    <a:srgbClr val="85A8CE">
                      <a:lumMod val="50000"/>
                    </a:srgbClr>
                  </a:solidFill>
                  <a:latin typeface="Calibri"/>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43BE031-FB3F-7A65-2D11-BFDF4A02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53E606D-F455-5FC2-89A2-764DA2250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525"/>
            <a:ext cx="12192000" cy="5805714"/>
          </a:xfrm>
          <a:prstGeom prst="rect">
            <a:avLst/>
          </a:prstGeom>
        </p:spPr>
      </p:pic>
      <p:pic>
        <p:nvPicPr>
          <p:cNvPr id="9" name="图片 8">
            <a:extLst>
              <a:ext uri="{FF2B5EF4-FFF2-40B4-BE49-F238E27FC236}">
                <a16:creationId xmlns:a16="http://schemas.microsoft.com/office/drawing/2014/main" id="{42687F93-B4C9-A0A5-D2CB-A7BCF558A905}"/>
              </a:ext>
            </a:extLst>
          </p:cNvPr>
          <p:cNvPicPr>
            <a:picLocks noChangeAspect="1"/>
          </p:cNvPicPr>
          <p:nvPr/>
        </p:nvPicPr>
        <p:blipFill rotWithShape="1">
          <a:blip r:embed="rId4">
            <a:extLst>
              <a:ext uri="{28A0092B-C50C-407E-A947-70E740481C1C}">
                <a14:useLocalDpi xmlns:a14="http://schemas.microsoft.com/office/drawing/2010/main" val="0"/>
              </a:ext>
            </a:extLst>
          </a:blip>
          <a:srcRect t="62818"/>
          <a:stretch/>
        </p:blipFill>
        <p:spPr>
          <a:xfrm>
            <a:off x="0" y="4699322"/>
            <a:ext cx="12192000" cy="2158678"/>
          </a:xfrm>
          <a:prstGeom prst="rect">
            <a:avLst/>
          </a:prstGeom>
        </p:spPr>
      </p:pic>
      <p:pic>
        <p:nvPicPr>
          <p:cNvPr id="27" name="图片 26">
            <a:extLst>
              <a:ext uri="{FF2B5EF4-FFF2-40B4-BE49-F238E27FC236}">
                <a16:creationId xmlns:a16="http://schemas.microsoft.com/office/drawing/2014/main" id="{C970856F-D43A-B85C-DE91-4A21D5004C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8577" y="537761"/>
            <a:ext cx="1508567" cy="1885709"/>
          </a:xfrm>
          <a:prstGeom prst="rect">
            <a:avLst/>
          </a:prstGeom>
        </p:spPr>
      </p:pic>
      <p:pic>
        <p:nvPicPr>
          <p:cNvPr id="29" name="图片 28">
            <a:extLst>
              <a:ext uri="{FF2B5EF4-FFF2-40B4-BE49-F238E27FC236}">
                <a16:creationId xmlns:a16="http://schemas.microsoft.com/office/drawing/2014/main" id="{32F6C48A-CFE0-641F-17A1-C0392A9A3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28170" y="3744185"/>
            <a:ext cx="1170490" cy="1170490"/>
          </a:xfrm>
          <a:prstGeom prst="rect">
            <a:avLst/>
          </a:prstGeom>
        </p:spPr>
      </p:pic>
      <p:pic>
        <p:nvPicPr>
          <p:cNvPr id="31" name="图片 30">
            <a:extLst>
              <a:ext uri="{FF2B5EF4-FFF2-40B4-BE49-F238E27FC236}">
                <a16:creationId xmlns:a16="http://schemas.microsoft.com/office/drawing/2014/main" id="{AF1A2813-B2E5-B2ED-08D0-98835C67D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39524" y="4730301"/>
            <a:ext cx="2296413" cy="2296413"/>
          </a:xfrm>
          <a:prstGeom prst="rect">
            <a:avLst/>
          </a:prstGeom>
        </p:spPr>
      </p:pic>
      <p:pic>
        <p:nvPicPr>
          <p:cNvPr id="3" name="Picture 2">
            <a:extLst>
              <a:ext uri="{FF2B5EF4-FFF2-40B4-BE49-F238E27FC236}">
                <a16:creationId xmlns:a16="http://schemas.microsoft.com/office/drawing/2014/main" id="{F498BE47-47CB-0A9C-AC58-5ADBC75355F5}"/>
              </a:ext>
            </a:extLst>
          </p:cNvPr>
          <p:cNvPicPr>
            <a:picLocks noChangeAspect="1"/>
          </p:cNvPicPr>
          <p:nvPr/>
        </p:nvPicPr>
        <p:blipFill>
          <a:blip r:embed="rId8"/>
          <a:stretch>
            <a:fillRect/>
          </a:stretch>
        </p:blipFill>
        <p:spPr>
          <a:xfrm>
            <a:off x="2179866" y="1584471"/>
            <a:ext cx="8407113" cy="4596782"/>
          </a:xfrm>
          <a:prstGeom prst="rect">
            <a:avLst/>
          </a:prstGeom>
        </p:spPr>
      </p:pic>
    </p:spTree>
    <p:extLst>
      <p:ext uri="{BB962C8B-B14F-4D97-AF65-F5344CB8AC3E}">
        <p14:creationId xmlns:p14="http://schemas.microsoft.com/office/powerpoint/2010/main" val="23280210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345">
      <a:dk1>
        <a:sysClr val="windowText" lastClr="000000"/>
      </a:dk1>
      <a:lt1>
        <a:sysClr val="window" lastClr="FFFFFF"/>
      </a:lt1>
      <a:dk2>
        <a:srgbClr val="44546A"/>
      </a:dk2>
      <a:lt2>
        <a:srgbClr val="E7E6E6"/>
      </a:lt2>
      <a:accent1>
        <a:srgbClr val="36A080"/>
      </a:accent1>
      <a:accent2>
        <a:srgbClr val="36A080"/>
      </a:accent2>
      <a:accent3>
        <a:srgbClr val="A5A5A5"/>
      </a:accent3>
      <a:accent4>
        <a:srgbClr val="FFC000"/>
      </a:accent4>
      <a:accent5>
        <a:srgbClr val="5B9BD5"/>
      </a:accent5>
      <a:accent6>
        <a:srgbClr val="70AD47"/>
      </a:accent6>
      <a:hlink>
        <a:srgbClr val="0563C1"/>
      </a:hlink>
      <a:folHlink>
        <a:srgbClr val="954F72"/>
      </a:folHlink>
    </a:clrScheme>
    <a:fontScheme name="ibnvv5ay">
      <a:majorFont>
        <a:latin typeface="思源黑体" panose="020F0302020204030204"/>
        <a:ea typeface="思源黑体"/>
        <a:cs typeface=""/>
      </a:majorFont>
      <a:minorFont>
        <a:latin typeface="思源黑体" panose="020F0502020204030204"/>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328</Words>
  <Application>Microsoft Office PowerPoint</Application>
  <PresentationFormat>Widescreen</PresentationFormat>
  <Paragraphs>20</Paragraphs>
  <Slides>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Cambria</vt:lpstr>
      <vt:lpstr>Jua</vt:lpstr>
      <vt:lpstr>Quicksand Medium</vt:lpstr>
      <vt:lpstr>思源黑体</vt:lpstr>
      <vt:lpstr>Nature Activities Binder by Slidesgo</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P180921</cp:lastModifiedBy>
  <cp:revision>25</cp:revision>
  <dcterms:created xsi:type="dcterms:W3CDTF">2022-11-12T10:54:05Z</dcterms:created>
  <dcterms:modified xsi:type="dcterms:W3CDTF">2026-02-06T07:32:12Z</dcterms:modified>
</cp:coreProperties>
</file>