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Lst>
  <p:notesMasterIdLst>
    <p:notesMasterId r:id="rId19"/>
  </p:notesMasterIdLst>
  <p:sldIdLst>
    <p:sldId id="1817239091" r:id="rId3"/>
    <p:sldId id="2007577562" r:id="rId4"/>
    <p:sldId id="2007577549" r:id="rId5"/>
    <p:sldId id="2007577528" r:id="rId6"/>
    <p:sldId id="2007577552" r:id="rId7"/>
    <p:sldId id="2007577031" r:id="rId8"/>
    <p:sldId id="3770" r:id="rId9"/>
    <p:sldId id="2007577554" r:id="rId10"/>
    <p:sldId id="2007577555" r:id="rId11"/>
    <p:sldId id="2007577556" r:id="rId12"/>
    <p:sldId id="2007577557" r:id="rId13"/>
    <p:sldId id="303" r:id="rId14"/>
    <p:sldId id="2007577564" r:id="rId15"/>
    <p:sldId id="379" r:id="rId16"/>
    <p:sldId id="2007577566" r:id="rId17"/>
    <p:sldId id="3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33" autoAdjust="0"/>
  </p:normalViewPr>
  <p:slideViewPr>
    <p:cSldViewPr snapToGrid="0">
      <p:cViewPr varScale="1">
        <p:scale>
          <a:sx n="77" d="100"/>
          <a:sy n="77"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1CFB4-F5C2-4085-ABCD-D48DACD93773}" type="datetimeFigureOut">
              <a:rPr lang="en-US" smtClean="0"/>
              <a:t>19/01/2026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BD761-791E-413E-AE3D-53030D084F24}" type="slidenum">
              <a:rPr lang="en-US" smtClean="0"/>
              <a:t>‹#›</a:t>
            </a:fld>
            <a:endParaRPr lang="en-US"/>
          </a:p>
        </p:txBody>
      </p:sp>
    </p:spTree>
    <p:extLst>
      <p:ext uri="{BB962C8B-B14F-4D97-AF65-F5344CB8AC3E}">
        <p14:creationId xmlns:p14="http://schemas.microsoft.com/office/powerpoint/2010/main" val="44244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9E84F-CDFB-4D59-BBF8-F03EAAC1139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2457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等线"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h-TH" sz="1200" b="0" i="0" u="none" strike="noStrike" kern="1200" cap="none" spc="0" normalizeH="0" baseline="0" noProof="0">
              <a:ln>
                <a:noFill/>
              </a:ln>
              <a:solidFill>
                <a:prstClr val="black"/>
              </a:solidFill>
              <a:effectLst/>
              <a:uLnTx/>
              <a:uFillTx/>
              <a:latin typeface="等线" panose="020F0502020204030204"/>
              <a:ea typeface="+mn-ea"/>
              <a:cs typeface="Cordia New" panose="020B0304020202020204" pitchFamily="34" charset="-34"/>
            </a:endParaRPr>
          </a:p>
        </p:txBody>
      </p:sp>
    </p:spTree>
    <p:extLst>
      <p:ext uri="{BB962C8B-B14F-4D97-AF65-F5344CB8AC3E}">
        <p14:creationId xmlns:p14="http://schemas.microsoft.com/office/powerpoint/2010/main" val="404340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等线"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h-TH" sz="1200" b="0" i="0" u="none" strike="noStrike" kern="1200" cap="none" spc="0" normalizeH="0" baseline="0" noProof="0">
              <a:ln>
                <a:noFill/>
              </a:ln>
              <a:solidFill>
                <a:prstClr val="black"/>
              </a:solidFill>
              <a:effectLst/>
              <a:uLnTx/>
              <a:uFillTx/>
              <a:latin typeface="等线" panose="020F0502020204030204"/>
              <a:ea typeface="+mn-ea"/>
              <a:cs typeface="Cordia New" panose="020B0304020202020204" pitchFamily="34" charset="-34"/>
            </a:endParaRPr>
          </a:p>
        </p:txBody>
      </p:sp>
    </p:spTree>
    <p:extLst>
      <p:ext uri="{BB962C8B-B14F-4D97-AF65-F5344CB8AC3E}">
        <p14:creationId xmlns:p14="http://schemas.microsoft.com/office/powerpoint/2010/main" val="213062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1392B-9790-5E06-DDEE-28C2184132B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E7B15FC-2383-74B2-07E7-22E9F0D18AA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1590BD9-1507-7599-4679-B58ECF7E643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2F39E87-0106-27C0-918E-FD42C436AE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51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981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837B1-3942-4B36-A9A2-6AF914CEB0A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622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082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48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035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930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3839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23F884-948F-4040-8E8A-B5C309F3345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BE13DF-ACE7-48E7-9A31-D30C0C628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9BF5B2C-6EB2-4EBB-8333-6BDA6519E355}"/>
              </a:ext>
            </a:extLst>
          </p:cNvPr>
          <p:cNvSpPr>
            <a:spLocks noGrp="1"/>
          </p:cNvSpPr>
          <p:nvPr>
            <p:ph type="dt" sz="half" idx="10"/>
          </p:nvPr>
        </p:nvSpPr>
        <p:spPr/>
        <p:txBody>
          <a:bodyPr/>
          <a:lstStyle/>
          <a:p>
            <a:fld id="{F0A31E99-F089-4AE7-B749-B20D65C29C7B}" type="datetimeFigureOut">
              <a:rPr lang="zh-CN" altLang="en-US" smtClean="0"/>
              <a:t>2026/1/19</a:t>
            </a:fld>
            <a:endParaRPr lang="zh-CN" altLang="en-US"/>
          </a:p>
        </p:txBody>
      </p:sp>
      <p:sp>
        <p:nvSpPr>
          <p:cNvPr id="5" name="页脚占位符 4">
            <a:extLst>
              <a:ext uri="{FF2B5EF4-FFF2-40B4-BE49-F238E27FC236}">
                <a16:creationId xmlns:a16="http://schemas.microsoft.com/office/drawing/2014/main" id="{A3E61EF4-4F82-47CA-B785-AA669205FF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E9221E-BFCC-4400-A0FD-CF0E9C10D46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46735222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92F141-0C0A-47EC-B802-6F6FF944A7E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A09415-7A43-4BE2-BF9C-7885D285211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41DAD8-28CC-4BFB-9B0C-E52D69C40311}"/>
              </a:ext>
            </a:extLst>
          </p:cNvPr>
          <p:cNvSpPr>
            <a:spLocks noGrp="1"/>
          </p:cNvSpPr>
          <p:nvPr>
            <p:ph type="dt" sz="half" idx="10"/>
          </p:nvPr>
        </p:nvSpPr>
        <p:spPr/>
        <p:txBody>
          <a:bodyPr/>
          <a:lstStyle/>
          <a:p>
            <a:fld id="{F0A31E99-F089-4AE7-B749-B20D65C29C7B}" type="datetimeFigureOut">
              <a:rPr lang="zh-CN" altLang="en-US" smtClean="0"/>
              <a:t>2026/1/19</a:t>
            </a:fld>
            <a:endParaRPr lang="zh-CN" altLang="en-US"/>
          </a:p>
        </p:txBody>
      </p:sp>
      <p:sp>
        <p:nvSpPr>
          <p:cNvPr id="5" name="页脚占位符 4">
            <a:extLst>
              <a:ext uri="{FF2B5EF4-FFF2-40B4-BE49-F238E27FC236}">
                <a16:creationId xmlns:a16="http://schemas.microsoft.com/office/drawing/2014/main" id="{5D7FC940-669D-4373-8ECB-4CC1E583EC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73C3C7-DB2E-4FCF-95F3-66DA24CC197D}"/>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28042957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07F1BE1-FB93-404F-ABDE-E5E7F38742C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EE1E8-684C-4E16-8C5A-7677132C34A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BFD948-100B-447D-B644-B9D5AEC1A807}"/>
              </a:ext>
            </a:extLst>
          </p:cNvPr>
          <p:cNvSpPr>
            <a:spLocks noGrp="1"/>
          </p:cNvSpPr>
          <p:nvPr>
            <p:ph type="dt" sz="half" idx="10"/>
          </p:nvPr>
        </p:nvSpPr>
        <p:spPr/>
        <p:txBody>
          <a:bodyPr/>
          <a:lstStyle/>
          <a:p>
            <a:fld id="{F0A31E99-F089-4AE7-B749-B20D65C29C7B}" type="datetimeFigureOut">
              <a:rPr lang="zh-CN" altLang="en-US" smtClean="0"/>
              <a:t>2026/1/19</a:t>
            </a:fld>
            <a:endParaRPr lang="zh-CN" altLang="en-US"/>
          </a:p>
        </p:txBody>
      </p:sp>
      <p:sp>
        <p:nvSpPr>
          <p:cNvPr id="5" name="页脚占位符 4">
            <a:extLst>
              <a:ext uri="{FF2B5EF4-FFF2-40B4-BE49-F238E27FC236}">
                <a16:creationId xmlns:a16="http://schemas.microsoft.com/office/drawing/2014/main" id="{3D1B5E66-9AED-444F-88CC-180A46C7C4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51463E-76D0-424A-8BF4-433461CDA6B5}"/>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5774422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13272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45496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74880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62886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82904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lumMod val="95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77676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5574" y="683437"/>
            <a:ext cx="1085887" cy="10746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5039883" y="2372883"/>
            <a:ext cx="7152117" cy="1532029"/>
          </a:xfrm>
          <a:prstGeom prst="rect">
            <a:avLst/>
          </a:prstGeom>
        </p:spPr>
        <p:txBody>
          <a:bodyPr anchor="ctr"/>
          <a:lstStyle>
            <a:lvl1pPr marL="0" indent="0" algn="l">
              <a:lnSpc>
                <a:spcPct val="100000"/>
              </a:lnSpc>
              <a:buNone/>
              <a:defRPr sz="4800" b="1" baseline="0">
                <a:solidFill>
                  <a:schemeClr val="accent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b="1" dirty="0"/>
          </a:p>
        </p:txBody>
      </p:sp>
      <p:sp>
        <p:nvSpPr>
          <p:cNvPr id="11" name="Text Placeholder 9"/>
          <p:cNvSpPr>
            <a:spLocks noGrp="1"/>
          </p:cNvSpPr>
          <p:nvPr>
            <p:ph type="body" sz="quarter" idx="11" hasCustomPrompt="1"/>
          </p:nvPr>
        </p:nvSpPr>
        <p:spPr>
          <a:xfrm>
            <a:off x="5039686" y="4092793"/>
            <a:ext cx="7152117" cy="584345"/>
          </a:xfrm>
          <a:prstGeom prst="rect">
            <a:avLst/>
          </a:prstGeom>
        </p:spPr>
        <p:txBody>
          <a:bodyPr anchor="ctr"/>
          <a:lstStyle>
            <a:lvl1pPr marL="0" indent="0" algn="l">
              <a:spcBef>
                <a:spcPts val="0"/>
              </a:spcBef>
              <a:buNone/>
              <a:defRPr sz="1867" b="0" baseline="0">
                <a:solidFill>
                  <a:schemeClr val="accent1"/>
                </a:solidFill>
                <a:latin typeface="+mn-lt"/>
                <a:cs typeface="Arial" pitchFamily="34" charset="0"/>
              </a:defRPr>
            </a:lvl1pPr>
          </a:lstStyle>
          <a:p>
            <a:pPr>
              <a:spcBef>
                <a:spcPts val="0"/>
              </a:spcBef>
              <a:defRPr/>
            </a:pPr>
            <a:r>
              <a:rPr lang="en-US" altLang="ko-KR" sz="1867" b="1" dirty="0"/>
              <a:t>INSERT THE TITLE </a:t>
            </a:r>
          </a:p>
          <a:p>
            <a:pPr>
              <a:spcBef>
                <a:spcPts val="0"/>
              </a:spcBef>
              <a:defRPr/>
            </a:pPr>
            <a:r>
              <a:rPr lang="en-US" altLang="ko-KR" sz="1867" b="1" dirty="0"/>
              <a:t>OF YOUR PRESENTATION HERE</a:t>
            </a:r>
            <a:endParaRPr lang="en-US" altLang="ko-KR" sz="1867" dirty="0"/>
          </a:p>
        </p:txBody>
      </p:sp>
      <p:pic>
        <p:nvPicPr>
          <p:cNvPr id="1027"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211" y="260648"/>
            <a:ext cx="1667984" cy="16506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936" y="2193795"/>
            <a:ext cx="1248139" cy="1235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339" y="5090782"/>
            <a:ext cx="1667984" cy="1650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43385" y="5722125"/>
            <a:ext cx="1137463" cy="11256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8701" y="683437"/>
            <a:ext cx="1085887" cy="10746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E:\002-KIMS BUSINESS\007-02-Fullslidesppt-Contents\20161219\02-abs\flower-item0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53023" y="-132653"/>
            <a:ext cx="794839" cy="7866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2-KIMS BUSINESS\007-02-Fullslidesppt-Contents\20161219\02-abs\flower-item0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44406" y="46792"/>
            <a:ext cx="794839" cy="7866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92545" y="888192"/>
            <a:ext cx="1085887" cy="10746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49601" y="5541235"/>
            <a:ext cx="1085887" cy="10746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2-KIMS BUSINESS\007-02-Fullslidesppt-Contents\20161219\02-abs\flower-item02.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031211" y="5722125"/>
            <a:ext cx="713195" cy="70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20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646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CF8D5-9F04-4067-89AF-BD48150302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494535-0D12-49C1-9350-33399FB405B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969E93-71F6-4EC6-A387-D67D5A81A931}"/>
              </a:ext>
            </a:extLst>
          </p:cNvPr>
          <p:cNvSpPr>
            <a:spLocks noGrp="1"/>
          </p:cNvSpPr>
          <p:nvPr>
            <p:ph type="dt" sz="half" idx="10"/>
          </p:nvPr>
        </p:nvSpPr>
        <p:spPr/>
        <p:txBody>
          <a:bodyPr/>
          <a:lstStyle/>
          <a:p>
            <a:fld id="{F0A31E99-F089-4AE7-B749-B20D65C29C7B}" type="datetimeFigureOut">
              <a:rPr lang="zh-CN" altLang="en-US" smtClean="0"/>
              <a:t>2026/1/19</a:t>
            </a:fld>
            <a:endParaRPr lang="zh-CN" altLang="en-US"/>
          </a:p>
        </p:txBody>
      </p:sp>
      <p:sp>
        <p:nvSpPr>
          <p:cNvPr id="5" name="页脚占位符 4">
            <a:extLst>
              <a:ext uri="{FF2B5EF4-FFF2-40B4-BE49-F238E27FC236}">
                <a16:creationId xmlns:a16="http://schemas.microsoft.com/office/drawing/2014/main" id="{885F8EC7-D671-41F2-BC3A-81D36A3AF0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AF4BAF-5516-4D96-A3CF-F7891817381A}"/>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51358486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501A6-F998-4A1C-A92A-26FC1DF783F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9E0E13-FBC2-440E-8A3A-6B61675D9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4F7DA22-AA23-46BE-9C22-DA48D9A281C2}"/>
              </a:ext>
            </a:extLst>
          </p:cNvPr>
          <p:cNvSpPr>
            <a:spLocks noGrp="1"/>
          </p:cNvSpPr>
          <p:nvPr>
            <p:ph type="dt" sz="half" idx="10"/>
          </p:nvPr>
        </p:nvSpPr>
        <p:spPr/>
        <p:txBody>
          <a:bodyPr/>
          <a:lstStyle/>
          <a:p>
            <a:fld id="{F0A31E99-F089-4AE7-B749-B20D65C29C7B}" type="datetimeFigureOut">
              <a:rPr lang="zh-CN" altLang="en-US" smtClean="0"/>
              <a:t>2026/1/19</a:t>
            </a:fld>
            <a:endParaRPr lang="zh-CN" altLang="en-US"/>
          </a:p>
        </p:txBody>
      </p:sp>
      <p:sp>
        <p:nvSpPr>
          <p:cNvPr id="5" name="页脚占位符 4">
            <a:extLst>
              <a:ext uri="{FF2B5EF4-FFF2-40B4-BE49-F238E27FC236}">
                <a16:creationId xmlns:a16="http://schemas.microsoft.com/office/drawing/2014/main" id="{047C7B69-97F1-49CE-9FD4-B7A1F9F496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0D5589-6019-445C-BD83-536E69A86817}"/>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428163504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B75A6-2C72-4CB5-8DC5-BBCAC5E64CF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CE2955-FFAD-4E54-897E-CFC1B93D156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AC6B42-4579-45DC-A13E-5B9D8B52FCE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4CE0DCB-3788-4CC5-A6D0-B5E2585295F0}"/>
              </a:ext>
            </a:extLst>
          </p:cNvPr>
          <p:cNvSpPr>
            <a:spLocks noGrp="1"/>
          </p:cNvSpPr>
          <p:nvPr>
            <p:ph type="dt" sz="half" idx="10"/>
          </p:nvPr>
        </p:nvSpPr>
        <p:spPr/>
        <p:txBody>
          <a:bodyPr/>
          <a:lstStyle/>
          <a:p>
            <a:fld id="{F0A31E99-F089-4AE7-B749-B20D65C29C7B}" type="datetimeFigureOut">
              <a:rPr lang="zh-CN" altLang="en-US" smtClean="0"/>
              <a:t>2026/1/19</a:t>
            </a:fld>
            <a:endParaRPr lang="zh-CN" altLang="en-US"/>
          </a:p>
        </p:txBody>
      </p:sp>
      <p:sp>
        <p:nvSpPr>
          <p:cNvPr id="6" name="页脚占位符 5">
            <a:extLst>
              <a:ext uri="{FF2B5EF4-FFF2-40B4-BE49-F238E27FC236}">
                <a16:creationId xmlns:a16="http://schemas.microsoft.com/office/drawing/2014/main" id="{95824143-4E1B-408E-8627-03FBDA00682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2DAE87-F25C-4124-9C10-4E44F6CD889E}"/>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51782209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9745C1-FFCB-4AEE-8A54-FBF76B0B82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463D589-5828-4A53-A639-591D26C11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304F28-9AD3-4A7A-B219-A5431F03B8D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76107CE-6B7B-499F-9C2A-81BCB0F0C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19263E-D1A7-48BA-93E2-0EA7C7169EA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742B1A9-8556-4AF4-8FA5-ABF889ED1A12}"/>
              </a:ext>
            </a:extLst>
          </p:cNvPr>
          <p:cNvSpPr>
            <a:spLocks noGrp="1"/>
          </p:cNvSpPr>
          <p:nvPr>
            <p:ph type="dt" sz="half" idx="10"/>
          </p:nvPr>
        </p:nvSpPr>
        <p:spPr/>
        <p:txBody>
          <a:bodyPr/>
          <a:lstStyle/>
          <a:p>
            <a:fld id="{F0A31E99-F089-4AE7-B749-B20D65C29C7B}" type="datetimeFigureOut">
              <a:rPr lang="zh-CN" altLang="en-US" smtClean="0"/>
              <a:t>2026/1/19</a:t>
            </a:fld>
            <a:endParaRPr lang="zh-CN" altLang="en-US"/>
          </a:p>
        </p:txBody>
      </p:sp>
      <p:sp>
        <p:nvSpPr>
          <p:cNvPr id="8" name="页脚占位符 7">
            <a:extLst>
              <a:ext uri="{FF2B5EF4-FFF2-40B4-BE49-F238E27FC236}">
                <a16:creationId xmlns:a16="http://schemas.microsoft.com/office/drawing/2014/main" id="{7A8B1E9B-07C3-4D6B-AC3A-CEEFEF2662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AD29AF5-3FCF-4E91-BB22-9FEB8206EB7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95985065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589EE-02A6-4700-8074-5622D5BD68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7CC67DC-2C4B-41DD-9646-F49136688127}"/>
              </a:ext>
            </a:extLst>
          </p:cNvPr>
          <p:cNvSpPr>
            <a:spLocks noGrp="1"/>
          </p:cNvSpPr>
          <p:nvPr>
            <p:ph type="dt" sz="half" idx="10"/>
          </p:nvPr>
        </p:nvSpPr>
        <p:spPr/>
        <p:txBody>
          <a:bodyPr/>
          <a:lstStyle/>
          <a:p>
            <a:fld id="{F0A31E99-F089-4AE7-B749-B20D65C29C7B}" type="datetimeFigureOut">
              <a:rPr lang="zh-CN" altLang="en-US" smtClean="0"/>
              <a:t>2026/1/19</a:t>
            </a:fld>
            <a:endParaRPr lang="zh-CN" altLang="en-US"/>
          </a:p>
        </p:txBody>
      </p:sp>
      <p:sp>
        <p:nvSpPr>
          <p:cNvPr id="4" name="页脚占位符 3">
            <a:extLst>
              <a:ext uri="{FF2B5EF4-FFF2-40B4-BE49-F238E27FC236}">
                <a16:creationId xmlns:a16="http://schemas.microsoft.com/office/drawing/2014/main" id="{283237F0-84EE-43F9-B22F-C9F879E4CFA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0CCC3B3-B220-4873-BFE4-EA116AD97D1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55173975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F8DB159-CFCD-45C7-BC33-DACD378D2028}"/>
              </a:ext>
            </a:extLst>
          </p:cNvPr>
          <p:cNvSpPr>
            <a:spLocks noGrp="1"/>
          </p:cNvSpPr>
          <p:nvPr>
            <p:ph type="dt" sz="half" idx="10"/>
          </p:nvPr>
        </p:nvSpPr>
        <p:spPr/>
        <p:txBody>
          <a:bodyPr/>
          <a:lstStyle/>
          <a:p>
            <a:fld id="{F0A31E99-F089-4AE7-B749-B20D65C29C7B}" type="datetimeFigureOut">
              <a:rPr lang="zh-CN" altLang="en-US" smtClean="0"/>
              <a:t>2026/1/19</a:t>
            </a:fld>
            <a:endParaRPr lang="zh-CN" altLang="en-US"/>
          </a:p>
        </p:txBody>
      </p:sp>
      <p:sp>
        <p:nvSpPr>
          <p:cNvPr id="3" name="页脚占位符 2">
            <a:extLst>
              <a:ext uri="{FF2B5EF4-FFF2-40B4-BE49-F238E27FC236}">
                <a16:creationId xmlns:a16="http://schemas.microsoft.com/office/drawing/2014/main" id="{B9FC86C3-7BA3-4A8E-BA5A-B2B7571945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51BFA1C-6825-4D6D-A062-8DFBD2323D7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pic>
        <p:nvPicPr>
          <p:cNvPr id="5" name="wps稻壳儿佳誉设计原创链接：http://chn.docer.com/works?userid=219874625">
            <a:extLst>
              <a:ext uri="{FF2B5EF4-FFF2-40B4-BE49-F238E27FC236}">
                <a16:creationId xmlns:a16="http://schemas.microsoft.com/office/drawing/2014/main" id="{C965CD73-38F7-486F-886F-9D1B2873E7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824" t="17030" b="59686"/>
          <a:stretch/>
        </p:blipFill>
        <p:spPr>
          <a:xfrm flipH="1">
            <a:off x="0" y="1"/>
            <a:ext cx="12192000" cy="6858000"/>
          </a:xfrm>
          <a:prstGeom prst="rect">
            <a:avLst/>
          </a:prstGeom>
        </p:spPr>
      </p:pic>
      <p:pic>
        <p:nvPicPr>
          <p:cNvPr id="7" name="Picture 6">
            <a:extLst>
              <a:ext uri="{FF2B5EF4-FFF2-40B4-BE49-F238E27FC236}">
                <a16:creationId xmlns:a16="http://schemas.microsoft.com/office/drawing/2014/main" id="{A0C6B5E8-86F7-9619-EFDC-3C94B56B795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C0D6D2E7-F31B-EC13-6C9D-C34A425B81EB}"/>
              </a:ext>
            </a:extLst>
          </p:cNvPr>
          <p:cNvSpPr/>
          <p:nvPr userDrawn="1"/>
        </p:nvSpPr>
        <p:spPr>
          <a:xfrm>
            <a:off x="321128" y="277340"/>
            <a:ext cx="11549743" cy="6580659"/>
          </a:xfrm>
          <a:prstGeom prst="roundRect">
            <a:avLst>
              <a:gd name="adj" fmla="val 8358"/>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8365132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6F5FA2-63A4-461E-83E0-0C64B15890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6738FE6-68D5-493E-9AD3-AF2C4C436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17832E3-7C7C-42CF-8167-ED4CB5D0C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14337BD-C0E5-4EF6-A66C-39E5B1F8A90A}"/>
              </a:ext>
            </a:extLst>
          </p:cNvPr>
          <p:cNvSpPr>
            <a:spLocks noGrp="1"/>
          </p:cNvSpPr>
          <p:nvPr>
            <p:ph type="dt" sz="half" idx="10"/>
          </p:nvPr>
        </p:nvSpPr>
        <p:spPr/>
        <p:txBody>
          <a:bodyPr/>
          <a:lstStyle/>
          <a:p>
            <a:fld id="{F0A31E99-F089-4AE7-B749-B20D65C29C7B}" type="datetimeFigureOut">
              <a:rPr lang="zh-CN" altLang="en-US" smtClean="0"/>
              <a:t>2026/1/19</a:t>
            </a:fld>
            <a:endParaRPr lang="zh-CN" altLang="en-US"/>
          </a:p>
        </p:txBody>
      </p:sp>
      <p:sp>
        <p:nvSpPr>
          <p:cNvPr id="6" name="页脚占位符 5">
            <a:extLst>
              <a:ext uri="{FF2B5EF4-FFF2-40B4-BE49-F238E27FC236}">
                <a16:creationId xmlns:a16="http://schemas.microsoft.com/office/drawing/2014/main" id="{E2923937-69A2-41B2-8CC2-C465D80288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EDFDEA-290A-4F4E-AFBB-C23F3A09E243}"/>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07598467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C79F18-C01A-4AF3-8B8C-1A10312BD0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5C5F934-1BCB-4B2A-9AC4-F090B0260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B50CEBB-C0BF-4B07-97A0-122453E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1F62D3-A58A-4FA7-A467-8250D18A48E4}"/>
              </a:ext>
            </a:extLst>
          </p:cNvPr>
          <p:cNvSpPr>
            <a:spLocks noGrp="1"/>
          </p:cNvSpPr>
          <p:nvPr>
            <p:ph type="dt" sz="half" idx="10"/>
          </p:nvPr>
        </p:nvSpPr>
        <p:spPr/>
        <p:txBody>
          <a:bodyPr/>
          <a:lstStyle/>
          <a:p>
            <a:fld id="{F0A31E99-F089-4AE7-B749-B20D65C29C7B}" type="datetimeFigureOut">
              <a:rPr lang="zh-CN" altLang="en-US" smtClean="0"/>
              <a:t>2026/1/19</a:t>
            </a:fld>
            <a:endParaRPr lang="zh-CN" altLang="en-US"/>
          </a:p>
        </p:txBody>
      </p:sp>
      <p:sp>
        <p:nvSpPr>
          <p:cNvPr id="6" name="页脚占位符 5">
            <a:extLst>
              <a:ext uri="{FF2B5EF4-FFF2-40B4-BE49-F238E27FC236}">
                <a16:creationId xmlns:a16="http://schemas.microsoft.com/office/drawing/2014/main" id="{7556828C-1C09-49F2-95F9-F6EB9D3D4B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115BDE-0A4A-44B1-94EC-25CBD6CE9DD1}"/>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7994795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4B00328-852A-4704-958E-BAE793F8C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6BE2340-9E08-4025-858C-00E6A3C79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835473-465C-4202-B486-D028A49DF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31E99-F089-4AE7-B749-B20D65C29C7B}" type="datetimeFigureOut">
              <a:rPr lang="zh-CN" altLang="en-US" smtClean="0"/>
              <a:t>2026/1/19</a:t>
            </a:fld>
            <a:endParaRPr lang="zh-CN" altLang="en-US"/>
          </a:p>
        </p:txBody>
      </p:sp>
      <p:sp>
        <p:nvSpPr>
          <p:cNvPr id="5" name="页脚占位符 4">
            <a:extLst>
              <a:ext uri="{FF2B5EF4-FFF2-40B4-BE49-F238E27FC236}">
                <a16:creationId xmlns:a16="http://schemas.microsoft.com/office/drawing/2014/main" id="{E80696B3-E3A1-4D4C-8780-04F2F2FEB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41B8F22-C59A-4939-8B0D-F27190DDD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469EE-6A4A-4412-B254-2E76BF569338}" type="slidenum">
              <a:rPr lang="zh-CN" altLang="en-US" smtClean="0"/>
              <a:t>‹#›</a:t>
            </a:fld>
            <a:endParaRPr lang="zh-CN" alt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id="{4C3A06BE-7370-FF4A-9933-615F94BF18F8}"/>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34207" y="207220"/>
            <a:ext cx="1519104" cy="1519104"/>
          </a:xfrm>
          <a:prstGeom prst="rect">
            <a:avLst/>
          </a:prstGeom>
        </p:spPr>
      </p:pic>
    </p:spTree>
    <p:extLst>
      <p:ext uri="{BB962C8B-B14F-4D97-AF65-F5344CB8AC3E}">
        <p14:creationId xmlns:p14="http://schemas.microsoft.com/office/powerpoint/2010/main" val="3483085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0D1CBF22-7240-46ED-F5C6-E0E849BAEF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4207" y="207220"/>
            <a:ext cx="1519104" cy="1519104"/>
          </a:xfrm>
          <a:prstGeom prst="rect">
            <a:avLst/>
          </a:prstGeom>
        </p:spPr>
      </p:pic>
    </p:spTree>
    <p:extLst>
      <p:ext uri="{BB962C8B-B14F-4D97-AF65-F5344CB8AC3E}">
        <p14:creationId xmlns:p14="http://schemas.microsoft.com/office/powerpoint/2010/main" val="1938831353"/>
      </p:ext>
    </p:extLst>
  </p:cSld>
  <p:clrMap bg1="lt1" tx1="dk1" bg2="lt2" tx2="dk2" accent1="accent1" accent2="accent2" accent3="accent3" accent4="accent4" accent5="accent5" accent6="accent6" hlink="hlink" folHlink="folHlink"/>
  <p:sldLayoutIdLst>
    <p:sldLayoutId id="2147483695" r:id="rId1"/>
    <p:sldLayoutId id="2147483696" r:id="rId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Cây bút thần [Truyện cổ tích Trung Quốc] - Thế giới cổ tích">
            <a:extLst>
              <a:ext uri="{FF2B5EF4-FFF2-40B4-BE49-F238E27FC236}">
                <a16:creationId xmlns:a16="http://schemas.microsoft.com/office/drawing/2014/main" id="{ADF5B8F6-408A-4AEA-B9F5-96FAE0736D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yellow circles with red lines&#10;&#10;AI-generated content may be incorrect.">
            <a:extLst>
              <a:ext uri="{FF2B5EF4-FFF2-40B4-BE49-F238E27FC236}">
                <a16:creationId xmlns:a16="http://schemas.microsoft.com/office/drawing/2014/main" id="{086F1BBE-011F-E3E9-72CE-85DC717A8D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15877" y="118022"/>
            <a:ext cx="2731625" cy="1635240"/>
          </a:xfrm>
          <a:prstGeom prst="rect">
            <a:avLst/>
          </a:prstGeom>
        </p:spPr>
      </p:pic>
      <p:pic>
        <p:nvPicPr>
          <p:cNvPr id="8" name="Picture 7">
            <a:extLst>
              <a:ext uri="{FF2B5EF4-FFF2-40B4-BE49-F238E27FC236}">
                <a16:creationId xmlns:a16="http://schemas.microsoft.com/office/drawing/2014/main" id="{4F0C043E-DA68-1637-D183-9C529275E639}"/>
              </a:ext>
            </a:extLst>
          </p:cNvPr>
          <p:cNvPicPr>
            <a:picLocks noChangeAspect="1"/>
          </p:cNvPicPr>
          <p:nvPr/>
        </p:nvPicPr>
        <p:blipFill>
          <a:blip r:embed="rId5"/>
          <a:stretch>
            <a:fillRect/>
          </a:stretch>
        </p:blipFill>
        <p:spPr>
          <a:xfrm>
            <a:off x="5384950" y="2775347"/>
            <a:ext cx="8413209" cy="1585097"/>
          </a:xfrm>
          <a:prstGeom prst="rect">
            <a:avLst/>
          </a:prstGeom>
        </p:spPr>
      </p:pic>
    </p:spTree>
    <p:extLst>
      <p:ext uri="{BB962C8B-B14F-4D97-AF65-F5344CB8AC3E}">
        <p14:creationId xmlns:p14="http://schemas.microsoft.com/office/powerpoint/2010/main" val="231977223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C3AD681-6B2D-4E16-8B3F-2FA95EA185B2}"/>
              </a:ext>
            </a:extLst>
          </p:cNvPr>
          <p:cNvSpPr/>
          <p:nvPr/>
        </p:nvSpPr>
        <p:spPr>
          <a:xfrm>
            <a:off x="1360065" y="39826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mbria" panose="02040503050406030204" pitchFamily="18" charset="0"/>
              <a:ea typeface="inpin heiti" charset="-122"/>
              <a:cs typeface="Calibri" panose="020F0502020204030204" pitchFamily="34" charset="0"/>
            </a:endParaRPr>
          </a:p>
        </p:txBody>
      </p:sp>
      <p:pic>
        <p:nvPicPr>
          <p:cNvPr id="60" name="Picture 59">
            <a:extLst>
              <a:ext uri="{FF2B5EF4-FFF2-40B4-BE49-F238E27FC236}">
                <a16:creationId xmlns:a16="http://schemas.microsoft.com/office/drawing/2014/main" id="{9D46823F-B8E7-4FB4-A96D-8FFC7B386326}"/>
              </a:ext>
            </a:extLst>
          </p:cNvPr>
          <p:cNvPicPr>
            <a:picLocks noChangeAspect="1"/>
          </p:cNvPicPr>
          <p:nvPr/>
        </p:nvPicPr>
        <p:blipFill>
          <a:blip r:embed="rId4"/>
          <a:stretch>
            <a:fillRect/>
          </a:stretch>
        </p:blipFill>
        <p:spPr>
          <a:xfrm rot="16200000">
            <a:off x="919210" y="351963"/>
            <a:ext cx="646331" cy="646331"/>
          </a:xfrm>
          <a:prstGeom prst="rect">
            <a:avLst/>
          </a:prstGeom>
        </p:spPr>
      </p:pic>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243" y="1125486"/>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mbria" panose="02040503050406030204" pitchFamily="18" charset="0"/>
                  <a:ea typeface="Cambria" panose="02040503050406030204" pitchFamily="18" charset="0"/>
                  <a:cs typeface="Calibri" panose="020F0502020204030204" pitchFamily="34" charset="0"/>
                </a:rPr>
                <a:t>4</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76" y="1124554"/>
            <a:ext cx="9894935" cy="52525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Theo em, vì sao Mã Lương không chịu làm theo ý muốn của phú ông?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 Vì phú ông đã nhốt Mã Lương vào chuồng ngựa.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b. Vì phú ông b</a:t>
            </a:r>
            <a:r>
              <a:rPr lang="en-US" altLang="zh-CN"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ắ</a:t>
            </a:r>
            <a:r>
              <a:rPr kumimoji="0" lang="vi-VN" altLang="zh-C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 Mã Lương chịu đói, chịu rét.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 Vì phú ông đã giàu có lại tham lam.</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d. Nêu ý kiến khác của em.</a:t>
            </a:r>
          </a:p>
        </p:txBody>
      </p:sp>
      <p:sp>
        <p:nvSpPr>
          <p:cNvPr id="2" name="Oval 1">
            <a:extLst>
              <a:ext uri="{FF2B5EF4-FFF2-40B4-BE49-F238E27FC236}">
                <a16:creationId xmlns:a16="http://schemas.microsoft.com/office/drawing/2014/main" id="{C2C9A18F-3CC3-4AEF-8EDF-F7592E576EB7}"/>
              </a:ext>
            </a:extLst>
          </p:cNvPr>
          <p:cNvSpPr/>
          <p:nvPr/>
        </p:nvSpPr>
        <p:spPr>
          <a:xfrm>
            <a:off x="1510845" y="4945510"/>
            <a:ext cx="568976" cy="5711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59472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C3AD681-6B2D-4E16-8B3F-2FA95EA185B2}"/>
              </a:ext>
            </a:extLst>
          </p:cNvPr>
          <p:cNvSpPr/>
          <p:nvPr/>
        </p:nvSpPr>
        <p:spPr>
          <a:xfrm>
            <a:off x="1163296" y="340388"/>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mbria" panose="02040503050406030204" pitchFamily="18" charset="0"/>
              <a:ea typeface="inpin heiti" charset="-122"/>
              <a:cs typeface="Calibri" panose="020F0502020204030204" pitchFamily="34" charset="0"/>
            </a:endParaRPr>
          </a:p>
        </p:txBody>
      </p:sp>
      <p:pic>
        <p:nvPicPr>
          <p:cNvPr id="60" name="Picture 59">
            <a:extLst>
              <a:ext uri="{FF2B5EF4-FFF2-40B4-BE49-F238E27FC236}">
                <a16:creationId xmlns:a16="http://schemas.microsoft.com/office/drawing/2014/main" id="{9D46823F-B8E7-4FB4-A96D-8FFC7B386326}"/>
              </a:ext>
            </a:extLst>
          </p:cNvPr>
          <p:cNvPicPr>
            <a:picLocks noChangeAspect="1"/>
          </p:cNvPicPr>
          <p:nvPr/>
        </p:nvPicPr>
        <p:blipFill>
          <a:blip r:embed="rId4"/>
          <a:stretch>
            <a:fillRect/>
          </a:stretch>
        </p:blipFill>
        <p:spPr>
          <a:xfrm rot="16200000">
            <a:off x="757165" y="328813"/>
            <a:ext cx="646331" cy="646331"/>
          </a:xfrm>
          <a:prstGeom prst="rect">
            <a:avLst/>
          </a:prstGeom>
        </p:spPr>
      </p:pic>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243" y="1125486"/>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mbria" panose="02040503050406030204" pitchFamily="18" charset="0"/>
                  <a:ea typeface="Cambria" panose="02040503050406030204" pitchFamily="18" charset="0"/>
                  <a:cs typeface="Calibri" panose="020F0502020204030204" pitchFamily="34" charset="0"/>
                </a:rPr>
                <a:t>5</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76" y="1124554"/>
            <a:ext cx="9762841"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Em đoán xem n</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h</a:t>
            </a:r>
            <a:r>
              <a:rPr kumimoji="0" lang="vi-VN"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ững sự việc gì sẽ xảy ra tiếp theo.</a:t>
            </a:r>
          </a:p>
        </p:txBody>
      </p:sp>
      <p:sp>
        <p:nvSpPr>
          <p:cNvPr id="71" name="Rounded Rectangle 13">
            <a:extLst>
              <a:ext uri="{FF2B5EF4-FFF2-40B4-BE49-F238E27FC236}">
                <a16:creationId xmlns:a16="http://schemas.microsoft.com/office/drawing/2014/main" id="{56E2F237-388E-4D6F-A72A-92A78AB77874}"/>
              </a:ext>
            </a:extLst>
          </p:cNvPr>
          <p:cNvSpPr/>
          <p:nvPr/>
        </p:nvSpPr>
        <p:spPr>
          <a:xfrm>
            <a:off x="706056" y="2870522"/>
            <a:ext cx="10971824" cy="36073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defTabSz="457200">
              <a:defRPr/>
            </a:pPr>
            <a:r>
              <a:rPr lang="en-US" altLang="zh-CN"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VD: </a:t>
            </a:r>
            <a:r>
              <a:rPr lang="vi-VN" altLang="zh-CN"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Sau đó Mã Lương đã đi khắp nơi giúp đỡ những người nghèo khổ. Khắp muôn nơi, người dân đều có cuộc sống tốt hơn. Mã Lương được mọi người yêu quý, tôn làm thần Lương. Sau khi chết đi, Mã Lương đã trở thành tiên và tiếp tục đi giúp đỡ mọi người.</a:t>
            </a:r>
          </a:p>
        </p:txBody>
      </p:sp>
    </p:spTree>
    <p:extLst>
      <p:ext uri="{BB962C8B-B14F-4D97-AF65-F5344CB8AC3E}">
        <p14:creationId xmlns:p14="http://schemas.microsoft.com/office/powerpoint/2010/main" val="132008415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43">
            <a:extLst>
              <a:ext uri="{FF2B5EF4-FFF2-40B4-BE49-F238E27FC236}">
                <a16:creationId xmlns:a16="http://schemas.microsoft.com/office/drawing/2014/main" id="{7EDB7483-9244-4A7E-BA3D-D9FC7CB31036}"/>
              </a:ext>
            </a:extLst>
          </p:cNvPr>
          <p:cNvSpPr/>
          <p:nvPr/>
        </p:nvSpPr>
        <p:spPr>
          <a:xfrm>
            <a:off x="1487947" y="917085"/>
            <a:ext cx="9126563" cy="1256760"/>
          </a:xfrm>
          <a:custGeom>
            <a:avLst/>
            <a:gdLst>
              <a:gd name="connsiteX0" fmla="*/ 0 w 9126563"/>
              <a:gd name="connsiteY0" fmla="*/ 209464 h 1256760"/>
              <a:gd name="connsiteX1" fmla="*/ 209464 w 9126563"/>
              <a:gd name="connsiteY1" fmla="*/ 0 h 1256760"/>
              <a:gd name="connsiteX2" fmla="*/ 615820 w 9126563"/>
              <a:gd name="connsiteY2" fmla="*/ 0 h 1256760"/>
              <a:gd name="connsiteX3" fmla="*/ 935100 w 9126563"/>
              <a:gd name="connsiteY3" fmla="*/ 0 h 1256760"/>
              <a:gd name="connsiteX4" fmla="*/ 1341457 w 9126563"/>
              <a:gd name="connsiteY4" fmla="*/ 0 h 1256760"/>
              <a:gd name="connsiteX5" fmla="*/ 2009042 w 9126563"/>
              <a:gd name="connsiteY5" fmla="*/ 0 h 1256760"/>
              <a:gd name="connsiteX6" fmla="*/ 2328322 w 9126563"/>
              <a:gd name="connsiteY6" fmla="*/ 0 h 1256760"/>
              <a:gd name="connsiteX7" fmla="*/ 2821754 w 9126563"/>
              <a:gd name="connsiteY7" fmla="*/ 0 h 1256760"/>
              <a:gd name="connsiteX8" fmla="*/ 3228111 w 9126563"/>
              <a:gd name="connsiteY8" fmla="*/ 0 h 1256760"/>
              <a:gd name="connsiteX9" fmla="*/ 3721543 w 9126563"/>
              <a:gd name="connsiteY9" fmla="*/ 0 h 1256760"/>
              <a:gd name="connsiteX10" fmla="*/ 4127900 w 9126563"/>
              <a:gd name="connsiteY10" fmla="*/ 0 h 1256760"/>
              <a:gd name="connsiteX11" fmla="*/ 4708409 w 9126563"/>
              <a:gd name="connsiteY11" fmla="*/ 0 h 1256760"/>
              <a:gd name="connsiteX12" fmla="*/ 5114765 w 9126563"/>
              <a:gd name="connsiteY12" fmla="*/ 0 h 1256760"/>
              <a:gd name="connsiteX13" fmla="*/ 5608198 w 9126563"/>
              <a:gd name="connsiteY13" fmla="*/ 0 h 1256760"/>
              <a:gd name="connsiteX14" fmla="*/ 6188707 w 9126563"/>
              <a:gd name="connsiteY14" fmla="*/ 0 h 1256760"/>
              <a:gd name="connsiteX15" fmla="*/ 6769216 w 9126563"/>
              <a:gd name="connsiteY15" fmla="*/ 0 h 1256760"/>
              <a:gd name="connsiteX16" fmla="*/ 7523877 w 9126563"/>
              <a:gd name="connsiteY16" fmla="*/ 0 h 1256760"/>
              <a:gd name="connsiteX17" fmla="*/ 8191463 w 9126563"/>
              <a:gd name="connsiteY17" fmla="*/ 0 h 1256760"/>
              <a:gd name="connsiteX18" fmla="*/ 8917099 w 9126563"/>
              <a:gd name="connsiteY18" fmla="*/ 0 h 1256760"/>
              <a:gd name="connsiteX19" fmla="*/ 9126563 w 9126563"/>
              <a:gd name="connsiteY19" fmla="*/ 209464 h 1256760"/>
              <a:gd name="connsiteX20" fmla="*/ 9126563 w 9126563"/>
              <a:gd name="connsiteY20" fmla="*/ 645137 h 1256760"/>
              <a:gd name="connsiteX21" fmla="*/ 9126563 w 9126563"/>
              <a:gd name="connsiteY21" fmla="*/ 1047296 h 1256760"/>
              <a:gd name="connsiteX22" fmla="*/ 8917099 w 9126563"/>
              <a:gd name="connsiteY22" fmla="*/ 1256760 h 1256760"/>
              <a:gd name="connsiteX23" fmla="*/ 8249514 w 9126563"/>
              <a:gd name="connsiteY23" fmla="*/ 1256760 h 1256760"/>
              <a:gd name="connsiteX24" fmla="*/ 7494852 w 9126563"/>
              <a:gd name="connsiteY24" fmla="*/ 1256760 h 1256760"/>
              <a:gd name="connsiteX25" fmla="*/ 6827267 w 9126563"/>
              <a:gd name="connsiteY25" fmla="*/ 1256760 h 1256760"/>
              <a:gd name="connsiteX26" fmla="*/ 6072605 w 9126563"/>
              <a:gd name="connsiteY26" fmla="*/ 1256760 h 1256760"/>
              <a:gd name="connsiteX27" fmla="*/ 5492096 w 9126563"/>
              <a:gd name="connsiteY27" fmla="*/ 1256760 h 1256760"/>
              <a:gd name="connsiteX28" fmla="*/ 4824511 w 9126563"/>
              <a:gd name="connsiteY28" fmla="*/ 1256760 h 1256760"/>
              <a:gd name="connsiteX29" fmla="*/ 4331078 w 9126563"/>
              <a:gd name="connsiteY29" fmla="*/ 1256760 h 1256760"/>
              <a:gd name="connsiteX30" fmla="*/ 4011798 w 9126563"/>
              <a:gd name="connsiteY30" fmla="*/ 1256760 h 1256760"/>
              <a:gd name="connsiteX31" fmla="*/ 3692518 w 9126563"/>
              <a:gd name="connsiteY31" fmla="*/ 1256760 h 1256760"/>
              <a:gd name="connsiteX32" fmla="*/ 3286162 w 9126563"/>
              <a:gd name="connsiteY32" fmla="*/ 1256760 h 1256760"/>
              <a:gd name="connsiteX33" fmla="*/ 2879805 w 9126563"/>
              <a:gd name="connsiteY33" fmla="*/ 1256760 h 1256760"/>
              <a:gd name="connsiteX34" fmla="*/ 2473449 w 9126563"/>
              <a:gd name="connsiteY34" fmla="*/ 1256760 h 1256760"/>
              <a:gd name="connsiteX35" fmla="*/ 1718787 w 9126563"/>
              <a:gd name="connsiteY35" fmla="*/ 1256760 h 1256760"/>
              <a:gd name="connsiteX36" fmla="*/ 1051202 w 9126563"/>
              <a:gd name="connsiteY36" fmla="*/ 1256760 h 1256760"/>
              <a:gd name="connsiteX37" fmla="*/ 209464 w 9126563"/>
              <a:gd name="connsiteY37" fmla="*/ 1256760 h 1256760"/>
              <a:gd name="connsiteX38" fmla="*/ 0 w 9126563"/>
              <a:gd name="connsiteY38" fmla="*/ 1047296 h 1256760"/>
              <a:gd name="connsiteX39" fmla="*/ 0 w 9126563"/>
              <a:gd name="connsiteY39" fmla="*/ 628380 h 1256760"/>
              <a:gd name="connsiteX40" fmla="*/ 0 w 9126563"/>
              <a:gd name="connsiteY40" fmla="*/ 209464 h 12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6563" h="1256760" fill="none" extrusionOk="0">
                <a:moveTo>
                  <a:pt x="0" y="209464"/>
                </a:moveTo>
                <a:cubicBezTo>
                  <a:pt x="-19922" y="77467"/>
                  <a:pt x="96765" y="6016"/>
                  <a:pt x="209464" y="0"/>
                </a:cubicBezTo>
                <a:cubicBezTo>
                  <a:pt x="388189" y="-30604"/>
                  <a:pt x="454117" y="15514"/>
                  <a:pt x="615820" y="0"/>
                </a:cubicBezTo>
                <a:cubicBezTo>
                  <a:pt x="777523" y="-15514"/>
                  <a:pt x="781771" y="246"/>
                  <a:pt x="935100" y="0"/>
                </a:cubicBezTo>
                <a:cubicBezTo>
                  <a:pt x="1088429" y="-246"/>
                  <a:pt x="1223871" y="37710"/>
                  <a:pt x="1341457" y="0"/>
                </a:cubicBezTo>
                <a:cubicBezTo>
                  <a:pt x="1459043" y="-37710"/>
                  <a:pt x="1810577" y="16269"/>
                  <a:pt x="2009042" y="0"/>
                </a:cubicBezTo>
                <a:cubicBezTo>
                  <a:pt x="2207507" y="-16269"/>
                  <a:pt x="2213308" y="12122"/>
                  <a:pt x="2328322" y="0"/>
                </a:cubicBezTo>
                <a:cubicBezTo>
                  <a:pt x="2443336" y="-12122"/>
                  <a:pt x="2582149" y="25983"/>
                  <a:pt x="2821754" y="0"/>
                </a:cubicBezTo>
                <a:cubicBezTo>
                  <a:pt x="3061359" y="-25983"/>
                  <a:pt x="3061764" y="8101"/>
                  <a:pt x="3228111" y="0"/>
                </a:cubicBezTo>
                <a:cubicBezTo>
                  <a:pt x="3394458" y="-8101"/>
                  <a:pt x="3592098" y="55891"/>
                  <a:pt x="3721543" y="0"/>
                </a:cubicBezTo>
                <a:cubicBezTo>
                  <a:pt x="3850988" y="-55891"/>
                  <a:pt x="3990345" y="45305"/>
                  <a:pt x="4127900" y="0"/>
                </a:cubicBezTo>
                <a:cubicBezTo>
                  <a:pt x="4265455" y="-45305"/>
                  <a:pt x="4543882" y="44109"/>
                  <a:pt x="4708409" y="0"/>
                </a:cubicBezTo>
                <a:cubicBezTo>
                  <a:pt x="4872936" y="-44109"/>
                  <a:pt x="5003416" y="45310"/>
                  <a:pt x="5114765" y="0"/>
                </a:cubicBezTo>
                <a:cubicBezTo>
                  <a:pt x="5226114" y="-45310"/>
                  <a:pt x="5446609" y="3914"/>
                  <a:pt x="5608198" y="0"/>
                </a:cubicBezTo>
                <a:cubicBezTo>
                  <a:pt x="5769787" y="-3914"/>
                  <a:pt x="5998176" y="42435"/>
                  <a:pt x="6188707" y="0"/>
                </a:cubicBezTo>
                <a:cubicBezTo>
                  <a:pt x="6379238" y="-42435"/>
                  <a:pt x="6613167" y="8136"/>
                  <a:pt x="6769216" y="0"/>
                </a:cubicBezTo>
                <a:cubicBezTo>
                  <a:pt x="6925265" y="-8136"/>
                  <a:pt x="7352485" y="54231"/>
                  <a:pt x="7523877" y="0"/>
                </a:cubicBezTo>
                <a:cubicBezTo>
                  <a:pt x="7695269" y="-54231"/>
                  <a:pt x="7934208" y="64690"/>
                  <a:pt x="8191463" y="0"/>
                </a:cubicBezTo>
                <a:cubicBezTo>
                  <a:pt x="8448718" y="-64690"/>
                  <a:pt x="8710816" y="16051"/>
                  <a:pt x="8917099" y="0"/>
                </a:cubicBezTo>
                <a:cubicBezTo>
                  <a:pt x="9049773" y="20490"/>
                  <a:pt x="9159685" y="86362"/>
                  <a:pt x="9126563" y="209464"/>
                </a:cubicBezTo>
                <a:cubicBezTo>
                  <a:pt x="9162204" y="416329"/>
                  <a:pt x="9097020" y="440097"/>
                  <a:pt x="9126563" y="645137"/>
                </a:cubicBezTo>
                <a:cubicBezTo>
                  <a:pt x="9156106" y="850177"/>
                  <a:pt x="9114497" y="903280"/>
                  <a:pt x="9126563" y="1047296"/>
                </a:cubicBezTo>
                <a:cubicBezTo>
                  <a:pt x="9134087" y="1179479"/>
                  <a:pt x="9030014" y="1258596"/>
                  <a:pt x="8917099" y="1256760"/>
                </a:cubicBezTo>
                <a:cubicBezTo>
                  <a:pt x="8617313" y="1317906"/>
                  <a:pt x="8472447" y="1233021"/>
                  <a:pt x="8249514" y="1256760"/>
                </a:cubicBezTo>
                <a:cubicBezTo>
                  <a:pt x="8026582" y="1280499"/>
                  <a:pt x="7824635" y="1198235"/>
                  <a:pt x="7494852" y="1256760"/>
                </a:cubicBezTo>
                <a:cubicBezTo>
                  <a:pt x="7165069" y="1315285"/>
                  <a:pt x="7025353" y="1179407"/>
                  <a:pt x="6827267" y="1256760"/>
                </a:cubicBezTo>
                <a:cubicBezTo>
                  <a:pt x="6629181" y="1334113"/>
                  <a:pt x="6380214" y="1221260"/>
                  <a:pt x="6072605" y="1256760"/>
                </a:cubicBezTo>
                <a:cubicBezTo>
                  <a:pt x="5764996" y="1292260"/>
                  <a:pt x="5673845" y="1226263"/>
                  <a:pt x="5492096" y="1256760"/>
                </a:cubicBezTo>
                <a:cubicBezTo>
                  <a:pt x="5310347" y="1287257"/>
                  <a:pt x="4965380" y="1241284"/>
                  <a:pt x="4824511" y="1256760"/>
                </a:cubicBezTo>
                <a:cubicBezTo>
                  <a:pt x="4683643" y="1272236"/>
                  <a:pt x="4540526" y="1214834"/>
                  <a:pt x="4331078" y="1256760"/>
                </a:cubicBezTo>
                <a:cubicBezTo>
                  <a:pt x="4121630" y="1298686"/>
                  <a:pt x="4105387" y="1236460"/>
                  <a:pt x="4011798" y="1256760"/>
                </a:cubicBezTo>
                <a:cubicBezTo>
                  <a:pt x="3918209" y="1277060"/>
                  <a:pt x="3823271" y="1225646"/>
                  <a:pt x="3692518" y="1256760"/>
                </a:cubicBezTo>
                <a:cubicBezTo>
                  <a:pt x="3561765" y="1287874"/>
                  <a:pt x="3473211" y="1208500"/>
                  <a:pt x="3286162" y="1256760"/>
                </a:cubicBezTo>
                <a:cubicBezTo>
                  <a:pt x="3099113" y="1305020"/>
                  <a:pt x="3044417" y="1233959"/>
                  <a:pt x="2879805" y="1256760"/>
                </a:cubicBezTo>
                <a:cubicBezTo>
                  <a:pt x="2715193" y="1279561"/>
                  <a:pt x="2647317" y="1224276"/>
                  <a:pt x="2473449" y="1256760"/>
                </a:cubicBezTo>
                <a:cubicBezTo>
                  <a:pt x="2299581" y="1289244"/>
                  <a:pt x="1961587" y="1180539"/>
                  <a:pt x="1718787" y="1256760"/>
                </a:cubicBezTo>
                <a:cubicBezTo>
                  <a:pt x="1475987" y="1332981"/>
                  <a:pt x="1278831" y="1214322"/>
                  <a:pt x="1051202" y="1256760"/>
                </a:cubicBezTo>
                <a:cubicBezTo>
                  <a:pt x="823574" y="1299198"/>
                  <a:pt x="480250" y="1199361"/>
                  <a:pt x="209464" y="1256760"/>
                </a:cubicBezTo>
                <a:cubicBezTo>
                  <a:pt x="92526" y="1265523"/>
                  <a:pt x="-21730" y="1146548"/>
                  <a:pt x="0" y="1047296"/>
                </a:cubicBezTo>
                <a:cubicBezTo>
                  <a:pt x="-41605" y="850329"/>
                  <a:pt x="14098" y="824311"/>
                  <a:pt x="0" y="628380"/>
                </a:cubicBezTo>
                <a:cubicBezTo>
                  <a:pt x="-14098" y="432449"/>
                  <a:pt x="32088" y="387725"/>
                  <a:pt x="0" y="209464"/>
                </a:cubicBezTo>
                <a:close/>
              </a:path>
              <a:path w="9126563" h="1256760" stroke="0" extrusionOk="0">
                <a:moveTo>
                  <a:pt x="0" y="209464"/>
                </a:moveTo>
                <a:cubicBezTo>
                  <a:pt x="-29930" y="84938"/>
                  <a:pt x="106171" y="9433"/>
                  <a:pt x="209464" y="0"/>
                </a:cubicBezTo>
                <a:cubicBezTo>
                  <a:pt x="399893" y="-35429"/>
                  <a:pt x="693398" y="48323"/>
                  <a:pt x="877049" y="0"/>
                </a:cubicBezTo>
                <a:cubicBezTo>
                  <a:pt x="1060701" y="-48323"/>
                  <a:pt x="1317848" y="56646"/>
                  <a:pt x="1544635" y="0"/>
                </a:cubicBezTo>
                <a:cubicBezTo>
                  <a:pt x="1771422" y="-56646"/>
                  <a:pt x="1929014" y="22395"/>
                  <a:pt x="2212220" y="0"/>
                </a:cubicBezTo>
                <a:cubicBezTo>
                  <a:pt x="2495426" y="-22395"/>
                  <a:pt x="2673488" y="10004"/>
                  <a:pt x="2966882" y="0"/>
                </a:cubicBezTo>
                <a:cubicBezTo>
                  <a:pt x="3260276" y="-10004"/>
                  <a:pt x="3215633" y="11063"/>
                  <a:pt x="3373238" y="0"/>
                </a:cubicBezTo>
                <a:cubicBezTo>
                  <a:pt x="3530843" y="-11063"/>
                  <a:pt x="3701232" y="65958"/>
                  <a:pt x="3953747" y="0"/>
                </a:cubicBezTo>
                <a:cubicBezTo>
                  <a:pt x="4206262" y="-65958"/>
                  <a:pt x="4332773" y="43137"/>
                  <a:pt x="4447180" y="0"/>
                </a:cubicBezTo>
                <a:cubicBezTo>
                  <a:pt x="4561587" y="-43137"/>
                  <a:pt x="4759397" y="4594"/>
                  <a:pt x="4853536" y="0"/>
                </a:cubicBezTo>
                <a:cubicBezTo>
                  <a:pt x="4947675" y="-4594"/>
                  <a:pt x="5305608" y="66334"/>
                  <a:pt x="5521121" y="0"/>
                </a:cubicBezTo>
                <a:cubicBezTo>
                  <a:pt x="5736635" y="-66334"/>
                  <a:pt x="5775709" y="10777"/>
                  <a:pt x="5840401" y="0"/>
                </a:cubicBezTo>
                <a:cubicBezTo>
                  <a:pt x="5905093" y="-10777"/>
                  <a:pt x="6040537" y="33602"/>
                  <a:pt x="6159681" y="0"/>
                </a:cubicBezTo>
                <a:cubicBezTo>
                  <a:pt x="6278825" y="-33602"/>
                  <a:pt x="6683681" y="67749"/>
                  <a:pt x="6827267" y="0"/>
                </a:cubicBezTo>
                <a:cubicBezTo>
                  <a:pt x="6970853" y="-67749"/>
                  <a:pt x="7053150" y="48119"/>
                  <a:pt x="7233623" y="0"/>
                </a:cubicBezTo>
                <a:cubicBezTo>
                  <a:pt x="7414096" y="-48119"/>
                  <a:pt x="7468270" y="34543"/>
                  <a:pt x="7639979" y="0"/>
                </a:cubicBezTo>
                <a:cubicBezTo>
                  <a:pt x="7811688" y="-34543"/>
                  <a:pt x="8210148" y="6707"/>
                  <a:pt x="8394641" y="0"/>
                </a:cubicBezTo>
                <a:cubicBezTo>
                  <a:pt x="8579134" y="-6707"/>
                  <a:pt x="8669512" y="38934"/>
                  <a:pt x="8917099" y="0"/>
                </a:cubicBezTo>
                <a:cubicBezTo>
                  <a:pt x="9042423" y="19802"/>
                  <a:pt x="9099596" y="75165"/>
                  <a:pt x="9126563" y="209464"/>
                </a:cubicBezTo>
                <a:cubicBezTo>
                  <a:pt x="9151551" y="391280"/>
                  <a:pt x="9094110" y="473842"/>
                  <a:pt x="9126563" y="620002"/>
                </a:cubicBezTo>
                <a:cubicBezTo>
                  <a:pt x="9159016" y="766162"/>
                  <a:pt x="9075418" y="888416"/>
                  <a:pt x="9126563" y="1047296"/>
                </a:cubicBezTo>
                <a:cubicBezTo>
                  <a:pt x="9134560" y="1129570"/>
                  <a:pt x="9011566" y="1243355"/>
                  <a:pt x="8917099" y="1256760"/>
                </a:cubicBezTo>
                <a:cubicBezTo>
                  <a:pt x="8613408" y="1325942"/>
                  <a:pt x="8473398" y="1177768"/>
                  <a:pt x="8249514" y="1256760"/>
                </a:cubicBezTo>
                <a:cubicBezTo>
                  <a:pt x="8025630" y="1335752"/>
                  <a:pt x="7821263" y="1243164"/>
                  <a:pt x="7669005" y="1256760"/>
                </a:cubicBezTo>
                <a:cubicBezTo>
                  <a:pt x="7516747" y="1270356"/>
                  <a:pt x="7454223" y="1246370"/>
                  <a:pt x="7349725" y="1256760"/>
                </a:cubicBezTo>
                <a:cubicBezTo>
                  <a:pt x="7245227" y="1267150"/>
                  <a:pt x="7071702" y="1256534"/>
                  <a:pt x="6943368" y="1256760"/>
                </a:cubicBezTo>
                <a:cubicBezTo>
                  <a:pt x="6815034" y="1256986"/>
                  <a:pt x="6771964" y="1253687"/>
                  <a:pt x="6624088" y="1256760"/>
                </a:cubicBezTo>
                <a:cubicBezTo>
                  <a:pt x="6476212" y="1259833"/>
                  <a:pt x="6387090" y="1233574"/>
                  <a:pt x="6217732" y="1256760"/>
                </a:cubicBezTo>
                <a:cubicBezTo>
                  <a:pt x="6048374" y="1279946"/>
                  <a:pt x="5867454" y="1256749"/>
                  <a:pt x="5550147" y="1256760"/>
                </a:cubicBezTo>
                <a:cubicBezTo>
                  <a:pt x="5232840" y="1256771"/>
                  <a:pt x="5282488" y="1249191"/>
                  <a:pt x="5143791" y="1256760"/>
                </a:cubicBezTo>
                <a:cubicBezTo>
                  <a:pt x="5005094" y="1264329"/>
                  <a:pt x="4682615" y="1240888"/>
                  <a:pt x="4563282" y="1256760"/>
                </a:cubicBezTo>
                <a:cubicBezTo>
                  <a:pt x="4443949" y="1272632"/>
                  <a:pt x="4262745" y="1238033"/>
                  <a:pt x="4069849" y="1256760"/>
                </a:cubicBezTo>
                <a:cubicBezTo>
                  <a:pt x="3876953" y="1275487"/>
                  <a:pt x="3843431" y="1239460"/>
                  <a:pt x="3663493" y="1256760"/>
                </a:cubicBezTo>
                <a:cubicBezTo>
                  <a:pt x="3483555" y="1274060"/>
                  <a:pt x="3233710" y="1234462"/>
                  <a:pt x="2908831" y="1256760"/>
                </a:cubicBezTo>
                <a:cubicBezTo>
                  <a:pt x="2583952" y="1279058"/>
                  <a:pt x="2636839" y="1225497"/>
                  <a:pt x="2502475" y="1256760"/>
                </a:cubicBezTo>
                <a:cubicBezTo>
                  <a:pt x="2368111" y="1288023"/>
                  <a:pt x="2151196" y="1244887"/>
                  <a:pt x="1834889" y="1256760"/>
                </a:cubicBezTo>
                <a:cubicBezTo>
                  <a:pt x="1518582" y="1268633"/>
                  <a:pt x="1559702" y="1219153"/>
                  <a:pt x="1428533" y="1256760"/>
                </a:cubicBezTo>
                <a:cubicBezTo>
                  <a:pt x="1297364" y="1294367"/>
                  <a:pt x="1155694" y="1244006"/>
                  <a:pt x="1022177" y="1256760"/>
                </a:cubicBezTo>
                <a:cubicBezTo>
                  <a:pt x="888660" y="1269514"/>
                  <a:pt x="609687" y="1247430"/>
                  <a:pt x="209464" y="1256760"/>
                </a:cubicBezTo>
                <a:cubicBezTo>
                  <a:pt x="96775" y="1285417"/>
                  <a:pt x="-158" y="1157870"/>
                  <a:pt x="0" y="1047296"/>
                </a:cubicBezTo>
                <a:cubicBezTo>
                  <a:pt x="-24642" y="949237"/>
                  <a:pt x="32969" y="716881"/>
                  <a:pt x="0" y="628380"/>
                </a:cubicBezTo>
                <a:cubicBezTo>
                  <a:pt x="-32969" y="539879"/>
                  <a:pt x="34947" y="354023"/>
                  <a:pt x="0" y="209464"/>
                </a:cubicBezTo>
                <a:close/>
              </a:path>
            </a:pathLst>
          </a:custGeom>
          <a:solidFill>
            <a:srgbClr val="AFF3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Nội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dung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chính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của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srgbClr val="000000"/>
                </a:solidFill>
                <a:latin typeface="Cambria" panose="02040503050406030204" pitchFamily="18" charset="0"/>
                <a:ea typeface="Cambria" panose="02040503050406030204" pitchFamily="18" charset="0"/>
                <a:cs typeface="Arial-Rounded" panose="020B0500000000000000" pitchFamily="34"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là</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gì</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p>
        </p:txBody>
      </p:sp>
      <p:sp>
        <p:nvSpPr>
          <p:cNvPr id="54" name="Rectangle 53">
            <a:extLst>
              <a:ext uri="{FF2B5EF4-FFF2-40B4-BE49-F238E27FC236}">
                <a16:creationId xmlns:a16="http://schemas.microsoft.com/office/drawing/2014/main" id="{C55E7039-0A0A-483B-A881-BCF9D934494B}"/>
              </a:ext>
            </a:extLst>
          </p:cNvPr>
          <p:cNvSpPr/>
          <p:nvPr/>
        </p:nvSpPr>
        <p:spPr>
          <a:xfrm>
            <a:off x="833768" y="2982375"/>
            <a:ext cx="10555721"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đọc</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ca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ngợi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Mã</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Lương</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là</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một</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người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vừa</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dũng</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cảm</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trước</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sự</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bắt</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nạt</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của</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phú</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ông</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vừa</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là</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người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nhân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hậu</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cậu</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đã</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giúp</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đỡ</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rất</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nhiều</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người</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nghèo</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khổ</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giúp</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cuộc</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sống</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mọi</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người</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tốt</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đẹp</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hơn</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374971733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EBF96-E597-558D-7879-2FDCBE96CAC7}"/>
            </a:ext>
          </a:extLst>
        </p:cNvPr>
        <p:cNvGrpSpPr/>
        <p:nvPr/>
      </p:nvGrpSpPr>
      <p:grpSpPr>
        <a:xfrm>
          <a:off x="0" y="0"/>
          <a:ext cx="0" cy="0"/>
          <a:chOff x="0" y="0"/>
          <a:chExt cx="0" cy="0"/>
        </a:xfrm>
      </p:grpSpPr>
      <p:pic>
        <p:nvPicPr>
          <p:cNvPr id="15" name="Picture 14" descr="A red and white pagoda structure&#10;&#10;Description automatically generated">
            <a:extLst>
              <a:ext uri="{FF2B5EF4-FFF2-40B4-BE49-F238E27FC236}">
                <a16:creationId xmlns:a16="http://schemas.microsoft.com/office/drawing/2014/main" id="{04249997-B774-3987-3589-C276B6CB625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313" b="90625" l="2188" r="96250">
                        <a14:foregroundMark x1="5156" y1="87031" x2="26406" y2="90625"/>
                        <a14:foregroundMark x1="26406" y1="90625" x2="92500" y2="84375"/>
                        <a14:foregroundMark x1="33281" y1="7813" x2="35000" y2="8281"/>
                        <a14:foregroundMark x1="47188" y1="5313" x2="48750" y2="6406"/>
                        <a14:foregroundMark x1="89531" y1="88438" x2="96406" y2="85938"/>
                        <a14:foregroundMark x1="2188" y1="85313" x2="6875" y2="85313"/>
                      </a14:backgroundRemoval>
                    </a14:imgEffect>
                  </a14:imgLayer>
                </a14:imgProps>
              </a:ext>
              <a:ext uri="{28A0092B-C50C-407E-A947-70E740481C1C}">
                <a14:useLocalDpi xmlns:a14="http://schemas.microsoft.com/office/drawing/2010/main" val="0"/>
              </a:ext>
            </a:extLst>
          </a:blip>
          <a:stretch>
            <a:fillRect/>
          </a:stretch>
        </p:blipFill>
        <p:spPr>
          <a:xfrm>
            <a:off x="192525" y="2291219"/>
            <a:ext cx="4235858" cy="4235858"/>
          </a:xfrm>
          <a:prstGeom prst="rect">
            <a:avLst/>
          </a:prstGeom>
        </p:spPr>
      </p:pic>
      <p:grpSp>
        <p:nvGrpSpPr>
          <p:cNvPr id="9" name="Group 8">
            <a:extLst>
              <a:ext uri="{FF2B5EF4-FFF2-40B4-BE49-F238E27FC236}">
                <a16:creationId xmlns:a16="http://schemas.microsoft.com/office/drawing/2014/main" id="{8098E193-F6C3-0B9D-EA38-9EB674F9E623}"/>
              </a:ext>
            </a:extLst>
          </p:cNvPr>
          <p:cNvGrpSpPr/>
          <p:nvPr/>
        </p:nvGrpSpPr>
        <p:grpSpPr>
          <a:xfrm>
            <a:off x="-3956266" y="5349213"/>
            <a:ext cx="19336447" cy="1919776"/>
            <a:chOff x="-306853" y="5418637"/>
            <a:chExt cx="14502335" cy="1439832"/>
          </a:xfrm>
        </p:grpSpPr>
        <p:pic>
          <p:nvPicPr>
            <p:cNvPr id="10" name="Picture 9">
              <a:extLst>
                <a:ext uri="{FF2B5EF4-FFF2-40B4-BE49-F238E27FC236}">
                  <a16:creationId xmlns:a16="http://schemas.microsoft.com/office/drawing/2014/main" id="{B2A2D657-B39A-BB0A-27A9-A0E9753578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853" y="5425013"/>
              <a:ext cx="4149479" cy="1433456"/>
            </a:xfrm>
            <a:prstGeom prst="rect">
              <a:avLst/>
            </a:prstGeom>
          </p:spPr>
        </p:pic>
        <p:pic>
          <p:nvPicPr>
            <p:cNvPr id="11" name="Picture 10">
              <a:extLst>
                <a:ext uri="{FF2B5EF4-FFF2-40B4-BE49-F238E27FC236}">
                  <a16:creationId xmlns:a16="http://schemas.microsoft.com/office/drawing/2014/main" id="{7E3D77BC-7FF6-7629-071E-204E476A4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306" y="5421825"/>
              <a:ext cx="4149479" cy="1433456"/>
            </a:xfrm>
            <a:prstGeom prst="rect">
              <a:avLst/>
            </a:prstGeom>
          </p:spPr>
        </p:pic>
        <p:pic>
          <p:nvPicPr>
            <p:cNvPr id="12" name="Picture 11">
              <a:extLst>
                <a:ext uri="{FF2B5EF4-FFF2-40B4-BE49-F238E27FC236}">
                  <a16:creationId xmlns:a16="http://schemas.microsoft.com/office/drawing/2014/main" id="{10D5ACCB-B2B9-1ED4-CDD0-ABAF50AD80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2844" y="5421825"/>
              <a:ext cx="4149479" cy="1433456"/>
            </a:xfrm>
            <a:prstGeom prst="rect">
              <a:avLst/>
            </a:prstGeom>
          </p:spPr>
        </p:pic>
        <p:pic>
          <p:nvPicPr>
            <p:cNvPr id="13" name="Picture 12">
              <a:extLst>
                <a:ext uri="{FF2B5EF4-FFF2-40B4-BE49-F238E27FC236}">
                  <a16:creationId xmlns:a16="http://schemas.microsoft.com/office/drawing/2014/main" id="{1FF8AF84-44E6-B97E-909C-E291E42F5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6003" y="5418637"/>
              <a:ext cx="4149479" cy="1433456"/>
            </a:xfrm>
            <a:prstGeom prst="rect">
              <a:avLst/>
            </a:prstGeom>
          </p:spPr>
        </p:pic>
      </p:grpSp>
      <p:pic>
        <p:nvPicPr>
          <p:cNvPr id="17" name="Picture 16">
            <a:extLst>
              <a:ext uri="{FF2B5EF4-FFF2-40B4-BE49-F238E27FC236}">
                <a16:creationId xmlns:a16="http://schemas.microsoft.com/office/drawing/2014/main" id="{6F1EA92D-BA6F-62AB-0E4E-E197651DDE9A}"/>
              </a:ext>
            </a:extLst>
          </p:cNvPr>
          <p:cNvPicPr>
            <a:picLocks noChangeAspect="1"/>
          </p:cNvPicPr>
          <p:nvPr/>
        </p:nvPicPr>
        <p:blipFill>
          <a:blip r:embed="rId5"/>
          <a:stretch>
            <a:fillRect/>
          </a:stretch>
        </p:blipFill>
        <p:spPr>
          <a:xfrm>
            <a:off x="3875735" y="1926498"/>
            <a:ext cx="7775768" cy="3005003"/>
          </a:xfrm>
          <a:prstGeom prst="rect">
            <a:avLst/>
          </a:prstGeom>
        </p:spPr>
      </p:pic>
    </p:spTree>
    <p:extLst>
      <p:ext uri="{BB962C8B-B14F-4D97-AF65-F5344CB8AC3E}">
        <p14:creationId xmlns:p14="http://schemas.microsoft.com/office/powerpoint/2010/main" val="362478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43">
            <a:extLst>
              <a:ext uri="{FF2B5EF4-FFF2-40B4-BE49-F238E27FC236}">
                <a16:creationId xmlns:a16="http://schemas.microsoft.com/office/drawing/2014/main" id="{ED02D4DA-4E85-4320-8A1B-D188C899761C}"/>
              </a:ext>
            </a:extLst>
          </p:cNvPr>
          <p:cNvSpPr/>
          <p:nvPr/>
        </p:nvSpPr>
        <p:spPr>
          <a:xfrm>
            <a:off x="1606577" y="591211"/>
            <a:ext cx="3942735" cy="765837"/>
          </a:xfrm>
          <a:custGeom>
            <a:avLst/>
            <a:gdLst>
              <a:gd name="connsiteX0" fmla="*/ 0 w 3942735"/>
              <a:gd name="connsiteY0" fmla="*/ 127642 h 765837"/>
              <a:gd name="connsiteX1" fmla="*/ 127642 w 3942735"/>
              <a:gd name="connsiteY1" fmla="*/ 0 h 765837"/>
              <a:gd name="connsiteX2" fmla="*/ 691295 w 3942735"/>
              <a:gd name="connsiteY2" fmla="*/ 0 h 765837"/>
              <a:gd name="connsiteX3" fmla="*/ 1107450 w 3942735"/>
              <a:gd name="connsiteY3" fmla="*/ 0 h 765837"/>
              <a:gd name="connsiteX4" fmla="*/ 1560480 w 3942735"/>
              <a:gd name="connsiteY4" fmla="*/ 0 h 765837"/>
              <a:gd name="connsiteX5" fmla="*/ 1976635 w 3942735"/>
              <a:gd name="connsiteY5" fmla="*/ 0 h 765837"/>
              <a:gd name="connsiteX6" fmla="*/ 2429665 w 3942735"/>
              <a:gd name="connsiteY6" fmla="*/ 0 h 765837"/>
              <a:gd name="connsiteX7" fmla="*/ 2993318 w 3942735"/>
              <a:gd name="connsiteY7" fmla="*/ 0 h 765837"/>
              <a:gd name="connsiteX8" fmla="*/ 3815093 w 3942735"/>
              <a:gd name="connsiteY8" fmla="*/ 0 h 765837"/>
              <a:gd name="connsiteX9" fmla="*/ 3942735 w 3942735"/>
              <a:gd name="connsiteY9" fmla="*/ 127642 h 765837"/>
              <a:gd name="connsiteX10" fmla="*/ 3942735 w 3942735"/>
              <a:gd name="connsiteY10" fmla="*/ 638195 h 765837"/>
              <a:gd name="connsiteX11" fmla="*/ 3815093 w 3942735"/>
              <a:gd name="connsiteY11" fmla="*/ 765837 h 765837"/>
              <a:gd name="connsiteX12" fmla="*/ 3251440 w 3942735"/>
              <a:gd name="connsiteY12" fmla="*/ 765837 h 765837"/>
              <a:gd name="connsiteX13" fmla="*/ 2798410 w 3942735"/>
              <a:gd name="connsiteY13" fmla="*/ 765837 h 765837"/>
              <a:gd name="connsiteX14" fmla="*/ 2345380 w 3942735"/>
              <a:gd name="connsiteY14" fmla="*/ 765837 h 765837"/>
              <a:gd name="connsiteX15" fmla="*/ 1744853 w 3942735"/>
              <a:gd name="connsiteY15" fmla="*/ 765837 h 765837"/>
              <a:gd name="connsiteX16" fmla="*/ 1181199 w 3942735"/>
              <a:gd name="connsiteY16" fmla="*/ 765837 h 765837"/>
              <a:gd name="connsiteX17" fmla="*/ 765044 w 3942735"/>
              <a:gd name="connsiteY17" fmla="*/ 765837 h 765837"/>
              <a:gd name="connsiteX18" fmla="*/ 127642 w 3942735"/>
              <a:gd name="connsiteY18" fmla="*/ 765837 h 765837"/>
              <a:gd name="connsiteX19" fmla="*/ 0 w 3942735"/>
              <a:gd name="connsiteY19" fmla="*/ 638195 h 765837"/>
              <a:gd name="connsiteX20" fmla="*/ 0 w 3942735"/>
              <a:gd name="connsiteY20" fmla="*/ 127642 h 76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2735" h="765837" fill="none" extrusionOk="0">
                <a:moveTo>
                  <a:pt x="0" y="127642"/>
                </a:moveTo>
                <a:cubicBezTo>
                  <a:pt x="-8585" y="70894"/>
                  <a:pt x="61608" y="5537"/>
                  <a:pt x="127642" y="0"/>
                </a:cubicBezTo>
                <a:cubicBezTo>
                  <a:pt x="350498" y="-62100"/>
                  <a:pt x="531543" y="12304"/>
                  <a:pt x="691295" y="0"/>
                </a:cubicBezTo>
                <a:cubicBezTo>
                  <a:pt x="851047" y="-12304"/>
                  <a:pt x="925215" y="21649"/>
                  <a:pt x="1107450" y="0"/>
                </a:cubicBezTo>
                <a:cubicBezTo>
                  <a:pt x="1289686" y="-21649"/>
                  <a:pt x="1425968" y="40064"/>
                  <a:pt x="1560480" y="0"/>
                </a:cubicBezTo>
                <a:cubicBezTo>
                  <a:pt x="1694992" y="-40064"/>
                  <a:pt x="1823309" y="22654"/>
                  <a:pt x="1976635" y="0"/>
                </a:cubicBezTo>
                <a:cubicBezTo>
                  <a:pt x="2129961" y="-22654"/>
                  <a:pt x="2227630" y="26565"/>
                  <a:pt x="2429665" y="0"/>
                </a:cubicBezTo>
                <a:cubicBezTo>
                  <a:pt x="2631700" y="-26565"/>
                  <a:pt x="2787173" y="46924"/>
                  <a:pt x="2993318" y="0"/>
                </a:cubicBezTo>
                <a:cubicBezTo>
                  <a:pt x="3199463" y="-46924"/>
                  <a:pt x="3650461" y="63357"/>
                  <a:pt x="3815093" y="0"/>
                </a:cubicBezTo>
                <a:cubicBezTo>
                  <a:pt x="3901203" y="-11130"/>
                  <a:pt x="3944062" y="56242"/>
                  <a:pt x="3942735" y="127642"/>
                </a:cubicBezTo>
                <a:cubicBezTo>
                  <a:pt x="3990040" y="327789"/>
                  <a:pt x="3931420" y="407646"/>
                  <a:pt x="3942735" y="638195"/>
                </a:cubicBezTo>
                <a:cubicBezTo>
                  <a:pt x="3958425" y="715739"/>
                  <a:pt x="3906607" y="765151"/>
                  <a:pt x="3815093" y="765837"/>
                </a:cubicBezTo>
                <a:cubicBezTo>
                  <a:pt x="3652134" y="824270"/>
                  <a:pt x="3427003" y="730747"/>
                  <a:pt x="3251440" y="765837"/>
                </a:cubicBezTo>
                <a:cubicBezTo>
                  <a:pt x="3075877" y="800927"/>
                  <a:pt x="2937692" y="741599"/>
                  <a:pt x="2798410" y="765837"/>
                </a:cubicBezTo>
                <a:cubicBezTo>
                  <a:pt x="2659128" y="790075"/>
                  <a:pt x="2562982" y="764819"/>
                  <a:pt x="2345380" y="765837"/>
                </a:cubicBezTo>
                <a:cubicBezTo>
                  <a:pt x="2127778" y="766855"/>
                  <a:pt x="1960480" y="699934"/>
                  <a:pt x="1744853" y="765837"/>
                </a:cubicBezTo>
                <a:cubicBezTo>
                  <a:pt x="1529226" y="831740"/>
                  <a:pt x="1427358" y="751939"/>
                  <a:pt x="1181199" y="765837"/>
                </a:cubicBezTo>
                <a:cubicBezTo>
                  <a:pt x="935040" y="779735"/>
                  <a:pt x="879796" y="730164"/>
                  <a:pt x="765044" y="765837"/>
                </a:cubicBezTo>
                <a:cubicBezTo>
                  <a:pt x="650293" y="801510"/>
                  <a:pt x="292234" y="723997"/>
                  <a:pt x="127642" y="765837"/>
                </a:cubicBezTo>
                <a:cubicBezTo>
                  <a:pt x="60095" y="777121"/>
                  <a:pt x="3109" y="726212"/>
                  <a:pt x="0" y="638195"/>
                </a:cubicBezTo>
                <a:cubicBezTo>
                  <a:pt x="-28902" y="502829"/>
                  <a:pt x="52285" y="354431"/>
                  <a:pt x="0" y="127642"/>
                </a:cubicBezTo>
                <a:close/>
              </a:path>
              <a:path w="3942735" h="765837" stroke="0" extrusionOk="0">
                <a:moveTo>
                  <a:pt x="0" y="127642"/>
                </a:moveTo>
                <a:cubicBezTo>
                  <a:pt x="-16561" y="52254"/>
                  <a:pt x="73190" y="12213"/>
                  <a:pt x="127642" y="0"/>
                </a:cubicBezTo>
                <a:cubicBezTo>
                  <a:pt x="360533" y="-23488"/>
                  <a:pt x="512009" y="50633"/>
                  <a:pt x="691295" y="0"/>
                </a:cubicBezTo>
                <a:cubicBezTo>
                  <a:pt x="870581" y="-50633"/>
                  <a:pt x="1061614" y="3661"/>
                  <a:pt x="1254948" y="0"/>
                </a:cubicBezTo>
                <a:cubicBezTo>
                  <a:pt x="1448282" y="-3661"/>
                  <a:pt x="1680364" y="61216"/>
                  <a:pt x="1818602" y="0"/>
                </a:cubicBezTo>
                <a:cubicBezTo>
                  <a:pt x="1956840" y="-61216"/>
                  <a:pt x="2229599" y="48633"/>
                  <a:pt x="2419129" y="0"/>
                </a:cubicBezTo>
                <a:cubicBezTo>
                  <a:pt x="2608659" y="-48633"/>
                  <a:pt x="2718197" y="1747"/>
                  <a:pt x="2872159" y="0"/>
                </a:cubicBezTo>
                <a:cubicBezTo>
                  <a:pt x="3026121" y="-1747"/>
                  <a:pt x="3464605" y="18780"/>
                  <a:pt x="3815093" y="0"/>
                </a:cubicBezTo>
                <a:cubicBezTo>
                  <a:pt x="3900256" y="2995"/>
                  <a:pt x="3930146" y="50899"/>
                  <a:pt x="3942735" y="127642"/>
                </a:cubicBezTo>
                <a:cubicBezTo>
                  <a:pt x="3972142" y="344715"/>
                  <a:pt x="3921741" y="501519"/>
                  <a:pt x="3942735" y="638195"/>
                </a:cubicBezTo>
                <a:cubicBezTo>
                  <a:pt x="3947513" y="720842"/>
                  <a:pt x="3896906" y="773911"/>
                  <a:pt x="3815093" y="765837"/>
                </a:cubicBezTo>
                <a:cubicBezTo>
                  <a:pt x="3677102" y="807381"/>
                  <a:pt x="3515577" y="732604"/>
                  <a:pt x="3251440" y="765837"/>
                </a:cubicBezTo>
                <a:cubicBezTo>
                  <a:pt x="2987303" y="799070"/>
                  <a:pt x="2982562" y="721547"/>
                  <a:pt x="2798410" y="765837"/>
                </a:cubicBezTo>
                <a:cubicBezTo>
                  <a:pt x="2614258" y="810127"/>
                  <a:pt x="2486344" y="724981"/>
                  <a:pt x="2345380" y="765837"/>
                </a:cubicBezTo>
                <a:cubicBezTo>
                  <a:pt x="2204416" y="806693"/>
                  <a:pt x="1911691" y="695501"/>
                  <a:pt x="1744853" y="765837"/>
                </a:cubicBezTo>
                <a:cubicBezTo>
                  <a:pt x="1578015" y="836173"/>
                  <a:pt x="1274598" y="730764"/>
                  <a:pt x="1144325" y="765837"/>
                </a:cubicBezTo>
                <a:cubicBezTo>
                  <a:pt x="1014052" y="800910"/>
                  <a:pt x="758012" y="749386"/>
                  <a:pt x="654421" y="765837"/>
                </a:cubicBezTo>
                <a:cubicBezTo>
                  <a:pt x="550830" y="782288"/>
                  <a:pt x="248754" y="743555"/>
                  <a:pt x="127642" y="765837"/>
                </a:cubicBezTo>
                <a:cubicBezTo>
                  <a:pt x="70771" y="758889"/>
                  <a:pt x="-227" y="705016"/>
                  <a:pt x="0" y="638195"/>
                </a:cubicBezTo>
                <a:cubicBezTo>
                  <a:pt x="-35566" y="516248"/>
                  <a:pt x="48730" y="299515"/>
                  <a:pt x="0" y="127642"/>
                </a:cubicBezTo>
                <a:close/>
              </a:path>
            </a:pathLst>
          </a:custGeom>
          <a:solidFill>
            <a:schemeClr val="accent2">
              <a:lumMod val="20000"/>
              <a:lumOff val="80000"/>
            </a:schemeClr>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7" name="Rectangle 36">
            <a:extLst>
              <a:ext uri="{FF2B5EF4-FFF2-40B4-BE49-F238E27FC236}">
                <a16:creationId xmlns:a16="http://schemas.microsoft.com/office/drawing/2014/main" id="{1E1C508E-30D5-4578-A113-84A7405244DD}"/>
              </a:ext>
            </a:extLst>
          </p:cNvPr>
          <p:cNvSpPr/>
          <p:nvPr/>
        </p:nvSpPr>
        <p:spPr>
          <a:xfrm>
            <a:off x="-591138" y="638038"/>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Luyện</a:t>
            </a:r>
            <a:r>
              <a:rPr kumimoji="0" lang="en-US" altLang="zh-CN"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lại</a:t>
            </a:r>
            <a:endParaRPr kumimoji="0" lang="zh-CN" altLang="en-US"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38" name="Picture 37">
            <a:extLst>
              <a:ext uri="{FF2B5EF4-FFF2-40B4-BE49-F238E27FC236}">
                <a16:creationId xmlns:a16="http://schemas.microsoft.com/office/drawing/2014/main" id="{53BB0AA0-C211-4997-AAF4-C70FC98EBBC0}"/>
              </a:ext>
            </a:extLst>
          </p:cNvPr>
          <p:cNvPicPr>
            <a:picLocks noChangeAspect="1"/>
          </p:cNvPicPr>
          <p:nvPr/>
        </p:nvPicPr>
        <p:blipFill>
          <a:blip r:embed="rId3">
            <a:clrChange>
              <a:clrFrom>
                <a:srgbClr val="F3FFD5"/>
              </a:clrFrom>
              <a:clrTo>
                <a:srgbClr val="F3FFD5">
                  <a:alpha val="0"/>
                </a:srgbClr>
              </a:clrTo>
            </a:clrChange>
          </a:blip>
          <a:stretch>
            <a:fillRect/>
          </a:stretch>
        </p:blipFill>
        <p:spPr>
          <a:xfrm>
            <a:off x="884857" y="670696"/>
            <a:ext cx="614857" cy="686352"/>
          </a:xfrm>
          <a:prstGeom prst="rect">
            <a:avLst/>
          </a:prstGeom>
        </p:spPr>
      </p:pic>
      <p:sp>
        <p:nvSpPr>
          <p:cNvPr id="39" name="Rounded Rectangle 25">
            <a:extLst>
              <a:ext uri="{FF2B5EF4-FFF2-40B4-BE49-F238E27FC236}">
                <a16:creationId xmlns:a16="http://schemas.microsoft.com/office/drawing/2014/main" id="{536055BD-D27B-4BC7-B84C-8174453B887F}"/>
              </a:ext>
            </a:extLst>
          </p:cNvPr>
          <p:cNvSpPr/>
          <p:nvPr/>
        </p:nvSpPr>
        <p:spPr>
          <a:xfrm>
            <a:off x="1685805" y="2702409"/>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0" name="Rectangle 39">
            <a:extLst>
              <a:ext uri="{FF2B5EF4-FFF2-40B4-BE49-F238E27FC236}">
                <a16:creationId xmlns:a16="http://schemas.microsoft.com/office/drawing/2014/main" id="{1DE54DA7-FDE9-49FB-8A65-2BE71E5B721E}"/>
              </a:ext>
            </a:extLst>
          </p:cNvPr>
          <p:cNvSpPr/>
          <p:nvPr/>
        </p:nvSpPr>
        <p:spPr>
          <a:xfrm>
            <a:off x="3624370" y="1986243"/>
            <a:ext cx="2702984" cy="574901"/>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41" name="Rectangle 40">
            <a:extLst>
              <a:ext uri="{FF2B5EF4-FFF2-40B4-BE49-F238E27FC236}">
                <a16:creationId xmlns:a16="http://schemas.microsoft.com/office/drawing/2014/main" id="{24443762-343D-41BF-B34E-908164D68F76}"/>
              </a:ext>
            </a:extLst>
          </p:cNvPr>
          <p:cNvSpPr/>
          <p:nvPr/>
        </p:nvSpPr>
        <p:spPr>
          <a:xfrm>
            <a:off x="2438159" y="2634017"/>
            <a:ext cx="1776448"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42" name="Oval 41">
            <a:extLst>
              <a:ext uri="{FF2B5EF4-FFF2-40B4-BE49-F238E27FC236}">
                <a16:creationId xmlns:a16="http://schemas.microsoft.com/office/drawing/2014/main" id="{0F8BBB2B-2ED4-4233-8B83-C99178F70A91}"/>
              </a:ext>
            </a:extLst>
          </p:cNvPr>
          <p:cNvSpPr/>
          <p:nvPr/>
        </p:nvSpPr>
        <p:spPr>
          <a:xfrm>
            <a:off x="1778118" y="2748201"/>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43" name="Group 42">
            <a:extLst>
              <a:ext uri="{FF2B5EF4-FFF2-40B4-BE49-F238E27FC236}">
                <a16:creationId xmlns:a16="http://schemas.microsoft.com/office/drawing/2014/main" id="{1F4D7434-A3EB-4B3A-8CB3-CAC2A3AC615C}"/>
              </a:ext>
            </a:extLst>
          </p:cNvPr>
          <p:cNvGrpSpPr/>
          <p:nvPr/>
        </p:nvGrpSpPr>
        <p:grpSpPr>
          <a:xfrm>
            <a:off x="1685805" y="3323201"/>
            <a:ext cx="3645680" cy="643894"/>
            <a:chOff x="1717199" y="4363552"/>
            <a:chExt cx="3645680" cy="643894"/>
          </a:xfrm>
        </p:grpSpPr>
        <p:sp>
          <p:nvSpPr>
            <p:cNvPr id="69" name="Rounded Rectangle 30">
              <a:extLst>
                <a:ext uri="{FF2B5EF4-FFF2-40B4-BE49-F238E27FC236}">
                  <a16:creationId xmlns:a16="http://schemas.microsoft.com/office/drawing/2014/main" id="{4E2730BF-F820-483D-8D3F-1BB5B5590B7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70" name="Rectangle 69">
              <a:extLst>
                <a:ext uri="{FF2B5EF4-FFF2-40B4-BE49-F238E27FC236}">
                  <a16:creationId xmlns:a16="http://schemas.microsoft.com/office/drawing/2014/main" id="{A90F8BB9-6394-4BA6-AED9-CCB497AAEFDD}"/>
                </a:ext>
              </a:extLst>
            </p:cNvPr>
            <p:cNvSpPr/>
            <p:nvPr/>
          </p:nvSpPr>
          <p:spPr>
            <a:xfrm>
              <a:off x="2469553"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71" name="Oval 70">
              <a:extLst>
                <a:ext uri="{FF2B5EF4-FFF2-40B4-BE49-F238E27FC236}">
                  <a16:creationId xmlns:a16="http://schemas.microsoft.com/office/drawing/2014/main" id="{648FD02A-3274-466F-A87F-CE443FD5AB82}"/>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72" name="Group 71">
            <a:extLst>
              <a:ext uri="{FF2B5EF4-FFF2-40B4-BE49-F238E27FC236}">
                <a16:creationId xmlns:a16="http://schemas.microsoft.com/office/drawing/2014/main" id="{7C94052B-F3AF-4705-8EA7-3FF68B650E18}"/>
              </a:ext>
            </a:extLst>
          </p:cNvPr>
          <p:cNvGrpSpPr/>
          <p:nvPr/>
        </p:nvGrpSpPr>
        <p:grpSpPr>
          <a:xfrm>
            <a:off x="1685805" y="4061669"/>
            <a:ext cx="5119273" cy="643894"/>
            <a:chOff x="1717199" y="5199333"/>
            <a:chExt cx="5119273" cy="643894"/>
          </a:xfrm>
        </p:grpSpPr>
        <p:sp>
          <p:nvSpPr>
            <p:cNvPr id="73" name="Rounded Rectangle 34">
              <a:extLst>
                <a:ext uri="{FF2B5EF4-FFF2-40B4-BE49-F238E27FC236}">
                  <a16:creationId xmlns:a16="http://schemas.microsoft.com/office/drawing/2014/main" id="{734BDE2F-433F-4465-B6B8-910525BB131B}"/>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74" name="Rectangle 73">
              <a:extLst>
                <a:ext uri="{FF2B5EF4-FFF2-40B4-BE49-F238E27FC236}">
                  <a16:creationId xmlns:a16="http://schemas.microsoft.com/office/drawing/2014/main" id="{1BC08989-C818-47BD-9C5A-763C825DB38D}"/>
                </a:ext>
              </a:extLst>
            </p:cNvPr>
            <p:cNvSpPr/>
            <p:nvPr/>
          </p:nvSpPr>
          <p:spPr>
            <a:xfrm>
              <a:off x="2469553"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75" name="Oval 74">
              <a:extLst>
                <a:ext uri="{FF2B5EF4-FFF2-40B4-BE49-F238E27FC236}">
                  <a16:creationId xmlns:a16="http://schemas.microsoft.com/office/drawing/2014/main" id="{ACB5BF87-4583-432E-A3D2-C71FB3931953}"/>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76" name="Picture 2" descr="Star Cartoon Images, Stock Photos &amp;amp; Vectors | Shutterstock">
            <a:extLst>
              <a:ext uri="{FF2B5EF4-FFF2-40B4-BE49-F238E27FC236}">
                <a16:creationId xmlns:a16="http://schemas.microsoft.com/office/drawing/2014/main" id="{DE0928D3-EB93-4521-A300-AAC288692307}"/>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423798" y="2702409"/>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Star Cartoon Images, Stock Photos &amp;amp; Vectors | Shutterstock">
            <a:extLst>
              <a:ext uri="{FF2B5EF4-FFF2-40B4-BE49-F238E27FC236}">
                <a16:creationId xmlns:a16="http://schemas.microsoft.com/office/drawing/2014/main" id="{B9ACB341-9E31-4317-B632-27139C66775E}"/>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477059" y="3351290"/>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Star Cartoon Images, Stock Photos &amp;amp; Vectors | Shutterstock">
            <a:extLst>
              <a:ext uri="{FF2B5EF4-FFF2-40B4-BE49-F238E27FC236}">
                <a16:creationId xmlns:a16="http://schemas.microsoft.com/office/drawing/2014/main" id="{1479F5DD-CC1C-481E-B9EF-A46A0081684A}"/>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805078" y="4098661"/>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2BC4F1F6-199C-4170-8ABD-2589FD9FB293}"/>
              </a:ext>
            </a:extLst>
          </p:cNvPr>
          <p:cNvGrpSpPr/>
          <p:nvPr/>
        </p:nvGrpSpPr>
        <p:grpSpPr>
          <a:xfrm rot="260226">
            <a:off x="8298001" y="2239755"/>
            <a:ext cx="3295094" cy="1537277"/>
            <a:chOff x="561349" y="4656253"/>
            <a:chExt cx="3295094" cy="1537277"/>
          </a:xfrm>
        </p:grpSpPr>
        <p:pic>
          <p:nvPicPr>
            <p:cNvPr id="80" name="Picture 79">
              <a:extLst>
                <a:ext uri="{FF2B5EF4-FFF2-40B4-BE49-F238E27FC236}">
                  <a16:creationId xmlns:a16="http://schemas.microsoft.com/office/drawing/2014/main" id="{B6A1C8EA-FB9C-482E-82C3-BD1C92CC62E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81" name="Picture 80">
              <a:extLst>
                <a:ext uri="{FF2B5EF4-FFF2-40B4-BE49-F238E27FC236}">
                  <a16:creationId xmlns:a16="http://schemas.microsoft.com/office/drawing/2014/main" id="{0C08C471-9367-4F44-8AF5-A1C71A502E5A}"/>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761850" y="4656253"/>
              <a:ext cx="1094593" cy="1373205"/>
            </a:xfrm>
            <a:prstGeom prst="rect">
              <a:avLst/>
            </a:prstGeom>
          </p:spPr>
        </p:pic>
        <p:pic>
          <p:nvPicPr>
            <p:cNvPr id="82" name="Picture 81">
              <a:extLst>
                <a:ext uri="{FF2B5EF4-FFF2-40B4-BE49-F238E27FC236}">
                  <a16:creationId xmlns:a16="http://schemas.microsoft.com/office/drawing/2014/main" id="{A45B3F7C-765D-4438-A6D6-D371202834F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Tree>
    <p:extLst>
      <p:ext uri="{BB962C8B-B14F-4D97-AF65-F5344CB8AC3E}">
        <p14:creationId xmlns:p14="http://schemas.microsoft.com/office/powerpoint/2010/main" val="40134650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40CD6-A644-2409-8D66-5CB08AD3415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5694FA2-2512-142B-85B4-B48B0BF82898}"/>
              </a:ext>
            </a:extLst>
          </p:cNvPr>
          <p:cNvSpPr txBox="1"/>
          <p:nvPr/>
        </p:nvSpPr>
        <p:spPr>
          <a:xfrm>
            <a:off x="386147" y="487025"/>
            <a:ext cx="11512628" cy="63709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Mã Lương vẽ một con chim, chim tung cánh ba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y</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vẽ một con cá, cá vẫy đuôi trườn xuống sông,… Mã Lương liền dùng bút thần vẽ cho người nghèo trong làng. Nhà nào không có cày, em vẽ cho cày. Nhà nào không có cuốc, em vẽ cho cuốc,...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Phú 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Truyện cổ tích Trung Quốc)</a:t>
            </a:r>
          </a:p>
        </p:txBody>
      </p:sp>
      <p:pic>
        <p:nvPicPr>
          <p:cNvPr id="3" name="Picture 2">
            <a:extLst>
              <a:ext uri="{FF2B5EF4-FFF2-40B4-BE49-F238E27FC236}">
                <a16:creationId xmlns:a16="http://schemas.microsoft.com/office/drawing/2014/main" id="{1D257697-00C0-E5C1-D1BA-B2E8A1E40636}"/>
              </a:ext>
            </a:extLst>
          </p:cNvPr>
          <p:cNvPicPr>
            <a:picLocks noChangeAspect="1"/>
          </p:cNvPicPr>
          <p:nvPr/>
        </p:nvPicPr>
        <p:blipFill>
          <a:blip r:embed="rId3"/>
          <a:stretch>
            <a:fillRect/>
          </a:stretch>
        </p:blipFill>
        <p:spPr>
          <a:xfrm>
            <a:off x="4375231" y="0"/>
            <a:ext cx="3728184" cy="702411"/>
          </a:xfrm>
          <a:prstGeom prst="rect">
            <a:avLst/>
          </a:prstGeom>
        </p:spPr>
      </p:pic>
    </p:spTree>
    <p:extLst>
      <p:ext uri="{BB962C8B-B14F-4D97-AF65-F5344CB8AC3E}">
        <p14:creationId xmlns:p14="http://schemas.microsoft.com/office/powerpoint/2010/main" val="3614911931"/>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A09E7-E7E5-51D9-4A72-44C03239EB7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2CEB470-54E8-08B8-ECF9-13CC53EB6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8269" y="2099612"/>
            <a:ext cx="5182309" cy="4623635"/>
          </a:xfrm>
          <a:prstGeom prst="rect">
            <a:avLst/>
          </a:prstGeom>
        </p:spPr>
      </p:pic>
      <p:pic>
        <p:nvPicPr>
          <p:cNvPr id="10" name="Picture 9">
            <a:extLst>
              <a:ext uri="{FF2B5EF4-FFF2-40B4-BE49-F238E27FC236}">
                <a16:creationId xmlns:a16="http://schemas.microsoft.com/office/drawing/2014/main" id="{0205258E-6369-528A-14CB-706D2AA8753E}"/>
              </a:ext>
            </a:extLst>
          </p:cNvPr>
          <p:cNvPicPr>
            <a:picLocks noChangeAspect="1"/>
          </p:cNvPicPr>
          <p:nvPr/>
        </p:nvPicPr>
        <p:blipFill>
          <a:blip r:embed="rId3"/>
          <a:stretch>
            <a:fillRect/>
          </a:stretch>
        </p:blipFill>
        <p:spPr>
          <a:xfrm>
            <a:off x="-227234" y="1219718"/>
            <a:ext cx="9181372" cy="2859272"/>
          </a:xfrm>
          <a:prstGeom prst="rect">
            <a:avLst/>
          </a:prstGeom>
        </p:spPr>
      </p:pic>
    </p:spTree>
    <p:extLst>
      <p:ext uri="{BB962C8B-B14F-4D97-AF65-F5344CB8AC3E}">
        <p14:creationId xmlns:p14="http://schemas.microsoft.com/office/powerpoint/2010/main" val="1561607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red and white pagoda structure&#10;&#10;Description automatically generated">
            <a:extLst>
              <a:ext uri="{FF2B5EF4-FFF2-40B4-BE49-F238E27FC236}">
                <a16:creationId xmlns:a16="http://schemas.microsoft.com/office/drawing/2014/main" id="{6660F074-956C-072D-F489-1D9D323709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313" b="90625" l="2188" r="96250">
                        <a14:foregroundMark x1="5156" y1="87031" x2="26406" y2="90625"/>
                        <a14:foregroundMark x1="26406" y1="90625" x2="92500" y2="84375"/>
                        <a14:foregroundMark x1="33281" y1="7813" x2="35000" y2="8281"/>
                        <a14:foregroundMark x1="47188" y1="5313" x2="48750" y2="6406"/>
                        <a14:foregroundMark x1="89531" y1="88438" x2="96406" y2="85938"/>
                        <a14:foregroundMark x1="2188" y1="85313" x2="6875" y2="85313"/>
                      </a14:backgroundRemoval>
                    </a14:imgEffect>
                  </a14:imgLayer>
                </a14:imgProps>
              </a:ext>
              <a:ext uri="{28A0092B-C50C-407E-A947-70E740481C1C}">
                <a14:useLocalDpi xmlns:a14="http://schemas.microsoft.com/office/drawing/2010/main" val="0"/>
              </a:ext>
            </a:extLst>
          </a:blip>
          <a:stretch>
            <a:fillRect/>
          </a:stretch>
        </p:blipFill>
        <p:spPr>
          <a:xfrm>
            <a:off x="612452" y="1588879"/>
            <a:ext cx="4235858" cy="4235858"/>
          </a:xfrm>
          <a:prstGeom prst="rect">
            <a:avLst/>
          </a:prstGeom>
        </p:spPr>
      </p:pic>
      <p:grpSp>
        <p:nvGrpSpPr>
          <p:cNvPr id="9" name="Group 8">
            <a:extLst>
              <a:ext uri="{FF2B5EF4-FFF2-40B4-BE49-F238E27FC236}">
                <a16:creationId xmlns:a16="http://schemas.microsoft.com/office/drawing/2014/main" id="{546CE8D8-2002-58B4-749D-D9068E09D062}"/>
              </a:ext>
            </a:extLst>
          </p:cNvPr>
          <p:cNvGrpSpPr/>
          <p:nvPr/>
        </p:nvGrpSpPr>
        <p:grpSpPr>
          <a:xfrm>
            <a:off x="-3956266" y="5349213"/>
            <a:ext cx="19336447" cy="1919776"/>
            <a:chOff x="-306853" y="5418637"/>
            <a:chExt cx="14502335" cy="1439832"/>
          </a:xfrm>
        </p:grpSpPr>
        <p:pic>
          <p:nvPicPr>
            <p:cNvPr id="10" name="Picture 9">
              <a:extLst>
                <a:ext uri="{FF2B5EF4-FFF2-40B4-BE49-F238E27FC236}">
                  <a16:creationId xmlns:a16="http://schemas.microsoft.com/office/drawing/2014/main" id="{226D673B-22A6-08EF-BF53-E55F98EE28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853" y="5425013"/>
              <a:ext cx="4149479" cy="1433456"/>
            </a:xfrm>
            <a:prstGeom prst="rect">
              <a:avLst/>
            </a:prstGeom>
          </p:spPr>
        </p:pic>
        <p:pic>
          <p:nvPicPr>
            <p:cNvPr id="11" name="Picture 10">
              <a:extLst>
                <a:ext uri="{FF2B5EF4-FFF2-40B4-BE49-F238E27FC236}">
                  <a16:creationId xmlns:a16="http://schemas.microsoft.com/office/drawing/2014/main" id="{2088971B-6742-94B9-8126-52D6436FE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306" y="5421825"/>
              <a:ext cx="4149479" cy="1433456"/>
            </a:xfrm>
            <a:prstGeom prst="rect">
              <a:avLst/>
            </a:prstGeom>
          </p:spPr>
        </p:pic>
        <p:pic>
          <p:nvPicPr>
            <p:cNvPr id="12" name="Picture 11">
              <a:extLst>
                <a:ext uri="{FF2B5EF4-FFF2-40B4-BE49-F238E27FC236}">
                  <a16:creationId xmlns:a16="http://schemas.microsoft.com/office/drawing/2014/main" id="{6128E4B9-4188-A978-39C5-2A1839ECD2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2844" y="5421825"/>
              <a:ext cx="4149479" cy="1433456"/>
            </a:xfrm>
            <a:prstGeom prst="rect">
              <a:avLst/>
            </a:prstGeom>
          </p:spPr>
        </p:pic>
        <p:pic>
          <p:nvPicPr>
            <p:cNvPr id="13" name="Picture 12">
              <a:extLst>
                <a:ext uri="{FF2B5EF4-FFF2-40B4-BE49-F238E27FC236}">
                  <a16:creationId xmlns:a16="http://schemas.microsoft.com/office/drawing/2014/main" id="{C9E39BB3-1A63-774D-2D95-B9BEBE6F7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6003" y="5418637"/>
              <a:ext cx="4149479" cy="1433456"/>
            </a:xfrm>
            <a:prstGeom prst="rect">
              <a:avLst/>
            </a:prstGeom>
          </p:spPr>
        </p:pic>
      </p:grpSp>
      <p:pic>
        <p:nvPicPr>
          <p:cNvPr id="17" name="Picture 16">
            <a:extLst>
              <a:ext uri="{FF2B5EF4-FFF2-40B4-BE49-F238E27FC236}">
                <a16:creationId xmlns:a16="http://schemas.microsoft.com/office/drawing/2014/main" id="{9896295F-E129-A26E-A646-4B6DFC05C4C6}"/>
              </a:ext>
            </a:extLst>
          </p:cNvPr>
          <p:cNvPicPr>
            <a:picLocks noChangeAspect="1"/>
          </p:cNvPicPr>
          <p:nvPr/>
        </p:nvPicPr>
        <p:blipFill>
          <a:blip r:embed="rId5"/>
          <a:stretch>
            <a:fillRect/>
          </a:stretch>
        </p:blipFill>
        <p:spPr>
          <a:xfrm>
            <a:off x="2496731" y="1033263"/>
            <a:ext cx="10533776" cy="4069474"/>
          </a:xfrm>
          <a:prstGeom prst="rect">
            <a:avLst/>
          </a:prstGeom>
        </p:spPr>
      </p:pic>
    </p:spTree>
    <p:extLst>
      <p:ext uri="{BB962C8B-B14F-4D97-AF65-F5344CB8AC3E}">
        <p14:creationId xmlns:p14="http://schemas.microsoft.com/office/powerpoint/2010/main" val="2971841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C1862A-5B49-F114-BFEB-A3944BB895D2}"/>
              </a:ext>
            </a:extLst>
          </p:cNvPr>
          <p:cNvPicPr>
            <a:picLocks noChangeAspect="1"/>
          </p:cNvPicPr>
          <p:nvPr/>
        </p:nvPicPr>
        <p:blipFill>
          <a:blip r:embed="rId3"/>
          <a:stretch>
            <a:fillRect/>
          </a:stretch>
        </p:blipFill>
        <p:spPr>
          <a:xfrm>
            <a:off x="4178461" y="-716545"/>
            <a:ext cx="3975660" cy="2166017"/>
          </a:xfrm>
          <a:prstGeom prst="rect">
            <a:avLst/>
          </a:prstGeom>
        </p:spPr>
      </p:pic>
      <p:grpSp>
        <p:nvGrpSpPr>
          <p:cNvPr id="5" name="Group 4">
            <a:extLst>
              <a:ext uri="{FF2B5EF4-FFF2-40B4-BE49-F238E27FC236}">
                <a16:creationId xmlns:a16="http://schemas.microsoft.com/office/drawing/2014/main" id="{76BF9437-8C46-B21F-F653-4C302B33980F}"/>
              </a:ext>
            </a:extLst>
          </p:cNvPr>
          <p:cNvGrpSpPr/>
          <p:nvPr/>
        </p:nvGrpSpPr>
        <p:grpSpPr>
          <a:xfrm>
            <a:off x="3995364" y="1332048"/>
            <a:ext cx="6180246" cy="858129"/>
            <a:chOff x="2686931" y="3080825"/>
            <a:chExt cx="7548818" cy="858129"/>
          </a:xfrm>
          <a:solidFill>
            <a:schemeClr val="accent1">
              <a:lumMod val="60000"/>
              <a:lumOff val="40000"/>
            </a:schemeClr>
          </a:solidFill>
        </p:grpSpPr>
        <p:sp>
          <p:nvSpPr>
            <p:cNvPr id="20" name="Rounded Rectangle 10">
              <a:extLst>
                <a:ext uri="{FF2B5EF4-FFF2-40B4-BE49-F238E27FC236}">
                  <a16:creationId xmlns:a16="http://schemas.microsoft.com/office/drawing/2014/main" id="{91E6F55A-CD37-8530-1C3B-E3AFE92D5CB7}"/>
                </a:ext>
              </a:extLst>
            </p:cNvPr>
            <p:cNvSpPr/>
            <p:nvPr/>
          </p:nvSpPr>
          <p:spPr>
            <a:xfrm>
              <a:off x="2686931" y="3080825"/>
              <a:ext cx="7548818"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C4599F3-EE5E-CD56-0672-5732016ADC2A}"/>
                </a:ext>
              </a:extLst>
            </p:cNvPr>
            <p:cNvSpPr txBox="1"/>
            <p:nvPr/>
          </p:nvSpPr>
          <p:spPr>
            <a:xfrm>
              <a:off x="2775362" y="3161883"/>
              <a:ext cx="7272278" cy="707886"/>
            </a:xfrm>
            <a:prstGeom prst="rect">
              <a:avLst/>
            </a:prstGeom>
            <a:grpFill/>
          </p:spPr>
          <p:txBody>
            <a:bodyPr wrap="square" rtlCol="0">
              <a:spAutoFit/>
            </a:bodyPr>
            <a:lstStyle/>
            <a:p>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cây</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bút</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vẽ</a:t>
              </a:r>
              <a:endPar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2" name="Group 21">
            <a:extLst>
              <a:ext uri="{FF2B5EF4-FFF2-40B4-BE49-F238E27FC236}">
                <a16:creationId xmlns:a16="http://schemas.microsoft.com/office/drawing/2014/main" id="{6ADD6379-7EAF-2B60-9394-5B7FA54DCDD4}"/>
              </a:ext>
            </a:extLst>
          </p:cNvPr>
          <p:cNvGrpSpPr/>
          <p:nvPr/>
        </p:nvGrpSpPr>
        <p:grpSpPr>
          <a:xfrm>
            <a:off x="3937489" y="2408755"/>
            <a:ext cx="7776091" cy="858129"/>
            <a:chOff x="2323018" y="3662418"/>
            <a:chExt cx="7401870" cy="858129"/>
          </a:xfrm>
          <a:solidFill>
            <a:schemeClr val="accent1">
              <a:lumMod val="60000"/>
              <a:lumOff val="40000"/>
            </a:schemeClr>
          </a:solidFill>
        </p:grpSpPr>
        <p:sp>
          <p:nvSpPr>
            <p:cNvPr id="23" name="Rounded Rectangle 13">
              <a:extLst>
                <a:ext uri="{FF2B5EF4-FFF2-40B4-BE49-F238E27FC236}">
                  <a16:creationId xmlns:a16="http://schemas.microsoft.com/office/drawing/2014/main" id="{B6742369-FA96-54C8-8BFA-6368797277A9}"/>
                </a:ext>
              </a:extLst>
            </p:cNvPr>
            <p:cNvSpPr/>
            <p:nvPr/>
          </p:nvSpPr>
          <p:spPr>
            <a:xfrm>
              <a:off x="2323018" y="3662418"/>
              <a:ext cx="7258639"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17DBB92-C595-C627-3863-F8F53DC4295E}"/>
                </a:ext>
              </a:extLst>
            </p:cNvPr>
            <p:cNvSpPr txBox="1"/>
            <p:nvPr/>
          </p:nvSpPr>
          <p:spPr>
            <a:xfrm>
              <a:off x="2364281" y="3737283"/>
              <a:ext cx="7360607" cy="707886"/>
            </a:xfrm>
            <a:prstGeom prst="rect">
              <a:avLst/>
            </a:prstGeom>
            <a:noFill/>
          </p:spPr>
          <p:txBody>
            <a:bodyPr wrap="square" rtlCol="0">
              <a:spAutoFit/>
            </a:bodyPr>
            <a:lstStyle/>
            <a:p>
              <a:r>
                <a:rPr lang="vi-VN" sz="4000" b="1" dirty="0">
                  <a:solidFill>
                    <a:schemeClr val="bg1"/>
                  </a:solidFill>
                  <a:latin typeface="Cambria" panose="02040503050406030204" pitchFamily="18" charset="0"/>
                  <a:ea typeface="Cambria" panose="02040503050406030204" pitchFamily="18" charset="0"/>
                  <a:cs typeface="Arial" panose="020B0604020202020204" pitchFamily="34" charset="0"/>
                </a:rPr>
                <a:t>Tiếp theo đến...</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trong</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tay</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mình</a:t>
              </a:r>
              <a:endPar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sp>
        <p:nvSpPr>
          <p:cNvPr id="25" name="Google Shape;276;p7">
            <a:extLst>
              <a:ext uri="{FF2B5EF4-FFF2-40B4-BE49-F238E27FC236}">
                <a16:creationId xmlns:a16="http://schemas.microsoft.com/office/drawing/2014/main" id="{375F59EE-EFED-3BF2-C594-1A334A8D2811}"/>
              </a:ext>
            </a:extLst>
          </p:cNvPr>
          <p:cNvSpPr/>
          <p:nvPr/>
        </p:nvSpPr>
        <p:spPr>
          <a:xfrm>
            <a:off x="856715" y="2365307"/>
            <a:ext cx="2682270" cy="858130"/>
          </a:xfrm>
          <a:prstGeom prst="roundRect">
            <a:avLst>
              <a:gd name="adj" fmla="val 50000"/>
            </a:avLst>
          </a:prstGeom>
          <a:solidFill>
            <a:schemeClr val="accent1">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b="1" dirty="0">
                <a:ln w="3175">
                  <a:solidFill>
                    <a:schemeClr val="bg1"/>
                  </a:solidFill>
                </a:ln>
                <a:solidFill>
                  <a:schemeClr val="bg1"/>
                </a:solidFill>
                <a:latin typeface="Cambria" panose="02040503050406030204" pitchFamily="18" charset="0"/>
                <a:ea typeface="Cambria" panose="02040503050406030204" pitchFamily="18" charset="0"/>
              </a:rPr>
              <a:t>Đoạn 2</a:t>
            </a:r>
            <a:endParaRPr sz="5000" b="1" dirty="0">
              <a:ln w="3175">
                <a:solidFill>
                  <a:schemeClr val="bg1"/>
                </a:solidFill>
              </a:ln>
              <a:solidFill>
                <a:schemeClr val="bg1"/>
              </a:solidFill>
              <a:latin typeface="Cambria" panose="02040503050406030204" pitchFamily="18" charset="0"/>
              <a:ea typeface="Cambria" panose="02040503050406030204" pitchFamily="18" charset="0"/>
            </a:endParaRPr>
          </a:p>
        </p:txBody>
      </p:sp>
      <p:sp>
        <p:nvSpPr>
          <p:cNvPr id="26" name="Google Shape;276;p7">
            <a:extLst>
              <a:ext uri="{FF2B5EF4-FFF2-40B4-BE49-F238E27FC236}">
                <a16:creationId xmlns:a16="http://schemas.microsoft.com/office/drawing/2014/main" id="{5FCA3761-E766-C81F-9F03-F11E63355594}"/>
              </a:ext>
            </a:extLst>
          </p:cNvPr>
          <p:cNvSpPr/>
          <p:nvPr/>
        </p:nvSpPr>
        <p:spPr>
          <a:xfrm>
            <a:off x="891439" y="1363231"/>
            <a:ext cx="2784424" cy="751568"/>
          </a:xfrm>
          <a:prstGeom prst="roundRect">
            <a:avLst>
              <a:gd name="adj" fmla="val 50000"/>
            </a:avLst>
          </a:prstGeom>
          <a:solidFill>
            <a:schemeClr val="accent1">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b="1" dirty="0">
                <a:ln w="3175">
                  <a:solidFill>
                    <a:schemeClr val="bg1"/>
                  </a:solidFill>
                </a:ln>
                <a:solidFill>
                  <a:schemeClr val="bg1"/>
                </a:solidFill>
                <a:latin typeface="Cambria" panose="02040503050406030204" pitchFamily="18" charset="0"/>
                <a:ea typeface="Cambria" panose="02040503050406030204" pitchFamily="18" charset="0"/>
              </a:rPr>
              <a:t>Đoạn 1</a:t>
            </a:r>
            <a:endParaRPr sz="5000" b="1" dirty="0">
              <a:ln w="3175">
                <a:solidFill>
                  <a:schemeClr val="bg1"/>
                </a:solidFill>
              </a:ln>
              <a:solidFill>
                <a:schemeClr val="bg1"/>
              </a:solidFill>
              <a:latin typeface="Cambria" panose="02040503050406030204" pitchFamily="18" charset="0"/>
              <a:ea typeface="Cambria" panose="02040503050406030204" pitchFamily="18" charset="0"/>
            </a:endParaRPr>
          </a:p>
        </p:txBody>
      </p:sp>
      <p:grpSp>
        <p:nvGrpSpPr>
          <p:cNvPr id="27" name="Group 26">
            <a:extLst>
              <a:ext uri="{FF2B5EF4-FFF2-40B4-BE49-F238E27FC236}">
                <a16:creationId xmlns:a16="http://schemas.microsoft.com/office/drawing/2014/main" id="{24E669F4-0A82-B4B8-87E6-09BF0861BC86}"/>
              </a:ext>
            </a:extLst>
          </p:cNvPr>
          <p:cNvGrpSpPr/>
          <p:nvPr/>
        </p:nvGrpSpPr>
        <p:grpSpPr>
          <a:xfrm>
            <a:off x="3998971" y="5677556"/>
            <a:ext cx="4169588" cy="858129"/>
            <a:chOff x="3632740" y="4166604"/>
            <a:chExt cx="4949667" cy="858129"/>
          </a:xfrm>
          <a:solidFill>
            <a:schemeClr val="accent1">
              <a:lumMod val="60000"/>
              <a:lumOff val="40000"/>
            </a:schemeClr>
          </a:solidFill>
        </p:grpSpPr>
        <p:sp>
          <p:nvSpPr>
            <p:cNvPr id="28" name="Rounded Rectangle 13">
              <a:extLst>
                <a:ext uri="{FF2B5EF4-FFF2-40B4-BE49-F238E27FC236}">
                  <a16:creationId xmlns:a16="http://schemas.microsoft.com/office/drawing/2014/main" id="{F093CCD1-EE85-8DEE-4B78-2D5128B71CA5}"/>
                </a:ext>
              </a:extLst>
            </p:cNvPr>
            <p:cNvSpPr/>
            <p:nvPr/>
          </p:nvSpPr>
          <p:spPr>
            <a:xfrm>
              <a:off x="3632740" y="4166604"/>
              <a:ext cx="4949667"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810D98C-68B5-B46A-2777-2E02A1F5C599}"/>
                </a:ext>
              </a:extLst>
            </p:cNvPr>
            <p:cNvSpPr txBox="1"/>
            <p:nvPr/>
          </p:nvSpPr>
          <p:spPr>
            <a:xfrm>
              <a:off x="4554421" y="4215089"/>
              <a:ext cx="3879212" cy="707886"/>
            </a:xfrm>
            <a:prstGeom prst="rect">
              <a:avLst/>
            </a:prstGeom>
            <a:grpFill/>
          </p:spPr>
          <p:txBody>
            <a:bodyPr wrap="square" rtlCol="0">
              <a:spAutoFit/>
            </a:bodyPr>
            <a:lstStyle/>
            <a:p>
              <a:r>
                <a:rPr lang="vi-VN" sz="4000" b="1" dirty="0">
                  <a:solidFill>
                    <a:schemeClr val="bg1"/>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sp>
        <p:nvSpPr>
          <p:cNvPr id="30" name="Google Shape;276;p7">
            <a:extLst>
              <a:ext uri="{FF2B5EF4-FFF2-40B4-BE49-F238E27FC236}">
                <a16:creationId xmlns:a16="http://schemas.microsoft.com/office/drawing/2014/main" id="{12210DBA-51E7-DEF6-5660-5ACBA248D9EA}"/>
              </a:ext>
            </a:extLst>
          </p:cNvPr>
          <p:cNvSpPr/>
          <p:nvPr/>
        </p:nvSpPr>
        <p:spPr>
          <a:xfrm>
            <a:off x="879864" y="5661560"/>
            <a:ext cx="2682270" cy="842017"/>
          </a:xfrm>
          <a:prstGeom prst="roundRect">
            <a:avLst>
              <a:gd name="adj" fmla="val 50000"/>
            </a:avLst>
          </a:prstGeom>
          <a:solidFill>
            <a:schemeClr val="accent1">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b="1" dirty="0">
                <a:ln w="3175">
                  <a:solidFill>
                    <a:schemeClr val="bg1"/>
                  </a:solidFill>
                </a:ln>
                <a:solidFill>
                  <a:schemeClr val="bg1"/>
                </a:solidFill>
                <a:latin typeface="Cambria" panose="02040503050406030204" pitchFamily="18" charset="0"/>
                <a:ea typeface="Cambria" panose="02040503050406030204" pitchFamily="18" charset="0"/>
              </a:rPr>
              <a:t>Đoạn </a:t>
            </a:r>
            <a:r>
              <a:rPr lang="en-US" sz="5000" b="1" dirty="0">
                <a:ln w="3175">
                  <a:solidFill>
                    <a:schemeClr val="bg1"/>
                  </a:solidFill>
                </a:ln>
                <a:solidFill>
                  <a:schemeClr val="bg1"/>
                </a:solidFill>
                <a:latin typeface="Cambria" panose="02040503050406030204" pitchFamily="18" charset="0"/>
                <a:ea typeface="Cambria" panose="02040503050406030204" pitchFamily="18" charset="0"/>
              </a:rPr>
              <a:t>5</a:t>
            </a:r>
            <a:endParaRPr sz="5000" b="1" dirty="0">
              <a:ln w="3175">
                <a:solidFill>
                  <a:schemeClr val="bg1"/>
                </a:solidFill>
              </a:ln>
              <a:solidFill>
                <a:schemeClr val="bg1"/>
              </a:solidFill>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9CBA763D-F142-FEAC-9CB6-280B3ED95EF4}"/>
              </a:ext>
            </a:extLst>
          </p:cNvPr>
          <p:cNvGrpSpPr/>
          <p:nvPr/>
        </p:nvGrpSpPr>
        <p:grpSpPr>
          <a:xfrm>
            <a:off x="3868041" y="3450476"/>
            <a:ext cx="7776091" cy="858129"/>
            <a:chOff x="2323018" y="3662418"/>
            <a:chExt cx="7401870" cy="858129"/>
          </a:xfrm>
          <a:solidFill>
            <a:schemeClr val="accent1">
              <a:lumMod val="60000"/>
              <a:lumOff val="40000"/>
            </a:schemeClr>
          </a:solidFill>
        </p:grpSpPr>
        <p:sp>
          <p:nvSpPr>
            <p:cNvPr id="32" name="Rounded Rectangle 13">
              <a:extLst>
                <a:ext uri="{FF2B5EF4-FFF2-40B4-BE49-F238E27FC236}">
                  <a16:creationId xmlns:a16="http://schemas.microsoft.com/office/drawing/2014/main" id="{EEE95913-4E1A-9836-3E8F-1A4F4991D7BA}"/>
                </a:ext>
              </a:extLst>
            </p:cNvPr>
            <p:cNvSpPr/>
            <p:nvPr/>
          </p:nvSpPr>
          <p:spPr>
            <a:xfrm>
              <a:off x="2323018" y="3662418"/>
              <a:ext cx="7258639"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EFEB97D-795D-E894-F076-E76E78ECBBC1}"/>
                </a:ext>
              </a:extLst>
            </p:cNvPr>
            <p:cNvSpPr txBox="1"/>
            <p:nvPr/>
          </p:nvSpPr>
          <p:spPr>
            <a:xfrm>
              <a:off x="2364281" y="3737283"/>
              <a:ext cx="7360607" cy="707886"/>
            </a:xfrm>
            <a:prstGeom prst="rect">
              <a:avLst/>
            </a:prstGeom>
            <a:noFill/>
          </p:spPr>
          <p:txBody>
            <a:bodyPr wrap="square" rtlCol="0">
              <a:spAutoFit/>
            </a:bodyPr>
            <a:lstStyle/>
            <a:p>
              <a:r>
                <a:rPr lang="vi-VN" sz="4000" b="1" dirty="0">
                  <a:solidFill>
                    <a:schemeClr val="bg1"/>
                  </a:solidFill>
                  <a:latin typeface="Cambria" panose="02040503050406030204" pitchFamily="18" charset="0"/>
                  <a:ea typeface="Cambria" panose="02040503050406030204" pitchFamily="18" charset="0"/>
                  <a:cs typeface="Arial" panose="020B0604020202020204" pitchFamily="34" charset="0"/>
                </a:rPr>
                <a:t>Tiếp theo đến...</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vẽ</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cho</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cuốc</a:t>
              </a:r>
              <a:endPar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sp>
        <p:nvSpPr>
          <p:cNvPr id="34" name="Google Shape;276;p7">
            <a:extLst>
              <a:ext uri="{FF2B5EF4-FFF2-40B4-BE49-F238E27FC236}">
                <a16:creationId xmlns:a16="http://schemas.microsoft.com/office/drawing/2014/main" id="{4522DD21-4B5E-9F48-F9D8-0AE10E009AF0}"/>
              </a:ext>
            </a:extLst>
          </p:cNvPr>
          <p:cNvSpPr/>
          <p:nvPr/>
        </p:nvSpPr>
        <p:spPr>
          <a:xfrm>
            <a:off x="787267" y="3407028"/>
            <a:ext cx="2682270" cy="858130"/>
          </a:xfrm>
          <a:prstGeom prst="roundRect">
            <a:avLst>
              <a:gd name="adj" fmla="val 50000"/>
            </a:avLst>
          </a:prstGeom>
          <a:solidFill>
            <a:schemeClr val="accent1">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b="1" dirty="0">
                <a:ln w="3175">
                  <a:solidFill>
                    <a:schemeClr val="bg1"/>
                  </a:solidFill>
                </a:ln>
                <a:solidFill>
                  <a:schemeClr val="bg1"/>
                </a:solidFill>
                <a:latin typeface="Cambria" panose="02040503050406030204" pitchFamily="18" charset="0"/>
                <a:ea typeface="Cambria" panose="02040503050406030204" pitchFamily="18" charset="0"/>
              </a:rPr>
              <a:t>Đoạn </a:t>
            </a:r>
            <a:r>
              <a:rPr lang="en-US" sz="5000" b="1" dirty="0">
                <a:ln w="3175">
                  <a:solidFill>
                    <a:schemeClr val="bg1"/>
                  </a:solidFill>
                </a:ln>
                <a:solidFill>
                  <a:schemeClr val="bg1"/>
                </a:solidFill>
                <a:latin typeface="Cambria" panose="02040503050406030204" pitchFamily="18" charset="0"/>
                <a:ea typeface="Cambria" panose="02040503050406030204" pitchFamily="18" charset="0"/>
              </a:rPr>
              <a:t>3</a:t>
            </a:r>
            <a:endParaRPr sz="5000" b="1" dirty="0">
              <a:ln w="3175">
                <a:solidFill>
                  <a:schemeClr val="bg1"/>
                </a:solidFill>
              </a:ln>
              <a:solidFill>
                <a:schemeClr val="bg1"/>
              </a:solidFill>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id="{27277962-6247-5EB4-8AB0-CCD457240705}"/>
              </a:ext>
            </a:extLst>
          </p:cNvPr>
          <p:cNvGrpSpPr/>
          <p:nvPr/>
        </p:nvGrpSpPr>
        <p:grpSpPr>
          <a:xfrm>
            <a:off x="3927843" y="4517276"/>
            <a:ext cx="7776091" cy="858129"/>
            <a:chOff x="2323018" y="3662418"/>
            <a:chExt cx="7401870" cy="858129"/>
          </a:xfrm>
          <a:solidFill>
            <a:schemeClr val="accent1">
              <a:lumMod val="60000"/>
              <a:lumOff val="40000"/>
            </a:schemeClr>
          </a:solidFill>
        </p:grpSpPr>
        <p:sp>
          <p:nvSpPr>
            <p:cNvPr id="36" name="Rounded Rectangle 13">
              <a:extLst>
                <a:ext uri="{FF2B5EF4-FFF2-40B4-BE49-F238E27FC236}">
                  <a16:creationId xmlns:a16="http://schemas.microsoft.com/office/drawing/2014/main" id="{34808F72-AD0C-A882-92D6-3802370F9A71}"/>
                </a:ext>
              </a:extLst>
            </p:cNvPr>
            <p:cNvSpPr/>
            <p:nvPr/>
          </p:nvSpPr>
          <p:spPr>
            <a:xfrm>
              <a:off x="2323018" y="3662418"/>
              <a:ext cx="7258639"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F9E64CB-1955-6693-920B-5ED800757CA9}"/>
                </a:ext>
              </a:extLst>
            </p:cNvPr>
            <p:cNvSpPr txBox="1"/>
            <p:nvPr/>
          </p:nvSpPr>
          <p:spPr>
            <a:xfrm>
              <a:off x="2364281" y="3737283"/>
              <a:ext cx="7360607" cy="707886"/>
            </a:xfrm>
            <a:prstGeom prst="rect">
              <a:avLst/>
            </a:prstGeom>
            <a:noFill/>
          </p:spPr>
          <p:txBody>
            <a:bodyPr wrap="square" rtlCol="0">
              <a:spAutoFit/>
            </a:bodyPr>
            <a:lstStyle/>
            <a:p>
              <a:r>
                <a:rPr lang="vi-VN" sz="4000" b="1" dirty="0">
                  <a:solidFill>
                    <a:schemeClr val="bg1"/>
                  </a:solidFill>
                  <a:latin typeface="Cambria" panose="02040503050406030204" pitchFamily="18" charset="0"/>
                  <a:ea typeface="Cambria" panose="02040503050406030204" pitchFamily="18" charset="0"/>
                  <a:cs typeface="Arial" panose="020B0604020202020204" pitchFamily="34" charset="0"/>
                </a:rPr>
                <a:t>Tiếp theo đến...</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lò</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sưởi</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để</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bg1"/>
                  </a:solidFill>
                  <a:latin typeface="Cambria" panose="02040503050406030204" pitchFamily="18" charset="0"/>
                  <a:ea typeface="Cambria" panose="02040503050406030204" pitchFamily="18" charset="0"/>
                  <a:cs typeface="Arial" panose="020B0604020202020204" pitchFamily="34" charset="0"/>
                </a:rPr>
                <a:t>sưởi</a:t>
              </a:r>
              <a:endPar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sp>
        <p:nvSpPr>
          <p:cNvPr id="38" name="Google Shape;276;p7">
            <a:extLst>
              <a:ext uri="{FF2B5EF4-FFF2-40B4-BE49-F238E27FC236}">
                <a16:creationId xmlns:a16="http://schemas.microsoft.com/office/drawing/2014/main" id="{2A157198-55D6-F79F-D87E-CE13D44D0FF5}"/>
              </a:ext>
            </a:extLst>
          </p:cNvPr>
          <p:cNvSpPr/>
          <p:nvPr/>
        </p:nvSpPr>
        <p:spPr>
          <a:xfrm>
            <a:off x="847069" y="4473828"/>
            <a:ext cx="2682270" cy="858130"/>
          </a:xfrm>
          <a:prstGeom prst="roundRect">
            <a:avLst>
              <a:gd name="adj" fmla="val 50000"/>
            </a:avLst>
          </a:prstGeom>
          <a:solidFill>
            <a:schemeClr val="accent1">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b="1" dirty="0">
                <a:ln w="3175">
                  <a:solidFill>
                    <a:schemeClr val="bg1"/>
                  </a:solidFill>
                </a:ln>
                <a:solidFill>
                  <a:schemeClr val="bg1"/>
                </a:solidFill>
                <a:latin typeface="Cambria" panose="02040503050406030204" pitchFamily="18" charset="0"/>
                <a:ea typeface="Cambria" panose="02040503050406030204" pitchFamily="18" charset="0"/>
              </a:rPr>
              <a:t>Đoạn </a:t>
            </a:r>
            <a:r>
              <a:rPr lang="en-US" sz="5000" b="1" dirty="0">
                <a:ln w="3175">
                  <a:solidFill>
                    <a:schemeClr val="bg1"/>
                  </a:solidFill>
                </a:ln>
                <a:solidFill>
                  <a:schemeClr val="bg1"/>
                </a:solidFill>
                <a:latin typeface="Cambria" panose="02040503050406030204" pitchFamily="18" charset="0"/>
                <a:ea typeface="Cambria" panose="02040503050406030204" pitchFamily="18" charset="0"/>
              </a:rPr>
              <a:t>4</a:t>
            </a:r>
            <a:endParaRPr sz="5000" b="1" dirty="0">
              <a:ln w="3175">
                <a:solidFill>
                  <a:schemeClr val="bg1"/>
                </a:solidFill>
              </a:ln>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92731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par>
                                <p:cTn id="40" presetID="16" presetClass="entr" presetSubtype="21"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animBg="1"/>
      <p:bldP spid="34"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picture containing text, toy, vector graphics&#10;&#10;Description automatically generated">
            <a:extLst>
              <a:ext uri="{FF2B5EF4-FFF2-40B4-BE49-F238E27FC236}">
                <a16:creationId xmlns:a16="http://schemas.microsoft.com/office/drawing/2014/main" id="{B9CAB689-BB09-4AB5-B951-CCB4962D1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48" name="Group 47">
            <a:extLst>
              <a:ext uri="{FF2B5EF4-FFF2-40B4-BE49-F238E27FC236}">
                <a16:creationId xmlns:a16="http://schemas.microsoft.com/office/drawing/2014/main" id="{4E042DB5-28E4-4B36-9523-9265A32E8657}"/>
              </a:ext>
            </a:extLst>
          </p:cNvPr>
          <p:cNvGrpSpPr/>
          <p:nvPr/>
        </p:nvGrpSpPr>
        <p:grpSpPr>
          <a:xfrm>
            <a:off x="6000767" y="2566296"/>
            <a:ext cx="3677724" cy="1043679"/>
            <a:chOff x="6410789" y="819970"/>
            <a:chExt cx="4322439" cy="1121761"/>
          </a:xfrm>
        </p:grpSpPr>
        <p:pic>
          <p:nvPicPr>
            <p:cNvPr id="49" name="Picture 48">
              <a:extLst>
                <a:ext uri="{FF2B5EF4-FFF2-40B4-BE49-F238E27FC236}">
                  <a16:creationId xmlns:a16="http://schemas.microsoft.com/office/drawing/2014/main" id="{400EE68D-CE77-49EB-8AB8-6B399E0BA49F}"/>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50" name="TextBox 49">
              <a:extLst>
                <a:ext uri="{FF2B5EF4-FFF2-40B4-BE49-F238E27FC236}">
                  <a16:creationId xmlns:a16="http://schemas.microsoft.com/office/drawing/2014/main" id="{4F38C85F-B1BD-4EDC-BAD0-7AB9FEEA37A7}"/>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Cambria" panose="02040503050406030204" pitchFamily="18" charset="0"/>
                  <a:ea typeface="Cambria" panose="02040503050406030204" pitchFamily="18" charset="0"/>
                  <a:cs typeface="Arial-Rounded" panose="020B0500000000000000" pitchFamily="34" charset="0"/>
                </a:rPr>
                <a:t>làm</a:t>
              </a:r>
              <a:r>
                <a:rPr lang="en-US" sz="5000" b="1" kern="0" dirty="0">
                  <a:solidFill>
                    <a:prstClr val="white"/>
                  </a:solidFill>
                  <a:latin typeface="Cambria" panose="02040503050406030204" pitchFamily="18" charset="0"/>
                  <a:ea typeface="Cambria" panose="02040503050406030204" pitchFamily="18" charset="0"/>
                  <a:cs typeface="Arial-Rounded" panose="020B0500000000000000" pitchFamily="34" charset="0"/>
                </a:rPr>
                <a:t> </a:t>
              </a:r>
              <a:r>
                <a:rPr lang="en-US" sz="5000" b="1" kern="0" dirty="0" err="1">
                  <a:solidFill>
                    <a:prstClr val="white"/>
                  </a:solidFill>
                  <a:latin typeface="Cambria" panose="02040503050406030204" pitchFamily="18" charset="0"/>
                  <a:ea typeface="Cambria" panose="02040503050406030204" pitchFamily="18" charset="0"/>
                  <a:cs typeface="Arial-Rounded" panose="020B0500000000000000" pitchFamily="34" charset="0"/>
                </a:rPr>
                <a:t>chỉ</a:t>
              </a:r>
              <a:endParaRPr lang="en-US" sz="5000" b="1" kern="0" dirty="0">
                <a:solidFill>
                  <a:prstClr val="white"/>
                </a:solidFill>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51" name="Group 50">
            <a:extLst>
              <a:ext uri="{FF2B5EF4-FFF2-40B4-BE49-F238E27FC236}">
                <a16:creationId xmlns:a16="http://schemas.microsoft.com/office/drawing/2014/main" id="{1A4C6354-FA74-4AA2-8415-878EBA976B21}"/>
              </a:ext>
            </a:extLst>
          </p:cNvPr>
          <p:cNvGrpSpPr/>
          <p:nvPr/>
        </p:nvGrpSpPr>
        <p:grpSpPr>
          <a:xfrm>
            <a:off x="5972538" y="3730920"/>
            <a:ext cx="3781464" cy="1043679"/>
            <a:chOff x="6410789" y="2733385"/>
            <a:chExt cx="4322439" cy="1121761"/>
          </a:xfrm>
        </p:grpSpPr>
        <p:pic>
          <p:nvPicPr>
            <p:cNvPr id="52" name="Picture 51">
              <a:extLst>
                <a:ext uri="{FF2B5EF4-FFF2-40B4-BE49-F238E27FC236}">
                  <a16:creationId xmlns:a16="http://schemas.microsoft.com/office/drawing/2014/main" id="{E35EBB82-10E3-442F-8F46-BDCEA75A9174}"/>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53" name="TextBox 52">
              <a:extLst>
                <a:ext uri="{FF2B5EF4-FFF2-40B4-BE49-F238E27FC236}">
                  <a16:creationId xmlns:a16="http://schemas.microsoft.com/office/drawing/2014/main" id="{A4C29A16-CD01-4D1B-A6B3-1B3FDA52D824}"/>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Cambria" panose="02040503050406030204" pitchFamily="18" charset="0"/>
                  <a:ea typeface="Cambria" panose="02040503050406030204" pitchFamily="18" charset="0"/>
                  <a:cs typeface="Arial-Rounded" panose="020B0500000000000000" pitchFamily="34" charset="0"/>
                </a:rPr>
                <a:t>luồn</a:t>
              </a:r>
              <a:r>
                <a:rPr lang="en-US" sz="5000" b="1" dirty="0">
                  <a:solidFill>
                    <a:prstClr val="white"/>
                  </a:solidFill>
                  <a:latin typeface="Cambria" panose="02040503050406030204" pitchFamily="18" charset="0"/>
                  <a:ea typeface="Cambria" panose="02040503050406030204" pitchFamily="18" charset="0"/>
                  <a:cs typeface="Arial-Rounded" panose="020B0500000000000000" pitchFamily="34" charset="0"/>
                </a:rPr>
                <a:t> </a:t>
              </a:r>
              <a:r>
                <a:rPr lang="en-US" sz="5000" b="1" dirty="0" err="1">
                  <a:solidFill>
                    <a:prstClr val="white"/>
                  </a:solidFill>
                  <a:latin typeface="Cambria" panose="02040503050406030204" pitchFamily="18" charset="0"/>
                  <a:ea typeface="Cambria" panose="02040503050406030204" pitchFamily="18" charset="0"/>
                  <a:cs typeface="Arial-Rounded" panose="020B0500000000000000" pitchFamily="34" charset="0"/>
                </a:rPr>
                <a:t>kim</a:t>
              </a:r>
              <a:endParaRPr lang="en-US" sz="5000" b="1" dirty="0">
                <a:solidFill>
                  <a:prstClr val="white"/>
                </a:solidFill>
                <a:latin typeface="Cambria" panose="02040503050406030204" pitchFamily="18" charset="0"/>
                <a:ea typeface="Cambria" panose="02040503050406030204" pitchFamily="18" charset="0"/>
                <a:cs typeface="Arial-Rounded" panose="020B0500000000000000" pitchFamily="34" charset="0"/>
              </a:endParaRPr>
            </a:p>
          </p:txBody>
        </p:sp>
      </p:grpSp>
      <p:sp>
        <p:nvSpPr>
          <p:cNvPr id="54" name="Rectangle 53">
            <a:extLst>
              <a:ext uri="{FF2B5EF4-FFF2-40B4-BE49-F238E27FC236}">
                <a16:creationId xmlns:a16="http://schemas.microsoft.com/office/drawing/2014/main" id="{DEC2CA94-01D0-40F1-982B-4F0899C8BC4E}"/>
              </a:ext>
            </a:extLst>
          </p:cNvPr>
          <p:cNvSpPr/>
          <p:nvPr/>
        </p:nvSpPr>
        <p:spPr>
          <a:xfrm>
            <a:off x="907468" y="1427402"/>
            <a:ext cx="4223400" cy="707886"/>
          </a:xfrm>
          <a:prstGeom prst="rect">
            <a:avLst/>
          </a:prstGeom>
        </p:spPr>
        <p:txBody>
          <a:bodyPr wrap="none">
            <a:spAutoFit/>
          </a:bodyPr>
          <a:lstStyle/>
          <a:p>
            <a:pPr algn="ctr">
              <a:defRPr/>
            </a:pP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Luyện</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đọc</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từ</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khó</a:t>
            </a:r>
            <a:endParaRPr lang="en-US" sz="4000" b="1" dirty="0">
              <a:solidFill>
                <a:srgbClr val="338C8E"/>
              </a:solidFill>
              <a:latin typeface="Cambria" panose="02040503050406030204" pitchFamily="18" charset="0"/>
              <a:ea typeface="Cambria" panose="02040503050406030204" pitchFamily="18" charset="0"/>
              <a:cs typeface="Arial-Rounded" panose="020B0500000000000000" pitchFamily="34" charset="0"/>
            </a:endParaRPr>
          </a:p>
        </p:txBody>
      </p:sp>
      <p:grpSp>
        <p:nvGrpSpPr>
          <p:cNvPr id="55" name="Group 54">
            <a:extLst>
              <a:ext uri="{FF2B5EF4-FFF2-40B4-BE49-F238E27FC236}">
                <a16:creationId xmlns:a16="http://schemas.microsoft.com/office/drawing/2014/main" id="{E54E92EF-0E04-4EA2-85D5-1AE7602D5A78}"/>
              </a:ext>
            </a:extLst>
          </p:cNvPr>
          <p:cNvGrpSpPr/>
          <p:nvPr/>
        </p:nvGrpSpPr>
        <p:grpSpPr>
          <a:xfrm>
            <a:off x="5879347" y="1331443"/>
            <a:ext cx="4098030" cy="1727175"/>
            <a:chOff x="6410789" y="819970"/>
            <a:chExt cx="4322439" cy="1727175"/>
          </a:xfrm>
        </p:grpSpPr>
        <p:pic>
          <p:nvPicPr>
            <p:cNvPr id="56" name="Picture 55">
              <a:extLst>
                <a:ext uri="{FF2B5EF4-FFF2-40B4-BE49-F238E27FC236}">
                  <a16:creationId xmlns:a16="http://schemas.microsoft.com/office/drawing/2014/main" id="{6510D9F5-EBC6-498B-B4CE-0FD553858FA6}"/>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57" name="TextBox 56">
              <a:extLst>
                <a:ext uri="{FF2B5EF4-FFF2-40B4-BE49-F238E27FC236}">
                  <a16:creationId xmlns:a16="http://schemas.microsoft.com/office/drawing/2014/main" id="{E089EE02-5912-4CD0-99E6-60D284C7FE3E}"/>
                </a:ext>
              </a:extLst>
            </p:cNvPr>
            <p:cNvSpPr txBox="1"/>
            <p:nvPr/>
          </p:nvSpPr>
          <p:spPr>
            <a:xfrm>
              <a:off x="6735045" y="915929"/>
              <a:ext cx="3440394" cy="1631216"/>
            </a:xfrm>
            <a:prstGeom prst="rect">
              <a:avLst/>
            </a:prstGeom>
            <a:noFill/>
          </p:spPr>
          <p:txBody>
            <a:bodyPr wrap="square" rtlCol="0">
              <a:spAutoFit/>
            </a:bodyPr>
            <a:lstStyle/>
            <a:p>
              <a:pPr algn="ctr">
                <a:defRPr/>
              </a:pPr>
              <a:r>
                <a:rPr lang="en-US" sz="5000" b="1" kern="0" dirty="0" err="1">
                  <a:solidFill>
                    <a:prstClr val="white"/>
                  </a:solidFill>
                  <a:latin typeface="Cambria" panose="02040503050406030204" pitchFamily="18" charset="0"/>
                  <a:ea typeface="Cambria" panose="02040503050406030204" pitchFamily="18" charset="0"/>
                  <a:cs typeface="Arial-Rounded" panose="020B0500000000000000" pitchFamily="34" charset="0"/>
                </a:rPr>
                <a:t>Mã</a:t>
              </a:r>
              <a:r>
                <a:rPr lang="en-US" sz="5000" b="1" kern="0" dirty="0">
                  <a:solidFill>
                    <a:prstClr val="white"/>
                  </a:solidFill>
                  <a:latin typeface="Cambria" panose="02040503050406030204" pitchFamily="18" charset="0"/>
                  <a:ea typeface="Cambria" panose="02040503050406030204" pitchFamily="18" charset="0"/>
                  <a:cs typeface="Arial-Rounded" panose="020B0500000000000000" pitchFamily="34" charset="0"/>
                </a:rPr>
                <a:t> </a:t>
              </a:r>
              <a:r>
                <a:rPr lang="en-US" sz="5000" b="1" kern="0" dirty="0" err="1">
                  <a:solidFill>
                    <a:prstClr val="white"/>
                  </a:solidFill>
                  <a:latin typeface="Cambria" panose="02040503050406030204" pitchFamily="18" charset="0"/>
                  <a:ea typeface="Cambria" panose="02040503050406030204" pitchFamily="18" charset="0"/>
                  <a:cs typeface="Arial-Rounded" panose="020B0500000000000000" pitchFamily="34" charset="0"/>
                </a:rPr>
                <a:t>Lương</a:t>
              </a:r>
              <a:endParaRPr lang="en-US" sz="5000" b="1" kern="0" dirty="0">
                <a:solidFill>
                  <a:prstClr val="white"/>
                </a:solidFill>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297234949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ppt_x</p:attrName>
                                        </p:attrNameLst>
                                      </p:cBhvr>
                                      <p:tavLst>
                                        <p:tav tm="0">
                                          <p:val>
                                            <p:strVal val="#ppt_x-#ppt_w*1.125000"/>
                                          </p:val>
                                        </p:tav>
                                        <p:tav tm="100000">
                                          <p:val>
                                            <p:strVal val="#ppt_x"/>
                                          </p:val>
                                        </p:tav>
                                      </p:tavLst>
                                    </p:anim>
                                    <p:animEffect transition="in" filter="wipe(right)">
                                      <p:cBhvr>
                                        <p:cTn id="8" dur="500"/>
                                        <p:tgtEl>
                                          <p:spTgt spid="5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p:tgtEl>
                                          <p:spTgt spid="48"/>
                                        </p:tgtEl>
                                        <p:attrNameLst>
                                          <p:attrName>ppt_x</p:attrName>
                                        </p:attrNameLst>
                                      </p:cBhvr>
                                      <p:tavLst>
                                        <p:tav tm="0">
                                          <p:val>
                                            <p:strVal val="#ppt_x-#ppt_w*1.125000"/>
                                          </p:val>
                                        </p:tav>
                                        <p:tav tm="100000">
                                          <p:val>
                                            <p:strVal val="#ppt_x"/>
                                          </p:val>
                                        </p:tav>
                                      </p:tavLst>
                                    </p:anim>
                                    <p:animEffect transition="in" filter="wipe(right)">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p:tgtEl>
                                          <p:spTgt spid="51"/>
                                        </p:tgtEl>
                                        <p:attrNameLst>
                                          <p:attrName>ppt_x</p:attrName>
                                        </p:attrNameLst>
                                      </p:cBhvr>
                                      <p:tavLst>
                                        <p:tav tm="0">
                                          <p:val>
                                            <p:strVal val="#ppt_x-#ppt_w*1.125000"/>
                                          </p:val>
                                        </p:tav>
                                        <p:tav tm="100000">
                                          <p:val>
                                            <p:strVal val="#ppt_x"/>
                                          </p:val>
                                        </p:tav>
                                      </p:tavLst>
                                    </p:anim>
                                    <p:animEffect transition="in" filter="wipe(right)">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DBA641-AA51-46B8-840D-40BD8B64076D}"/>
              </a:ext>
            </a:extLst>
          </p:cNvPr>
          <p:cNvSpPr/>
          <p:nvPr/>
        </p:nvSpPr>
        <p:spPr>
          <a:xfrm>
            <a:off x="4081830" y="425509"/>
            <a:ext cx="5115441" cy="707886"/>
          </a:xfrm>
          <a:prstGeom prst="rect">
            <a:avLst/>
          </a:prstGeom>
        </p:spPr>
        <p:txBody>
          <a:bodyPr wrap="square">
            <a:spAutoFit/>
          </a:bodyPr>
          <a:lstStyle/>
          <a:p>
            <a:pPr algn="ctr">
              <a:defRPr/>
            </a:pPr>
            <a:r>
              <a:rPr lang="en-US" altLang="zh-CN" sz="40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Luyện</a:t>
            </a:r>
            <a:r>
              <a:rPr lang="en-US" altLang="zh-CN" sz="40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altLang="zh-CN" sz="40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đọc</a:t>
            </a:r>
            <a:r>
              <a:rPr lang="en-US" altLang="zh-CN" sz="40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altLang="zh-CN" sz="40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câu</a:t>
            </a:r>
            <a:r>
              <a:rPr lang="en-US" altLang="zh-CN" sz="40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altLang="zh-CN" sz="40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dài</a:t>
            </a:r>
            <a:endParaRPr lang="zh-CN" altLang="en-US" sz="4000" b="1" dirty="0">
              <a:solidFill>
                <a:srgbClr val="0070C0"/>
              </a:solidFill>
              <a:latin typeface="Cambria" panose="020405030504060302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142AC258-3C07-4EBE-8022-11AC6DAD7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737" y="564405"/>
            <a:ext cx="580334" cy="580334"/>
          </a:xfrm>
          <a:prstGeom prst="rect">
            <a:avLst/>
          </a:prstGeom>
        </p:spPr>
      </p:pic>
      <p:sp>
        <p:nvSpPr>
          <p:cNvPr id="5" name="Rectangle: Rounded Corners 4">
            <a:extLst>
              <a:ext uri="{FF2B5EF4-FFF2-40B4-BE49-F238E27FC236}">
                <a16:creationId xmlns:a16="http://schemas.microsoft.com/office/drawing/2014/main" id="{2EF703FC-A01F-497F-9591-4525A706557F}"/>
              </a:ext>
            </a:extLst>
          </p:cNvPr>
          <p:cNvSpPr/>
          <p:nvPr/>
        </p:nvSpPr>
        <p:spPr>
          <a:xfrm>
            <a:off x="1299990" y="1443210"/>
            <a:ext cx="9827046" cy="301304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5462371E-A2CB-4421-8685-686E25E4B6A3}"/>
              </a:ext>
            </a:extLst>
          </p:cNvPr>
          <p:cNvSpPr txBox="1"/>
          <p:nvPr/>
        </p:nvSpPr>
        <p:spPr>
          <a:xfrm>
            <a:off x="1674564" y="2023544"/>
            <a:ext cx="9243152" cy="1938992"/>
          </a:xfrm>
          <a:prstGeom prst="rect">
            <a:avLst/>
          </a:prstGeom>
          <a:noFill/>
        </p:spPr>
        <p:txBody>
          <a:bodyPr wrap="square" rtlCol="0">
            <a:spAutoFit/>
          </a:bodyPr>
          <a:lstStyle/>
          <a:p>
            <a:pPr algn="just"/>
            <a:r>
              <a:rPr lang="en-US" sz="4000" b="1" dirty="0">
                <a:latin typeface="Cambria" panose="02040503050406030204" pitchFamily="18" charset="0"/>
                <a:ea typeface="Cambria" panose="02040503050406030204" pitchFamily="18" charset="0"/>
                <a:cs typeface="Arial-Rounded" panose="020B0500000000000000" pitchFamily="34" charset="0"/>
              </a:rPr>
              <a:t>   </a:t>
            </a:r>
            <a:r>
              <a:rPr lang="vi-VN" sz="4000" b="1" dirty="0">
                <a:latin typeface="Cambria" panose="02040503050406030204" pitchFamily="18" charset="0"/>
                <a:ea typeface="Cambria" panose="02040503050406030204" pitchFamily="18" charset="0"/>
                <a:cs typeface="Arial-Rounded" panose="020B0500000000000000" pitchFamily="34" charset="0"/>
              </a:rPr>
              <a:t>Một đêm, </a:t>
            </a:r>
            <a:r>
              <a:rPr lang="vi-VN"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4000" b="1" dirty="0">
                <a:latin typeface="Cambria" panose="02040503050406030204" pitchFamily="18" charset="0"/>
                <a:ea typeface="Cambria" panose="02040503050406030204" pitchFamily="18" charset="0"/>
                <a:cs typeface="Arial-Rounded" panose="020B0500000000000000" pitchFamily="34" charset="0"/>
              </a:rPr>
              <a:t> Mã Lương mơ thấy một cụ già tóc bạc phơ</a:t>
            </a:r>
            <a:r>
              <a:rPr lang="vi-VN"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4000" b="1" dirty="0">
                <a:latin typeface="Cambria" panose="02040503050406030204" pitchFamily="18" charset="0"/>
                <a:ea typeface="Cambria" panose="02040503050406030204" pitchFamily="18" charset="0"/>
                <a:cs typeface="Arial-Rounded" panose="020B0500000000000000" pitchFamily="34" charset="0"/>
              </a:rPr>
              <a:t> đưa cho em c</a:t>
            </a:r>
            <a:r>
              <a:rPr lang="en-US" sz="4000" b="1" dirty="0">
                <a:latin typeface="Cambria" panose="02040503050406030204" pitchFamily="18" charset="0"/>
                <a:ea typeface="Cambria" panose="02040503050406030204" pitchFamily="18" charset="0"/>
                <a:cs typeface="Arial-Rounded" panose="020B0500000000000000" pitchFamily="34" charset="0"/>
              </a:rPr>
              <a:t>â</a:t>
            </a:r>
            <a:r>
              <a:rPr lang="vi-VN" sz="4000" b="1" dirty="0">
                <a:latin typeface="Cambria" panose="02040503050406030204" pitchFamily="18" charset="0"/>
                <a:ea typeface="Cambria" panose="02040503050406030204" pitchFamily="18" charset="0"/>
                <a:cs typeface="Arial-Rounded" panose="020B0500000000000000" pitchFamily="34" charset="0"/>
              </a:rPr>
              <a:t>y bút sáng lấp lánh.</a:t>
            </a:r>
            <a:r>
              <a:rPr lang="vi-VN"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endParaRPr lang="en-US" sz="4000" b="1" dirty="0">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341324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992182B9-6345-4285-BE10-3E0C16F5562F}"/>
              </a:ext>
            </a:extLst>
          </p:cNvPr>
          <p:cNvSpPr/>
          <p:nvPr/>
        </p:nvSpPr>
        <p:spPr>
          <a:xfrm flipH="1">
            <a:off x="2159305" y="1856833"/>
            <a:ext cx="8349297" cy="37973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en-US" sz="6600" b="0" i="0" u="none" strike="noStrike" kern="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Trong</a:t>
            </a:r>
            <a:r>
              <a:rPr kumimoji="0" lang="en-US" sz="6600" b="0"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0" i="0" u="none" strike="noStrike" kern="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6600" b="0"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1" i="0" u="none" strike="noStrike" kern="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Cây</a:t>
            </a:r>
            <a:r>
              <a:rPr kumimoji="0" lang="en-US" sz="6600" b="1"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1" i="0" u="none" strike="noStrike" kern="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bút</a:t>
            </a:r>
            <a:r>
              <a:rPr kumimoji="0" lang="en-US" sz="6600" b="1"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1" i="0" u="none" strike="noStrike" kern="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thần</a:t>
            </a:r>
            <a:r>
              <a:rPr kumimoji="0" lang="en-US" sz="6600" b="0"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i="0" u="none" strike="noStrike" kern="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có</a:t>
            </a:r>
            <a:r>
              <a:rPr kumimoji="0" lang="en-US" sz="6600"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pt-BR" sz="6600"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từ nào em chưa hiểu nghĩa?</a:t>
            </a: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C3AD681-6B2D-4E16-8B3F-2FA95EA185B2}"/>
              </a:ext>
            </a:extLst>
          </p:cNvPr>
          <p:cNvSpPr/>
          <p:nvPr/>
        </p:nvSpPr>
        <p:spPr>
          <a:xfrm>
            <a:off x="1035975"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mbria" panose="02040503050406030204" pitchFamily="18" charset="0"/>
              <a:ea typeface="inpin heiti" charset="-122"/>
              <a:cs typeface="Calibri" panose="020F0502020204030204" pitchFamily="34" charset="0"/>
            </a:endParaRPr>
          </a:p>
        </p:txBody>
      </p:sp>
      <p:pic>
        <p:nvPicPr>
          <p:cNvPr id="60" name="Picture 59">
            <a:extLst>
              <a:ext uri="{FF2B5EF4-FFF2-40B4-BE49-F238E27FC236}">
                <a16:creationId xmlns:a16="http://schemas.microsoft.com/office/drawing/2014/main" id="{9D46823F-B8E7-4FB4-A96D-8FFC7B386326}"/>
              </a:ext>
            </a:extLst>
          </p:cNvPr>
          <p:cNvPicPr>
            <a:picLocks noChangeAspect="1"/>
          </p:cNvPicPr>
          <p:nvPr/>
        </p:nvPicPr>
        <p:blipFill>
          <a:blip r:embed="rId4"/>
          <a:stretch>
            <a:fillRect/>
          </a:stretch>
        </p:blipFill>
        <p:spPr>
          <a:xfrm rot="16200000">
            <a:off x="606694" y="247791"/>
            <a:ext cx="646331" cy="646331"/>
          </a:xfrm>
          <a:prstGeom prst="rect">
            <a:avLst/>
          </a:prstGeom>
        </p:spPr>
      </p:pic>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243" y="1125486"/>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mbria" panose="02040503050406030204" pitchFamily="18" charset="0"/>
                  <a:ea typeface="Cambria" panose="02040503050406030204" pitchFamily="18" charset="0"/>
                  <a:cs typeface="Calibri" panose="020F0502020204030204" pitchFamily="34" charset="0"/>
                </a:rPr>
                <a:t>1</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76" y="1124554"/>
            <a:ext cx="9762841"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Tìm những chi tiết cho thấy Mã Lương rất thích vẽ và vẽ rất giỏi?</a:t>
            </a:r>
          </a:p>
        </p:txBody>
      </p:sp>
      <p:sp>
        <p:nvSpPr>
          <p:cNvPr id="71" name="Rounded Rectangle 13">
            <a:extLst>
              <a:ext uri="{FF2B5EF4-FFF2-40B4-BE49-F238E27FC236}">
                <a16:creationId xmlns:a16="http://schemas.microsoft.com/office/drawing/2014/main" id="{56E2F237-388E-4D6F-A72A-92A78AB77874}"/>
              </a:ext>
            </a:extLst>
          </p:cNvPr>
          <p:cNvSpPr/>
          <p:nvPr/>
        </p:nvSpPr>
        <p:spPr>
          <a:xfrm>
            <a:off x="1707614" y="3128544"/>
            <a:ext cx="9033692" cy="22366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457200">
              <a:defRPr/>
            </a:pPr>
            <a:r>
              <a:rPr lang="vi-VN" altLang="zh-CN"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Mã lương thích vẽ: </a:t>
            </a:r>
            <a:r>
              <a:rPr lang="vi-VN" altLang="zh-CN" sz="4000" i="1" dirty="0">
                <a:solidFill>
                  <a:srgbClr val="FF0000"/>
                </a:solidFill>
                <a:latin typeface="Cambria" panose="02040503050406030204" pitchFamily="18" charset="0"/>
                <a:ea typeface="Cambria" panose="02040503050406030204" pitchFamily="18" charset="0"/>
                <a:cs typeface="Arial-Rounded" panose="020B0500000000000000" pitchFamily="34" charset="0"/>
              </a:rPr>
              <a:t>Khi kiếm củi hay lúc c</a:t>
            </a:r>
            <a:r>
              <a:rPr lang="en-US" altLang="zh-CN" sz="4000" i="1">
                <a:solidFill>
                  <a:srgbClr val="FF0000"/>
                </a:solidFill>
                <a:latin typeface="Cambria" panose="02040503050406030204" pitchFamily="18" charset="0"/>
                <a:ea typeface="Cambria" panose="02040503050406030204" pitchFamily="18" charset="0"/>
                <a:cs typeface="Arial-Rounded" panose="020B0500000000000000" pitchFamily="34" charset="0"/>
              </a:rPr>
              <a:t>ắ</a:t>
            </a:r>
            <a:r>
              <a:rPr lang="vi-VN" altLang="zh-CN" sz="4000" i="1">
                <a:solidFill>
                  <a:srgbClr val="FF0000"/>
                </a:solidFill>
                <a:latin typeface="Cambria" panose="02040503050406030204" pitchFamily="18" charset="0"/>
                <a:ea typeface="Cambria" panose="02040503050406030204" pitchFamily="18" charset="0"/>
                <a:cs typeface="Arial-Rounded" panose="020B0500000000000000" pitchFamily="34" charset="0"/>
              </a:rPr>
              <a:t>t </a:t>
            </a:r>
            <a:r>
              <a:rPr lang="vi-VN" altLang="zh-CN" sz="4000" i="1" dirty="0">
                <a:solidFill>
                  <a:srgbClr val="FF0000"/>
                </a:solidFill>
                <a:latin typeface="Cambria" panose="02040503050406030204" pitchFamily="18" charset="0"/>
                <a:ea typeface="Cambria" panose="02040503050406030204" pitchFamily="18" charset="0"/>
                <a:cs typeface="Arial-Rounded" panose="020B0500000000000000" pitchFamily="34" charset="0"/>
              </a:rPr>
              <a:t>cỏ ven sông, </a:t>
            </a:r>
            <a:r>
              <a:rPr lang="en-US" altLang="zh-CN" sz="4000"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Mã</a:t>
            </a:r>
            <a:r>
              <a:rPr lang="en-US" altLang="zh-CN" sz="4000"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altLang="zh-CN" sz="4000"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Lương</a:t>
            </a:r>
            <a:r>
              <a:rPr lang="vi-VN" altLang="zh-CN" sz="4000" i="1" dirty="0">
                <a:solidFill>
                  <a:srgbClr val="FF0000"/>
                </a:solidFill>
                <a:latin typeface="Cambria" panose="02040503050406030204" pitchFamily="18" charset="0"/>
                <a:ea typeface="Cambria" panose="02040503050406030204" pitchFamily="18" charset="0"/>
                <a:cs typeface="Arial-Rounded" panose="020B0500000000000000" pitchFamily="34" charset="0"/>
              </a:rPr>
              <a:t> đều tập vẽ. Mã Lương vẽ trên đất, tr</a:t>
            </a:r>
            <a:r>
              <a:rPr lang="en-US" altLang="zh-CN" sz="4000" i="1" dirty="0">
                <a:solidFill>
                  <a:srgbClr val="FF0000"/>
                </a:solidFill>
                <a:latin typeface="Cambria" panose="02040503050406030204" pitchFamily="18" charset="0"/>
                <a:ea typeface="Cambria" panose="02040503050406030204" pitchFamily="18" charset="0"/>
                <a:cs typeface="Arial-Rounded" panose="020B0500000000000000" pitchFamily="34" charset="0"/>
              </a:rPr>
              <a:t>ê</a:t>
            </a:r>
            <a:r>
              <a:rPr lang="vi-VN" altLang="zh-CN" sz="4000" i="1" dirty="0">
                <a:solidFill>
                  <a:srgbClr val="FF0000"/>
                </a:solidFill>
                <a:latin typeface="Cambria" panose="02040503050406030204" pitchFamily="18" charset="0"/>
                <a:ea typeface="Cambria" panose="02040503050406030204" pitchFamily="18" charset="0"/>
                <a:cs typeface="Arial-Rounded" panose="020B0500000000000000" pitchFamily="34" charset="0"/>
              </a:rPr>
              <a:t>n đá.</a:t>
            </a:r>
          </a:p>
        </p:txBody>
      </p:sp>
    </p:spTree>
    <p:extLst>
      <p:ext uri="{BB962C8B-B14F-4D97-AF65-F5344CB8AC3E}">
        <p14:creationId xmlns:p14="http://schemas.microsoft.com/office/powerpoint/2010/main" val="116527697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C3AD681-6B2D-4E16-8B3F-2FA95EA185B2}"/>
              </a:ext>
            </a:extLst>
          </p:cNvPr>
          <p:cNvSpPr/>
          <p:nvPr/>
        </p:nvSpPr>
        <p:spPr>
          <a:xfrm>
            <a:off x="1116997"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mbria" panose="02040503050406030204" pitchFamily="18" charset="0"/>
              <a:ea typeface="inpin heiti" charset="-122"/>
              <a:cs typeface="Calibri" panose="020F0502020204030204" pitchFamily="34" charset="0"/>
            </a:endParaRPr>
          </a:p>
        </p:txBody>
      </p:sp>
      <p:pic>
        <p:nvPicPr>
          <p:cNvPr id="60" name="Picture 59">
            <a:extLst>
              <a:ext uri="{FF2B5EF4-FFF2-40B4-BE49-F238E27FC236}">
                <a16:creationId xmlns:a16="http://schemas.microsoft.com/office/drawing/2014/main" id="{9D46823F-B8E7-4FB4-A96D-8FFC7B386326}"/>
              </a:ext>
            </a:extLst>
          </p:cNvPr>
          <p:cNvPicPr>
            <a:picLocks noChangeAspect="1"/>
          </p:cNvPicPr>
          <p:nvPr/>
        </p:nvPicPr>
        <p:blipFill>
          <a:blip r:embed="rId4"/>
          <a:stretch>
            <a:fillRect/>
          </a:stretch>
        </p:blipFill>
        <p:spPr>
          <a:xfrm rot="16200000">
            <a:off x="606694" y="247791"/>
            <a:ext cx="646331" cy="646331"/>
          </a:xfrm>
          <a:prstGeom prst="rect">
            <a:avLst/>
          </a:prstGeom>
        </p:spPr>
      </p:pic>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243" y="1125486"/>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76" y="1124554"/>
            <a:ext cx="9762841"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Mã Lương được ai tặng cho cây bút thần ? Cây bút đó có gì lạ?</a:t>
            </a:r>
          </a:p>
        </p:txBody>
      </p:sp>
      <p:sp>
        <p:nvSpPr>
          <p:cNvPr id="71" name="Rounded Rectangle 13">
            <a:extLst>
              <a:ext uri="{FF2B5EF4-FFF2-40B4-BE49-F238E27FC236}">
                <a16:creationId xmlns:a16="http://schemas.microsoft.com/office/drawing/2014/main" id="{56E2F237-388E-4D6F-A72A-92A78AB77874}"/>
              </a:ext>
            </a:extLst>
          </p:cNvPr>
          <p:cNvSpPr/>
          <p:nvPr/>
        </p:nvSpPr>
        <p:spPr>
          <a:xfrm>
            <a:off x="1510844" y="3105394"/>
            <a:ext cx="9624001" cy="26049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457200">
              <a:defRPr/>
            </a:pPr>
            <a:r>
              <a:rPr lang="vi-VN" altLang="zh-CN"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Mã Lương được một cụ già tóc bạc phơ tặng cho cây bút. Điều lạ của cây bút đó là Mã Lương vẽ gì thì điều đó thành sự thật.</a:t>
            </a:r>
          </a:p>
        </p:txBody>
      </p:sp>
    </p:spTree>
    <p:extLst>
      <p:ext uri="{BB962C8B-B14F-4D97-AF65-F5344CB8AC3E}">
        <p14:creationId xmlns:p14="http://schemas.microsoft.com/office/powerpoint/2010/main" val="58088100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C3AD681-6B2D-4E16-8B3F-2FA95EA185B2}"/>
              </a:ext>
            </a:extLst>
          </p:cNvPr>
          <p:cNvSpPr/>
          <p:nvPr/>
        </p:nvSpPr>
        <p:spPr>
          <a:xfrm>
            <a:off x="1047549" y="294090"/>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mbria" panose="02040503050406030204" pitchFamily="18" charset="0"/>
              <a:ea typeface="inpin heiti" charset="-122"/>
              <a:cs typeface="Calibri" panose="020F0502020204030204" pitchFamily="34" charset="0"/>
            </a:endParaRPr>
          </a:p>
        </p:txBody>
      </p:sp>
      <p:pic>
        <p:nvPicPr>
          <p:cNvPr id="60" name="Picture 59">
            <a:extLst>
              <a:ext uri="{FF2B5EF4-FFF2-40B4-BE49-F238E27FC236}">
                <a16:creationId xmlns:a16="http://schemas.microsoft.com/office/drawing/2014/main" id="{9D46823F-B8E7-4FB4-A96D-8FFC7B386326}"/>
              </a:ext>
            </a:extLst>
          </p:cNvPr>
          <p:cNvPicPr>
            <a:picLocks noChangeAspect="1"/>
          </p:cNvPicPr>
          <p:nvPr/>
        </p:nvPicPr>
        <p:blipFill>
          <a:blip r:embed="rId4"/>
          <a:stretch>
            <a:fillRect/>
          </a:stretch>
        </p:blipFill>
        <p:spPr>
          <a:xfrm rot="16200000">
            <a:off x="606694" y="247791"/>
            <a:ext cx="646331" cy="646331"/>
          </a:xfrm>
          <a:prstGeom prst="rect">
            <a:avLst/>
          </a:prstGeom>
        </p:spPr>
      </p:pic>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243" y="1125486"/>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mbria" panose="02040503050406030204" pitchFamily="18" charset="0"/>
                  <a:ea typeface="Cambria" panose="02040503050406030204" pitchFamily="18" charset="0"/>
                  <a:cs typeface="Calibri" panose="020F0502020204030204" pitchFamily="34" charset="0"/>
                </a:rPr>
                <a:t>3</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76" y="1124554"/>
            <a:ext cx="9762841"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Đóng vai người dân trong làng, nói về những điều Mã Lương đã làm cho họ từ khi có bút thần.</a:t>
            </a:r>
          </a:p>
        </p:txBody>
      </p:sp>
      <p:sp>
        <p:nvSpPr>
          <p:cNvPr id="71" name="Rounded Rectangle 13">
            <a:extLst>
              <a:ext uri="{FF2B5EF4-FFF2-40B4-BE49-F238E27FC236}">
                <a16:creationId xmlns:a16="http://schemas.microsoft.com/office/drawing/2014/main" id="{56E2F237-388E-4D6F-A72A-92A78AB77874}"/>
              </a:ext>
            </a:extLst>
          </p:cNvPr>
          <p:cNvSpPr/>
          <p:nvPr/>
        </p:nvSpPr>
        <p:spPr>
          <a:xfrm>
            <a:off x="1707614" y="3128543"/>
            <a:ext cx="9010543" cy="321438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defTabSz="457200">
              <a:defRPr/>
            </a:pPr>
            <a:r>
              <a:rPr lang="en-US" altLang="zh-CN"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Ví</a:t>
            </a:r>
            <a:r>
              <a:rPr lang="en-US" altLang="zh-CN"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altLang="zh-CN"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dụ</a:t>
            </a:r>
            <a:r>
              <a:rPr lang="en-US" altLang="zh-CN"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altLang="zh-C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Từ khi có bút thần, Mã Lương đã giúp dân làng có đầy đủ lương thực và công cụ lao động. Cậu ấy đã vẽ cho họ lương thực như bánh, cá, rồi đến những vật dụng như cày, cuốc, thậm chí là nước uống, khiến cuộc sống của bà con nghèo khổ trở nên sung túc hơn. </a:t>
            </a:r>
          </a:p>
        </p:txBody>
      </p:sp>
    </p:spTree>
    <p:extLst>
      <p:ext uri="{BB962C8B-B14F-4D97-AF65-F5344CB8AC3E}">
        <p14:creationId xmlns:p14="http://schemas.microsoft.com/office/powerpoint/2010/main" val="416113147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AAAAAAAAAAAAAAAAAAAAAAAAAAA">
  <a:themeElements>
    <a:clrScheme name="自定义 1327">
      <a:dk1>
        <a:sysClr val="windowText" lastClr="000000"/>
      </a:dk1>
      <a:lt1>
        <a:sysClr val="window" lastClr="FFFFFF"/>
      </a:lt1>
      <a:dk2>
        <a:srgbClr val="44546A"/>
      </a:dk2>
      <a:lt2>
        <a:srgbClr val="E7E6E6"/>
      </a:lt2>
      <a:accent1>
        <a:srgbClr val="26725B"/>
      </a:accent1>
      <a:accent2>
        <a:srgbClr val="26725B"/>
      </a:accent2>
      <a:accent3>
        <a:srgbClr val="26725B"/>
      </a:accent3>
      <a:accent4>
        <a:srgbClr val="26725B"/>
      </a:accent4>
      <a:accent5>
        <a:srgbClr val="26725B"/>
      </a:accent5>
      <a:accent6>
        <a:srgbClr val="26725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nd End Slide Master">
  <a:themeElements>
    <a:clrScheme name="ALLPPT-COLOR-A12">
      <a:dk1>
        <a:sysClr val="windowText" lastClr="000000"/>
      </a:dk1>
      <a:lt1>
        <a:sysClr val="window" lastClr="FFFFFF"/>
      </a:lt1>
      <a:dk2>
        <a:srgbClr val="1F497D"/>
      </a:dk2>
      <a:lt2>
        <a:srgbClr val="EEECE1"/>
      </a:lt2>
      <a:accent1>
        <a:srgbClr val="984807"/>
      </a:accent1>
      <a:accent2>
        <a:srgbClr val="E79F05"/>
      </a:accent2>
      <a:accent3>
        <a:srgbClr val="984807"/>
      </a:accent3>
      <a:accent4>
        <a:srgbClr val="E79F05"/>
      </a:accent4>
      <a:accent5>
        <a:srgbClr val="984807"/>
      </a:accent5>
      <a:accent6>
        <a:srgbClr val="E79F05"/>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848</Words>
  <Application>Microsoft Office PowerPoint</Application>
  <PresentationFormat>Widescreen</PresentationFormat>
  <Paragraphs>68</Paragraphs>
  <Slides>16</Slides>
  <Notes>12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等线</vt:lpstr>
      <vt:lpstr>等线 Light</vt:lpstr>
      <vt:lpstr>맑은 고딕</vt:lpstr>
      <vt:lpstr>宋体</vt:lpstr>
      <vt:lpstr>Arial</vt:lpstr>
      <vt:lpstr>Arial Unicode MS</vt:lpstr>
      <vt:lpstr>Arial-Rounded</vt:lpstr>
      <vt:lpstr>Calibri</vt:lpstr>
      <vt:lpstr>Cambria</vt:lpstr>
      <vt:lpstr>Cordia New</vt:lpstr>
      <vt:lpstr>inpin heiti</vt:lpstr>
      <vt:lpstr>Times New Roman</vt:lpstr>
      <vt:lpstr>AAAAAAAAAAAAAAAAAAAAAAAAAAA</vt:lpstr>
      <vt:lpstr>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P180921</cp:lastModifiedBy>
  <cp:revision>83</cp:revision>
  <dcterms:created xsi:type="dcterms:W3CDTF">2022-08-10T01:11:04Z</dcterms:created>
  <dcterms:modified xsi:type="dcterms:W3CDTF">2026-01-19T06:49:46Z</dcterms:modified>
</cp:coreProperties>
</file>