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sldIdLst>
    <p:sldId id="290" r:id="rId2"/>
    <p:sldId id="316" r:id="rId3"/>
    <p:sldId id="324" r:id="rId4"/>
    <p:sldId id="334" r:id="rId5"/>
  </p:sldIdLst>
  <p:sldSz cx="12192000" cy="6858000"/>
  <p:notesSz cx="6858000" cy="9144000"/>
  <p:embeddedFontLst>
    <p:embeddedFont>
      <p:font typeface="等线" panose="02010600030101010101" pitchFamily="2" charset="-122"/>
      <p:regular r:id="rId7"/>
    </p:embeddedFont>
    <p:embeddedFont>
      <p:font typeface="#9Slide05 SVNMonday" panose="020B0604020202020204" charset="0"/>
      <p:regular r:id="rId8"/>
    </p:embeddedFont>
    <p:embeddedFont>
      <p:font typeface="#9Slide07 HoneyCream" panose="020B0604020202020204" charset="0"/>
      <p:regular r:id="rId9"/>
    </p:embeddedFont>
    <p:embeddedFont>
      <p:font typeface="Cambria" panose="02040503050406030204" pitchFamily="18" charset="0"/>
      <p:regular r:id="rId10"/>
      <p:bold r:id="rId11"/>
      <p:italic r:id="rId12"/>
      <p:boldItalic r:id="rId13"/>
    </p:embeddedFont>
    <p:embeddedFont>
      <p:font typeface="Tahoma" panose="020B0604030504040204" pitchFamily="34" charset="0"/>
      <p:regular r:id="rId14"/>
      <p:bold r:id="rId15"/>
    </p:embeddedFont>
  </p:embeddedFontLst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1980" userDrawn="1">
          <p15:clr>
            <a:srgbClr val="A4A3A4"/>
          </p15:clr>
        </p15:guide>
        <p15:guide id="4" pos="572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736A"/>
    <a:srgbClr val="898989"/>
    <a:srgbClr val="AA5C3F"/>
    <a:srgbClr val="000000"/>
    <a:srgbClr val="FDAD02"/>
    <a:srgbClr val="C9CACA"/>
    <a:srgbClr val="6BC7B7"/>
    <a:srgbClr val="FFF2CC"/>
    <a:srgbClr val="02453E"/>
    <a:srgbClr val="038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94660"/>
  </p:normalViewPr>
  <p:slideViewPr>
    <p:cSldViewPr snapToGrid="0">
      <p:cViewPr varScale="1">
        <p:scale>
          <a:sx n="69" d="100"/>
          <a:sy n="69" d="100"/>
        </p:scale>
        <p:origin x="1026" y="66"/>
      </p:cViewPr>
      <p:guideLst>
        <p:guide orient="horz" pos="2115"/>
        <p:guide pos="3817"/>
        <p:guide pos="1980"/>
        <p:guide pos="57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7DD44-B27F-4A13-BFCA-C5B8110331C9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83279-36AD-41C4-A996-A6E09D4E54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984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3279-36AD-41C4-A996-A6E09D4E541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19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338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7350" y="325540"/>
            <a:ext cx="10515600" cy="565900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6F879A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13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By:</a:t>
            </a:r>
            <a:r>
              <a:rPr lang="en-US" sz="1600" b="0" baseline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baseline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Tư</a:t>
            </a:r>
            <a:r>
              <a:rPr lang="en-US" sz="1600" b="0" baseline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baseline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Bùi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57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5.emf"/><Relationship Id="rId18" Type="http://schemas.openxmlformats.org/officeDocument/2006/relationships/image" Target="../media/image10.emf"/><Relationship Id="rId26" Type="http://schemas.microsoft.com/office/2007/relationships/hdphoto" Target="../media/hdphoto3.wdp"/><Relationship Id="rId3" Type="http://schemas.openxmlformats.org/officeDocument/2006/relationships/tags" Target="../tags/tag4.xml"/><Relationship Id="rId21" Type="http://schemas.openxmlformats.org/officeDocument/2006/relationships/image" Target="../media/image13.png"/><Relationship Id="rId7" Type="http://schemas.openxmlformats.org/officeDocument/2006/relationships/tags" Target="../tags/tag8.xml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5" Type="http://schemas.openxmlformats.org/officeDocument/2006/relationships/image" Target="../media/image15.png"/><Relationship Id="rId2" Type="http://schemas.openxmlformats.org/officeDocument/2006/relationships/tags" Target="../tags/tag3.xml"/><Relationship Id="rId16" Type="http://schemas.openxmlformats.org/officeDocument/2006/relationships/image" Target="../media/image8.emf"/><Relationship Id="rId20" Type="http://schemas.openxmlformats.org/officeDocument/2006/relationships/image" Target="../media/image12.emf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1.xml"/><Relationship Id="rId24" Type="http://schemas.microsoft.com/office/2007/relationships/hdphoto" Target="../media/hdphoto2.wdp"/><Relationship Id="rId5" Type="http://schemas.openxmlformats.org/officeDocument/2006/relationships/tags" Target="../tags/tag6.xml"/><Relationship Id="rId15" Type="http://schemas.openxmlformats.org/officeDocument/2006/relationships/image" Target="../media/image7.emf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5.xml"/><Relationship Id="rId19" Type="http://schemas.openxmlformats.org/officeDocument/2006/relationships/image" Target="../media/image11.emf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6.emf"/><Relationship Id="rId22" Type="http://schemas.microsoft.com/office/2007/relationships/hdphoto" Target="../media/hdphoto1.wdp"/><Relationship Id="rId27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hyperlink" Target="https://loigiaihay.com/giai-bai-20-luyen-tap-sgk-tieng-viet-2-tap-2-ket-noi-tri-thuc-voi-cuoc-song-a90203.html#ixzz7wnX8PxWl" TargetMode="Externa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640">
            <a:off x="8643749" y="29698"/>
            <a:ext cx="3630271" cy="40941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lum contrast="20000"/>
          </a:blip>
          <a:stretch>
            <a:fillRect/>
          </a:stretch>
        </p:blipFill>
        <p:spPr>
          <a:xfrm rot="20166082">
            <a:off x="2183091" y="547389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PA_任意多边形 8"/>
          <p:cNvSpPr/>
          <p:nvPr>
            <p:custDataLst>
              <p:tags r:id="rId3"/>
            </p:custDataLst>
          </p:nvPr>
        </p:nvSpPr>
        <p:spPr bwMode="auto">
          <a:xfrm>
            <a:off x="2725613" y="404262"/>
            <a:ext cx="8093973" cy="56965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6" name="PA_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lum contrast="20000"/>
          </a:blip>
          <a:stretch>
            <a:fillRect/>
          </a:stretch>
        </p:blipFill>
        <p:spPr>
          <a:xfrm>
            <a:off x="3527472" y="4223191"/>
            <a:ext cx="6490253" cy="1721519"/>
          </a:xfrm>
          <a:prstGeom prst="rect">
            <a:avLst/>
          </a:prstGeom>
        </p:spPr>
      </p:pic>
      <p:pic>
        <p:nvPicPr>
          <p:cNvPr id="13" name="PA_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lum contrast="20000"/>
          </a:blip>
          <a:stretch>
            <a:fillRect/>
          </a:stretch>
        </p:blipFill>
        <p:spPr>
          <a:xfrm>
            <a:off x="4025647" y="909589"/>
            <a:ext cx="1633990" cy="1288942"/>
          </a:xfrm>
          <a:prstGeom prst="rect">
            <a:avLst/>
          </a:prstGeom>
        </p:spPr>
      </p:pic>
      <p:grpSp>
        <p:nvGrpSpPr>
          <p:cNvPr id="26" name="PA_组合 25"/>
          <p:cNvGrpSpPr/>
          <p:nvPr>
            <p:custDataLst>
              <p:tags r:id="rId6"/>
            </p:custDataLst>
          </p:nvPr>
        </p:nvGrpSpPr>
        <p:grpSpPr>
          <a:xfrm rot="332723">
            <a:off x="-543558" y="2152745"/>
            <a:ext cx="4019579" cy="4810845"/>
            <a:chOff x="-191416" y="1715608"/>
            <a:chExt cx="4833378" cy="55629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366001">
              <a:off x="726962" y="5748570"/>
              <a:ext cx="3915000" cy="153000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005">
              <a:off x="-191416" y="1715608"/>
              <a:ext cx="4448851" cy="4697427"/>
            </a:xfrm>
            <a:prstGeom prst="rect">
              <a:avLst/>
            </a:prstGeom>
          </p:spPr>
        </p:pic>
      </p:grpSp>
      <p:pic>
        <p:nvPicPr>
          <p:cNvPr id="24" name="PA_图片 2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lum contrast="20000"/>
          </a:blip>
          <a:stretch>
            <a:fillRect/>
          </a:stretch>
        </p:blipFill>
        <p:spPr>
          <a:xfrm>
            <a:off x="10452579" y="5413278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lum contrast="20000"/>
          </a:blip>
          <a:stretch>
            <a:fillRect/>
          </a:stretch>
        </p:blipFill>
        <p:spPr>
          <a:xfrm>
            <a:off x="8307387" y="5045497"/>
            <a:ext cx="3206250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lum contrast="20000"/>
          </a:blip>
          <a:stretch>
            <a:fillRect/>
          </a:stretch>
        </p:blipFill>
        <p:spPr>
          <a:xfrm>
            <a:off x="9773337" y="4379090"/>
            <a:ext cx="1046250" cy="990000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209BD930-1C43-AB77-BA72-09E586C7E4D3}"/>
              </a:ext>
            </a:extLst>
          </p:cNvPr>
          <p:cNvSpPr txBox="1"/>
          <p:nvPr/>
        </p:nvSpPr>
        <p:spPr>
          <a:xfrm>
            <a:off x="3364899" y="2515843"/>
            <a:ext cx="6497335" cy="703098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0" cap="all" spc="0" normalizeH="0" baseline="0" noProof="0" dirty="0">
                <a:ln>
                  <a:noFill/>
                </a:ln>
                <a:solidFill>
                  <a:srgbClr val="951B72"/>
                </a:solidFill>
                <a:effectLst>
                  <a:glow rad="63500">
                    <a:srgbClr val="597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MRVT: GIAO TIẾP, KẾT NỐI</a:t>
            </a:r>
            <a:endParaRPr kumimoji="0" lang="zh-CN" altLang="en-US" sz="4000" b="1" i="0" u="none" strike="noStrike" kern="0" cap="all" spc="0" normalizeH="0" baseline="0" noProof="0" dirty="0">
              <a:ln>
                <a:noFill/>
              </a:ln>
              <a:solidFill>
                <a:srgbClr val="951B72"/>
              </a:solidFill>
              <a:effectLst>
                <a:glow rad="63500">
                  <a:srgbClr val="597000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方正粗谭黑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430377" y="679263"/>
            <a:ext cx="4014595" cy="2111581"/>
            <a:chOff x="1613051" y="3729901"/>
            <a:chExt cx="3446974" cy="19666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0" r="100000">
                          <a14:foregroundMark x1="11094" y1="66719" x2="17344" y2="80000"/>
                          <a14:foregroundMark x1="89844" y1="23281" x2="82031" y2="32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051" y="3729901"/>
              <a:ext cx="2922650" cy="19666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2315810" y="4398905"/>
              <a:ext cx="2744215" cy="802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kashi" panose="02040603050506020204" pitchFamily="18" charset="0"/>
                <a:cs typeface="#9Slide03 Cousine Bold" panose="02070709020205020404" pitchFamily="49" charset="0"/>
              </a:endParaRPr>
            </a:p>
          </p:txBody>
        </p:sp>
      </p:grpSp>
      <p:pic>
        <p:nvPicPr>
          <p:cNvPr id="18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4162613" y="5005121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4973" y="47546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6179501" y="5316516"/>
            <a:ext cx="1141651" cy="10697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2613011" y="4300843"/>
            <a:ext cx="1156812" cy="121546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804416" y="3233994"/>
            <a:ext cx="71845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02736A"/>
                </a:solidFill>
                <a:latin typeface="UTM Akashi" panose="02040603050506020204" pitchFamily="18" charset="0"/>
                <a:cs typeface="#9Slide03 Cousine Bold" panose="02070709020205020404" pitchFamily="49" charset="0"/>
              </a:rPr>
              <a:t>DẤU CHẤM,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02736A"/>
                </a:solidFill>
                <a:latin typeface="UTM Akashi" panose="02040603050506020204" pitchFamily="18" charset="0"/>
                <a:cs typeface="#9Slide03 Cousine Bold" panose="02070709020205020404" pitchFamily="49" charset="0"/>
              </a:rPr>
              <a:t>DẤU PHẨY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2736A"/>
              </a:solidFill>
              <a:effectLst/>
              <a:uLnTx/>
              <a:uFillTx/>
              <a:latin typeface="UTM Akashi" panose="02040603050506020204" pitchFamily="18" charset="0"/>
              <a:cs typeface="#9Slide03 Cousine Bold" panose="02070709020205020404" pitchFamily="49" charset="0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EFCA5474-8DA7-4799-7C15-2C08AECBE08D}"/>
              </a:ext>
            </a:extLst>
          </p:cNvPr>
          <p:cNvSpPr txBox="1"/>
          <p:nvPr/>
        </p:nvSpPr>
        <p:spPr>
          <a:xfrm>
            <a:off x="5942364" y="1359336"/>
            <a:ext cx="2541124" cy="918541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spc="0" normalizeH="0" baseline="0" noProof="0" dirty="0" err="1">
                <a:ln>
                  <a:noFill/>
                </a:ln>
                <a:solidFill>
                  <a:srgbClr val="951B72"/>
                </a:solidFill>
                <a:effectLst>
                  <a:glow rad="63500">
                    <a:srgbClr val="597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5 SVNMonday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Tiếng</a:t>
            </a:r>
            <a:r>
              <a:rPr kumimoji="0" lang="en-US" altLang="zh-CN" sz="5400" b="0" i="0" u="none" strike="noStrike" kern="0" spc="0" normalizeH="0" noProof="0" dirty="0">
                <a:ln>
                  <a:noFill/>
                </a:ln>
                <a:solidFill>
                  <a:srgbClr val="951B72"/>
                </a:solidFill>
                <a:effectLst>
                  <a:glow rad="63500">
                    <a:srgbClr val="597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5 SVNMonday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5400" kern="0" dirty="0">
                <a:solidFill>
                  <a:srgbClr val="951B72"/>
                </a:solidFill>
                <a:effectLst>
                  <a:glow rad="63500">
                    <a:srgbClr val="597000">
                      <a:satMod val="175000"/>
                      <a:alpha val="40000"/>
                    </a:srgbClr>
                  </a:glow>
                </a:effectLst>
                <a:latin typeface="#9Slide05 SVNMonday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V</a:t>
            </a:r>
            <a:r>
              <a:rPr kumimoji="0" lang="en-US" altLang="zh-CN" sz="5400" b="0" i="0" u="none" strike="noStrike" kern="0" spc="0" normalizeH="0" noProof="0" dirty="0" err="1">
                <a:ln>
                  <a:noFill/>
                </a:ln>
                <a:solidFill>
                  <a:srgbClr val="951B72"/>
                </a:solidFill>
                <a:effectLst>
                  <a:glow rad="63500">
                    <a:srgbClr val="597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5 SVNMonday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iệt</a:t>
            </a:r>
            <a:endParaRPr kumimoji="0" lang="zh-CN" altLang="en-US" sz="5400" b="0" i="0" u="none" strike="noStrike" kern="0" spc="0" normalizeH="0" baseline="0" noProof="0" dirty="0">
              <a:ln>
                <a:noFill/>
              </a:ln>
              <a:solidFill>
                <a:srgbClr val="951B72"/>
              </a:solidFill>
              <a:effectLst>
                <a:glow rad="63500">
                  <a:srgbClr val="597000">
                    <a:satMod val="175000"/>
                    <a:alpha val="40000"/>
                  </a:srgbClr>
                </a:glow>
              </a:effectLst>
              <a:uLnTx/>
              <a:uFillTx/>
              <a:latin typeface="#9Slide05 SVNMonday" pitchFamily="2" charset="0"/>
              <a:ea typeface="方正粗谭黑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14" grpId="0"/>
          <p:bldP spid="31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3" grpId="0" animBg="1"/>
          <p:bldP spid="14" grpId="0"/>
          <p:bldP spid="31" grpId="0"/>
          <p:bldP spid="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D9C0AD7C-7407-4F00-B271-867C30F03D8A}"/>
              </a:ext>
            </a:extLst>
          </p:cNvPr>
          <p:cNvGrpSpPr/>
          <p:nvPr/>
        </p:nvGrpSpPr>
        <p:grpSpPr>
          <a:xfrm>
            <a:off x="9902671" y="-544642"/>
            <a:ext cx="2289329" cy="2289329"/>
            <a:chOff x="9902671" y="-544642"/>
            <a:chExt cx="2289329" cy="2289329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4995965D-E52F-4E8D-B74D-C9B2A676E5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2671" y="-544642"/>
              <a:ext cx="2289329" cy="2289329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9CD6C7ED-81AC-4A4D-B4D4-6F7FE7E3EB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218207" y="251680"/>
              <a:ext cx="1658256" cy="396274"/>
            </a:xfrm>
            <a:prstGeom prst="rect">
              <a:avLst/>
            </a:prstGeom>
          </p:spPr>
        </p:pic>
      </p:grpSp>
      <p:sp>
        <p:nvSpPr>
          <p:cNvPr id="44" name="Rounded Rectangle 43"/>
          <p:cNvSpPr/>
          <p:nvPr/>
        </p:nvSpPr>
        <p:spPr>
          <a:xfrm>
            <a:off x="203201" y="784489"/>
            <a:ext cx="11673262" cy="58228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Câu 1: Tìm từ ngữ chỉ hoạt động của mỗi bạn nhỏ trong tranh.</a:t>
            </a:r>
            <a:br>
              <a:rPr lang="en-US"/>
            </a:br>
            <a:br>
              <a:rPr lang="en-US"/>
            </a:br>
            <a:r>
              <a:rPr lang="en-US"/>
              <a:t>Xem thêm tại: </a:t>
            </a:r>
            <a:r>
              <a:rPr lang="en-US">
                <a:hlinkClick r:id="rId5"/>
              </a:rPr>
              <a:t>https://loigiaihay.com/giai-bai-20-luyen-tap-sgk-tieng-viet-2-tap-2-ket-noi-tri-thuc-voi-cuoc-song-a90203.html#ixzz7wnX8PxWl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2" y="1558529"/>
            <a:ext cx="11289380" cy="4805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D06FFDE-8606-91B9-891B-6B2CC9C066F5}"/>
              </a:ext>
            </a:extLst>
          </p:cNvPr>
          <p:cNvGrpSpPr/>
          <p:nvPr/>
        </p:nvGrpSpPr>
        <p:grpSpPr>
          <a:xfrm>
            <a:off x="131481" y="-102548"/>
            <a:ext cx="11174205" cy="1847235"/>
            <a:chOff x="156430" y="124114"/>
            <a:chExt cx="8380654" cy="1656242"/>
          </a:xfrm>
        </p:grpSpPr>
        <p:sp>
          <p:nvSpPr>
            <p:cNvPr id="52" name="Rectangle: Rounded Corners 88">
              <a:extLst>
                <a:ext uri="{FF2B5EF4-FFF2-40B4-BE49-F238E27FC236}">
                  <a16:creationId xmlns:a16="http://schemas.microsoft.com/office/drawing/2014/main" id="{8E66668B-07DC-D334-FE08-3AE63FAE86D9}"/>
                </a:ext>
              </a:extLst>
            </p:cNvPr>
            <p:cNvSpPr/>
            <p:nvPr/>
          </p:nvSpPr>
          <p:spPr>
            <a:xfrm>
              <a:off x="850740" y="353432"/>
              <a:ext cx="7686344" cy="142692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grpSp>
          <p:nvGrpSpPr>
            <p:cNvPr id="56" name="Google Shape;4264;p49">
              <a:extLst>
                <a:ext uri="{FF2B5EF4-FFF2-40B4-BE49-F238E27FC236}">
                  <a16:creationId xmlns:a16="http://schemas.microsoft.com/office/drawing/2014/main" id="{18A62E3A-84BD-EC55-DED6-1733FBFE8FA0}"/>
                </a:ext>
              </a:extLst>
            </p:cNvPr>
            <p:cNvGrpSpPr/>
            <p:nvPr/>
          </p:nvGrpSpPr>
          <p:grpSpPr>
            <a:xfrm>
              <a:off x="156430" y="124114"/>
              <a:ext cx="1656583" cy="1440889"/>
              <a:chOff x="4359100" y="1077450"/>
              <a:chExt cx="549125" cy="525575"/>
            </a:xfrm>
          </p:grpSpPr>
          <p:sp>
            <p:nvSpPr>
              <p:cNvPr id="58" name="Google Shape;4266;p49">
                <a:extLst>
                  <a:ext uri="{FF2B5EF4-FFF2-40B4-BE49-F238E27FC236}">
                    <a16:creationId xmlns:a16="http://schemas.microsoft.com/office/drawing/2014/main" id="{B713AAF7-8B8F-424D-F98C-05F6AAD4532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267;p49">
                <a:extLst>
                  <a:ext uri="{FF2B5EF4-FFF2-40B4-BE49-F238E27FC236}">
                    <a16:creationId xmlns:a16="http://schemas.microsoft.com/office/drawing/2014/main" id="{E730592C-ADA5-75D7-2080-0840CA42B547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268;p49">
                <a:extLst>
                  <a:ext uri="{FF2B5EF4-FFF2-40B4-BE49-F238E27FC236}">
                    <a16:creationId xmlns:a16="http://schemas.microsoft.com/office/drawing/2014/main" id="{1E372627-9928-4208-0227-07E6F36B715A}"/>
                  </a:ext>
                </a:extLst>
              </p:cNvPr>
              <p:cNvSpPr/>
              <p:nvPr/>
            </p:nvSpPr>
            <p:spPr>
              <a:xfrm>
                <a:off x="4401925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733" b="1" kern="0" dirty="0">
                  <a:solidFill>
                    <a:srgbClr val="000000"/>
                  </a:solidFill>
                  <a:latin typeface="UTM Guanine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269;p49">
                <a:extLst>
                  <a:ext uri="{FF2B5EF4-FFF2-40B4-BE49-F238E27FC236}">
                    <a16:creationId xmlns:a16="http://schemas.microsoft.com/office/drawing/2014/main" id="{26BF4569-2151-EF1F-4439-2D5DDDAD32F1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270;p49">
                <a:extLst>
                  <a:ext uri="{FF2B5EF4-FFF2-40B4-BE49-F238E27FC236}">
                    <a16:creationId xmlns:a16="http://schemas.microsoft.com/office/drawing/2014/main" id="{C4157CBC-D541-BAEF-C1C2-85F2A7A2EEF0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271;p49">
                <a:extLst>
                  <a:ext uri="{FF2B5EF4-FFF2-40B4-BE49-F238E27FC236}">
                    <a16:creationId xmlns:a16="http://schemas.microsoft.com/office/drawing/2014/main" id="{BBC77B9B-DA48-8217-C76D-E642BEB3064F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272;p49">
                <a:extLst>
                  <a:ext uri="{FF2B5EF4-FFF2-40B4-BE49-F238E27FC236}">
                    <a16:creationId xmlns:a16="http://schemas.microsoft.com/office/drawing/2014/main" id="{13F33A9E-E0EB-E498-21B0-74A1BDDC9699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273;p49">
                <a:extLst>
                  <a:ext uri="{FF2B5EF4-FFF2-40B4-BE49-F238E27FC236}">
                    <a16:creationId xmlns:a16="http://schemas.microsoft.com/office/drawing/2014/main" id="{DD42DFEB-8D7F-7B06-F6A9-CB9D4A476034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274;p49">
                <a:extLst>
                  <a:ext uri="{FF2B5EF4-FFF2-40B4-BE49-F238E27FC236}">
                    <a16:creationId xmlns:a16="http://schemas.microsoft.com/office/drawing/2014/main" id="{9FB1F71A-55B1-DC04-8DE9-A9B332E99192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275;p49">
                <a:extLst>
                  <a:ext uri="{FF2B5EF4-FFF2-40B4-BE49-F238E27FC236}">
                    <a16:creationId xmlns:a16="http://schemas.microsoft.com/office/drawing/2014/main" id="{2474CD08-DA1F-48C3-3BAA-D57BFF622765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276;p49">
                <a:extLst>
                  <a:ext uri="{FF2B5EF4-FFF2-40B4-BE49-F238E27FC236}">
                    <a16:creationId xmlns:a16="http://schemas.microsoft.com/office/drawing/2014/main" id="{0ADFD222-7CCD-A0A6-D7A2-1DDE39F043AB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277;p49">
                <a:extLst>
                  <a:ext uri="{FF2B5EF4-FFF2-40B4-BE49-F238E27FC236}">
                    <a16:creationId xmlns:a16="http://schemas.microsoft.com/office/drawing/2014/main" id="{0BE140E7-4DBB-182A-A145-29C62B69D9A5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278;p49">
                <a:extLst>
                  <a:ext uri="{FF2B5EF4-FFF2-40B4-BE49-F238E27FC236}">
                    <a16:creationId xmlns:a16="http://schemas.microsoft.com/office/drawing/2014/main" id="{80D6A253-D469-6E3C-9114-33333F6CA4E4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279;p49">
                <a:extLst>
                  <a:ext uri="{FF2B5EF4-FFF2-40B4-BE49-F238E27FC236}">
                    <a16:creationId xmlns:a16="http://schemas.microsoft.com/office/drawing/2014/main" id="{3588D94D-6E28-E00F-31C4-BA017FCD0A5A}"/>
                  </a:ext>
                </a:extLst>
              </p:cNvPr>
              <p:cNvSpPr/>
              <p:nvPr/>
            </p:nvSpPr>
            <p:spPr>
              <a:xfrm>
                <a:off x="4708050" y="11727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280;p49">
                <a:extLst>
                  <a:ext uri="{FF2B5EF4-FFF2-40B4-BE49-F238E27FC236}">
                    <a16:creationId xmlns:a16="http://schemas.microsoft.com/office/drawing/2014/main" id="{05792657-36E1-801E-BA3D-ECD18BA65F30}"/>
                  </a:ext>
                </a:extLst>
              </p:cNvPr>
              <p:cNvSpPr/>
              <p:nvPr/>
            </p:nvSpPr>
            <p:spPr>
              <a:xfrm>
                <a:off x="4704825" y="11641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4281;p49">
                <a:extLst>
                  <a:ext uri="{FF2B5EF4-FFF2-40B4-BE49-F238E27FC236}">
                    <a16:creationId xmlns:a16="http://schemas.microsoft.com/office/drawing/2014/main" id="{B51EF009-8004-14F8-325B-A7BBFBF00222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282;p49">
                <a:extLst>
                  <a:ext uri="{FF2B5EF4-FFF2-40B4-BE49-F238E27FC236}">
                    <a16:creationId xmlns:a16="http://schemas.microsoft.com/office/drawing/2014/main" id="{EF70D868-25F2-9CCF-9228-CF4B201BA6AF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283;p49">
                <a:extLst>
                  <a:ext uri="{FF2B5EF4-FFF2-40B4-BE49-F238E27FC236}">
                    <a16:creationId xmlns:a16="http://schemas.microsoft.com/office/drawing/2014/main" id="{28B91FE6-71B7-C4C5-13F1-385C1E3EEC18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284;p49">
                <a:extLst>
                  <a:ext uri="{FF2B5EF4-FFF2-40B4-BE49-F238E27FC236}">
                    <a16:creationId xmlns:a16="http://schemas.microsoft.com/office/drawing/2014/main" id="{CA26390A-A743-ACC1-E365-11D7DFAFCA3E}"/>
                  </a:ext>
                </a:extLst>
              </p:cNvPr>
              <p:cNvSpPr/>
              <p:nvPr/>
            </p:nvSpPr>
            <p:spPr>
              <a:xfrm>
                <a:off x="4858975" y="12872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285;p49">
                <a:extLst>
                  <a:ext uri="{FF2B5EF4-FFF2-40B4-BE49-F238E27FC236}">
                    <a16:creationId xmlns:a16="http://schemas.microsoft.com/office/drawing/2014/main" id="{C2A7A07C-2857-B384-FA82-22EC59B88028}"/>
                  </a:ext>
                </a:extLst>
              </p:cNvPr>
              <p:cNvSpPr/>
              <p:nvPr/>
            </p:nvSpPr>
            <p:spPr>
              <a:xfrm>
                <a:off x="4809725" y="12658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286;p49">
                <a:extLst>
                  <a:ext uri="{FF2B5EF4-FFF2-40B4-BE49-F238E27FC236}">
                    <a16:creationId xmlns:a16="http://schemas.microsoft.com/office/drawing/2014/main" id="{52AB852B-3122-7F81-EF5B-405333935E36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287;p49">
                <a:extLst>
                  <a:ext uri="{FF2B5EF4-FFF2-40B4-BE49-F238E27FC236}">
                    <a16:creationId xmlns:a16="http://schemas.microsoft.com/office/drawing/2014/main" id="{3A8DC501-9045-486F-76C9-19629B23B2E5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288;p49">
                <a:extLst>
                  <a:ext uri="{FF2B5EF4-FFF2-40B4-BE49-F238E27FC236}">
                    <a16:creationId xmlns:a16="http://schemas.microsoft.com/office/drawing/2014/main" id="{629BF22A-3D26-3127-5581-F4ABC3F93C4B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289;p49">
                <a:extLst>
                  <a:ext uri="{FF2B5EF4-FFF2-40B4-BE49-F238E27FC236}">
                    <a16:creationId xmlns:a16="http://schemas.microsoft.com/office/drawing/2014/main" id="{05F37A2D-507F-DB60-2BF0-18D553E94EFB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290;p49">
                <a:extLst>
                  <a:ext uri="{FF2B5EF4-FFF2-40B4-BE49-F238E27FC236}">
                    <a16:creationId xmlns:a16="http://schemas.microsoft.com/office/drawing/2014/main" id="{F51862DD-7BF1-A147-4446-711E0D675A40}"/>
                  </a:ext>
                </a:extLst>
              </p:cNvPr>
              <p:cNvSpPr/>
              <p:nvPr/>
            </p:nvSpPr>
            <p:spPr>
              <a:xfrm>
                <a:off x="4747650" y="1564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291;p49">
                <a:extLst>
                  <a:ext uri="{FF2B5EF4-FFF2-40B4-BE49-F238E27FC236}">
                    <a16:creationId xmlns:a16="http://schemas.microsoft.com/office/drawing/2014/main" id="{0AC047A5-83FD-5FCB-B2F8-B384778EA003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292;p49">
                <a:extLst>
                  <a:ext uri="{FF2B5EF4-FFF2-40B4-BE49-F238E27FC236}">
                    <a16:creationId xmlns:a16="http://schemas.microsoft.com/office/drawing/2014/main" id="{59B40555-C926-CD1B-9418-BE6D3BDCC074}"/>
                  </a:ext>
                </a:extLst>
              </p:cNvPr>
              <p:cNvSpPr/>
              <p:nvPr/>
            </p:nvSpPr>
            <p:spPr>
              <a:xfrm>
                <a:off x="4714475" y="15644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293;p49">
                <a:extLst>
                  <a:ext uri="{FF2B5EF4-FFF2-40B4-BE49-F238E27FC236}">
                    <a16:creationId xmlns:a16="http://schemas.microsoft.com/office/drawing/2014/main" id="{E96B4778-AFAB-DCBF-731F-795E2D8CFE27}"/>
                  </a:ext>
                </a:extLst>
              </p:cNvPr>
              <p:cNvSpPr/>
              <p:nvPr/>
            </p:nvSpPr>
            <p:spPr>
              <a:xfrm>
                <a:off x="4729450" y="15687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294;p49">
                <a:extLst>
                  <a:ext uri="{FF2B5EF4-FFF2-40B4-BE49-F238E27FC236}">
                    <a16:creationId xmlns:a16="http://schemas.microsoft.com/office/drawing/2014/main" id="{9739B748-B24C-3FEF-1233-AD0A2D5C2370}"/>
                  </a:ext>
                </a:extLst>
              </p:cNvPr>
              <p:cNvSpPr/>
              <p:nvPr/>
            </p:nvSpPr>
            <p:spPr>
              <a:xfrm>
                <a:off x="4714475" y="1566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295;p49">
                <a:extLst>
                  <a:ext uri="{FF2B5EF4-FFF2-40B4-BE49-F238E27FC236}">
                    <a16:creationId xmlns:a16="http://schemas.microsoft.com/office/drawing/2014/main" id="{1E0C0CF9-75F8-48DA-82C6-C131A7004F58}"/>
                  </a:ext>
                </a:extLst>
              </p:cNvPr>
              <p:cNvSpPr/>
              <p:nvPr/>
            </p:nvSpPr>
            <p:spPr>
              <a:xfrm>
                <a:off x="4730525" y="15644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296;p49">
                <a:extLst>
                  <a:ext uri="{FF2B5EF4-FFF2-40B4-BE49-F238E27FC236}">
                    <a16:creationId xmlns:a16="http://schemas.microsoft.com/office/drawing/2014/main" id="{CFF2656E-AE9A-73FF-0FE8-F425CBD8FB1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297;p49">
                <a:extLst>
                  <a:ext uri="{FF2B5EF4-FFF2-40B4-BE49-F238E27FC236}">
                    <a16:creationId xmlns:a16="http://schemas.microsoft.com/office/drawing/2014/main" id="{A369F0EC-E337-5882-C51F-449BC6696843}"/>
                  </a:ext>
                </a:extLst>
              </p:cNvPr>
              <p:cNvSpPr/>
              <p:nvPr/>
            </p:nvSpPr>
            <p:spPr>
              <a:xfrm>
                <a:off x="4443650" y="14777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298;p49">
                <a:extLst>
                  <a:ext uri="{FF2B5EF4-FFF2-40B4-BE49-F238E27FC236}">
                    <a16:creationId xmlns:a16="http://schemas.microsoft.com/office/drawing/2014/main" id="{B7D321D5-88B1-53D0-B2EC-ECCE4C509237}"/>
                  </a:ext>
                </a:extLst>
              </p:cNvPr>
              <p:cNvSpPr/>
              <p:nvPr/>
            </p:nvSpPr>
            <p:spPr>
              <a:xfrm>
                <a:off x="4649175" y="12615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299;p49">
                <a:extLst>
                  <a:ext uri="{FF2B5EF4-FFF2-40B4-BE49-F238E27FC236}">
                    <a16:creationId xmlns:a16="http://schemas.microsoft.com/office/drawing/2014/main" id="{9E6D1691-55D9-51EF-6376-9CF52E627845}"/>
                  </a:ext>
                </a:extLst>
              </p:cNvPr>
              <p:cNvSpPr/>
              <p:nvPr/>
            </p:nvSpPr>
            <p:spPr>
              <a:xfrm>
                <a:off x="4393350" y="12455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300;p49">
                <a:extLst>
                  <a:ext uri="{FF2B5EF4-FFF2-40B4-BE49-F238E27FC236}">
                    <a16:creationId xmlns:a16="http://schemas.microsoft.com/office/drawing/2014/main" id="{ECACCE2B-0796-32B2-E954-4BB676069C02}"/>
                  </a:ext>
                </a:extLst>
              </p:cNvPr>
              <p:cNvSpPr/>
              <p:nvPr/>
            </p:nvSpPr>
            <p:spPr>
              <a:xfrm>
                <a:off x="4632050" y="11117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301;p49">
                <a:extLst>
                  <a:ext uri="{FF2B5EF4-FFF2-40B4-BE49-F238E27FC236}">
                    <a16:creationId xmlns:a16="http://schemas.microsoft.com/office/drawing/2014/main" id="{67082851-9C4D-898B-60E7-5F66CD21EE7D}"/>
                  </a:ext>
                </a:extLst>
              </p:cNvPr>
              <p:cNvSpPr/>
              <p:nvPr/>
            </p:nvSpPr>
            <p:spPr>
              <a:xfrm>
                <a:off x="4413675" y="11309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302;p49">
                <a:extLst>
                  <a:ext uri="{FF2B5EF4-FFF2-40B4-BE49-F238E27FC236}">
                    <a16:creationId xmlns:a16="http://schemas.microsoft.com/office/drawing/2014/main" id="{24882883-0E82-1EFA-6352-B71DCB37865E}"/>
                  </a:ext>
                </a:extLst>
              </p:cNvPr>
              <p:cNvSpPr/>
              <p:nvPr/>
            </p:nvSpPr>
            <p:spPr>
              <a:xfrm>
                <a:off x="4466125" y="13932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303;p49">
                <a:extLst>
                  <a:ext uri="{FF2B5EF4-FFF2-40B4-BE49-F238E27FC236}">
                    <a16:creationId xmlns:a16="http://schemas.microsoft.com/office/drawing/2014/main" id="{2D048DF0-9857-1325-BE06-5AE56FA54089}"/>
                  </a:ext>
                </a:extLst>
              </p:cNvPr>
              <p:cNvSpPr/>
              <p:nvPr/>
            </p:nvSpPr>
            <p:spPr>
              <a:xfrm>
                <a:off x="4413675" y="12273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304;p49">
                <a:extLst>
                  <a:ext uri="{FF2B5EF4-FFF2-40B4-BE49-F238E27FC236}">
                    <a16:creationId xmlns:a16="http://schemas.microsoft.com/office/drawing/2014/main" id="{2DA7530A-D127-16AE-78B3-B842B986F5BD}"/>
                  </a:ext>
                </a:extLst>
              </p:cNvPr>
              <p:cNvSpPr/>
              <p:nvPr/>
            </p:nvSpPr>
            <p:spPr>
              <a:xfrm>
                <a:off x="4580675" y="11309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7" name="Rectangle 96"/>
          <p:cNvSpPr/>
          <p:nvPr/>
        </p:nvSpPr>
        <p:spPr>
          <a:xfrm>
            <a:off x="1902324" y="233014"/>
            <a:ext cx="87439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950601" y="1714028"/>
            <a:ext cx="1903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27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27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7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4000" b="1" dirty="0">
              <a:solidFill>
                <a:srgbClr val="0273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445365" y="1997114"/>
            <a:ext cx="4246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27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027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7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solidFill>
                  <a:srgbClr val="027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7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4000" b="1" dirty="0">
              <a:solidFill>
                <a:srgbClr val="0273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503001" y="1942219"/>
            <a:ext cx="2715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27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rgbClr val="0273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 vi</a:t>
            </a:r>
          </a:p>
        </p:txBody>
      </p:sp>
    </p:spTree>
    <p:extLst>
      <p:ext uri="{BB962C8B-B14F-4D97-AF65-F5344CB8AC3E}">
        <p14:creationId xmlns:p14="http://schemas.microsoft.com/office/powerpoint/2010/main" val="245894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ounded Rectangle 108"/>
          <p:cNvSpPr/>
          <p:nvPr/>
        </p:nvSpPr>
        <p:spPr>
          <a:xfrm>
            <a:off x="928832" y="5009056"/>
            <a:ext cx="7223445" cy="10970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851287" y="2181798"/>
            <a:ext cx="7223445" cy="10970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D06FFDE-8606-91B9-891B-6B2CC9C066F5}"/>
              </a:ext>
            </a:extLst>
          </p:cNvPr>
          <p:cNvGrpSpPr/>
          <p:nvPr/>
        </p:nvGrpSpPr>
        <p:grpSpPr>
          <a:xfrm>
            <a:off x="-552243" y="-136445"/>
            <a:ext cx="12604543" cy="1847235"/>
            <a:chOff x="156430" y="124114"/>
            <a:chExt cx="8380654" cy="1656242"/>
          </a:xfrm>
        </p:grpSpPr>
        <p:sp>
          <p:nvSpPr>
            <p:cNvPr id="63" name="Rectangle: Rounded Corners 88">
              <a:extLst>
                <a:ext uri="{FF2B5EF4-FFF2-40B4-BE49-F238E27FC236}">
                  <a16:creationId xmlns:a16="http://schemas.microsoft.com/office/drawing/2014/main" id="{8E66668B-07DC-D334-FE08-3AE63FAE86D9}"/>
                </a:ext>
              </a:extLst>
            </p:cNvPr>
            <p:cNvSpPr/>
            <p:nvPr/>
          </p:nvSpPr>
          <p:spPr>
            <a:xfrm>
              <a:off x="850740" y="353432"/>
              <a:ext cx="7686344" cy="142692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grpSp>
          <p:nvGrpSpPr>
            <p:cNvPr id="64" name="Google Shape;4264;p49">
              <a:extLst>
                <a:ext uri="{FF2B5EF4-FFF2-40B4-BE49-F238E27FC236}">
                  <a16:creationId xmlns:a16="http://schemas.microsoft.com/office/drawing/2014/main" id="{18A62E3A-84BD-EC55-DED6-1733FBFE8FA0}"/>
                </a:ext>
              </a:extLst>
            </p:cNvPr>
            <p:cNvGrpSpPr/>
            <p:nvPr/>
          </p:nvGrpSpPr>
          <p:grpSpPr>
            <a:xfrm>
              <a:off x="156430" y="124114"/>
              <a:ext cx="1656583" cy="1440889"/>
              <a:chOff x="4359100" y="1077450"/>
              <a:chExt cx="549125" cy="525575"/>
            </a:xfrm>
          </p:grpSpPr>
          <p:sp>
            <p:nvSpPr>
              <p:cNvPr id="65" name="Google Shape;4266;p49">
                <a:extLst>
                  <a:ext uri="{FF2B5EF4-FFF2-40B4-BE49-F238E27FC236}">
                    <a16:creationId xmlns:a16="http://schemas.microsoft.com/office/drawing/2014/main" id="{B713AAF7-8B8F-424D-F98C-05F6AAD4532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267;p49">
                <a:extLst>
                  <a:ext uri="{FF2B5EF4-FFF2-40B4-BE49-F238E27FC236}">
                    <a16:creationId xmlns:a16="http://schemas.microsoft.com/office/drawing/2014/main" id="{E730592C-ADA5-75D7-2080-0840CA42B547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268;p49">
                <a:extLst>
                  <a:ext uri="{FF2B5EF4-FFF2-40B4-BE49-F238E27FC236}">
                    <a16:creationId xmlns:a16="http://schemas.microsoft.com/office/drawing/2014/main" id="{1E372627-9928-4208-0227-07E6F36B715A}"/>
                  </a:ext>
                </a:extLst>
              </p:cNvPr>
              <p:cNvSpPr/>
              <p:nvPr/>
            </p:nvSpPr>
            <p:spPr>
              <a:xfrm>
                <a:off x="4496150" y="1111700"/>
                <a:ext cx="386400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733" b="1" kern="0" dirty="0">
                  <a:solidFill>
                    <a:srgbClr val="000000"/>
                  </a:solidFill>
                  <a:latin typeface="UTM Guanine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269;p49">
                <a:extLst>
                  <a:ext uri="{FF2B5EF4-FFF2-40B4-BE49-F238E27FC236}">
                    <a16:creationId xmlns:a16="http://schemas.microsoft.com/office/drawing/2014/main" id="{26BF4569-2151-EF1F-4439-2D5DDDAD32F1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270;p49">
                <a:extLst>
                  <a:ext uri="{FF2B5EF4-FFF2-40B4-BE49-F238E27FC236}">
                    <a16:creationId xmlns:a16="http://schemas.microsoft.com/office/drawing/2014/main" id="{C4157CBC-D541-BAEF-C1C2-85F2A7A2EEF0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271;p49">
                <a:extLst>
                  <a:ext uri="{FF2B5EF4-FFF2-40B4-BE49-F238E27FC236}">
                    <a16:creationId xmlns:a16="http://schemas.microsoft.com/office/drawing/2014/main" id="{BBC77B9B-DA48-8217-C76D-E642BEB3064F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272;p49">
                <a:extLst>
                  <a:ext uri="{FF2B5EF4-FFF2-40B4-BE49-F238E27FC236}">
                    <a16:creationId xmlns:a16="http://schemas.microsoft.com/office/drawing/2014/main" id="{13F33A9E-E0EB-E498-21B0-74A1BDDC9699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273;p49">
                <a:extLst>
                  <a:ext uri="{FF2B5EF4-FFF2-40B4-BE49-F238E27FC236}">
                    <a16:creationId xmlns:a16="http://schemas.microsoft.com/office/drawing/2014/main" id="{DD42DFEB-8D7F-7B06-F6A9-CB9D4A476034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4274;p49">
                <a:extLst>
                  <a:ext uri="{FF2B5EF4-FFF2-40B4-BE49-F238E27FC236}">
                    <a16:creationId xmlns:a16="http://schemas.microsoft.com/office/drawing/2014/main" id="{9FB1F71A-55B1-DC04-8DE9-A9B332E99192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275;p49">
                <a:extLst>
                  <a:ext uri="{FF2B5EF4-FFF2-40B4-BE49-F238E27FC236}">
                    <a16:creationId xmlns:a16="http://schemas.microsoft.com/office/drawing/2014/main" id="{2474CD08-DA1F-48C3-3BAA-D57BFF622765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276;p49">
                <a:extLst>
                  <a:ext uri="{FF2B5EF4-FFF2-40B4-BE49-F238E27FC236}">
                    <a16:creationId xmlns:a16="http://schemas.microsoft.com/office/drawing/2014/main" id="{0ADFD222-7CCD-A0A6-D7A2-1DDE39F043AB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277;p49">
                <a:extLst>
                  <a:ext uri="{FF2B5EF4-FFF2-40B4-BE49-F238E27FC236}">
                    <a16:creationId xmlns:a16="http://schemas.microsoft.com/office/drawing/2014/main" id="{0BE140E7-4DBB-182A-A145-29C62B69D9A5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278;p49">
                <a:extLst>
                  <a:ext uri="{FF2B5EF4-FFF2-40B4-BE49-F238E27FC236}">
                    <a16:creationId xmlns:a16="http://schemas.microsoft.com/office/drawing/2014/main" id="{80D6A253-D469-6E3C-9114-33333F6CA4E4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279;p49">
                <a:extLst>
                  <a:ext uri="{FF2B5EF4-FFF2-40B4-BE49-F238E27FC236}">
                    <a16:creationId xmlns:a16="http://schemas.microsoft.com/office/drawing/2014/main" id="{3588D94D-6E28-E00F-31C4-BA017FCD0A5A}"/>
                  </a:ext>
                </a:extLst>
              </p:cNvPr>
              <p:cNvSpPr/>
              <p:nvPr/>
            </p:nvSpPr>
            <p:spPr>
              <a:xfrm>
                <a:off x="4708050" y="11727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280;p49">
                <a:extLst>
                  <a:ext uri="{FF2B5EF4-FFF2-40B4-BE49-F238E27FC236}">
                    <a16:creationId xmlns:a16="http://schemas.microsoft.com/office/drawing/2014/main" id="{05792657-36E1-801E-BA3D-ECD18BA65F30}"/>
                  </a:ext>
                </a:extLst>
              </p:cNvPr>
              <p:cNvSpPr/>
              <p:nvPr/>
            </p:nvSpPr>
            <p:spPr>
              <a:xfrm>
                <a:off x="4704825" y="11641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281;p49">
                <a:extLst>
                  <a:ext uri="{FF2B5EF4-FFF2-40B4-BE49-F238E27FC236}">
                    <a16:creationId xmlns:a16="http://schemas.microsoft.com/office/drawing/2014/main" id="{B51EF009-8004-14F8-325B-A7BBFBF00222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282;p49">
                <a:extLst>
                  <a:ext uri="{FF2B5EF4-FFF2-40B4-BE49-F238E27FC236}">
                    <a16:creationId xmlns:a16="http://schemas.microsoft.com/office/drawing/2014/main" id="{EF70D868-25F2-9CCF-9228-CF4B201BA6AF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283;p49">
                <a:extLst>
                  <a:ext uri="{FF2B5EF4-FFF2-40B4-BE49-F238E27FC236}">
                    <a16:creationId xmlns:a16="http://schemas.microsoft.com/office/drawing/2014/main" id="{28B91FE6-71B7-C4C5-13F1-385C1E3EEC18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284;p49">
                <a:extLst>
                  <a:ext uri="{FF2B5EF4-FFF2-40B4-BE49-F238E27FC236}">
                    <a16:creationId xmlns:a16="http://schemas.microsoft.com/office/drawing/2014/main" id="{CA26390A-A743-ACC1-E365-11D7DFAFCA3E}"/>
                  </a:ext>
                </a:extLst>
              </p:cNvPr>
              <p:cNvSpPr/>
              <p:nvPr/>
            </p:nvSpPr>
            <p:spPr>
              <a:xfrm>
                <a:off x="4858975" y="12872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285;p49">
                <a:extLst>
                  <a:ext uri="{FF2B5EF4-FFF2-40B4-BE49-F238E27FC236}">
                    <a16:creationId xmlns:a16="http://schemas.microsoft.com/office/drawing/2014/main" id="{C2A7A07C-2857-B384-FA82-22EC59B88028}"/>
                  </a:ext>
                </a:extLst>
              </p:cNvPr>
              <p:cNvSpPr/>
              <p:nvPr/>
            </p:nvSpPr>
            <p:spPr>
              <a:xfrm>
                <a:off x="4809725" y="12658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286;p49">
                <a:extLst>
                  <a:ext uri="{FF2B5EF4-FFF2-40B4-BE49-F238E27FC236}">
                    <a16:creationId xmlns:a16="http://schemas.microsoft.com/office/drawing/2014/main" id="{52AB852B-3122-7F81-EF5B-405333935E36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287;p49">
                <a:extLst>
                  <a:ext uri="{FF2B5EF4-FFF2-40B4-BE49-F238E27FC236}">
                    <a16:creationId xmlns:a16="http://schemas.microsoft.com/office/drawing/2014/main" id="{3A8DC501-9045-486F-76C9-19629B23B2E5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288;p49">
                <a:extLst>
                  <a:ext uri="{FF2B5EF4-FFF2-40B4-BE49-F238E27FC236}">
                    <a16:creationId xmlns:a16="http://schemas.microsoft.com/office/drawing/2014/main" id="{629BF22A-3D26-3127-5581-F4ABC3F93C4B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289;p49">
                <a:extLst>
                  <a:ext uri="{FF2B5EF4-FFF2-40B4-BE49-F238E27FC236}">
                    <a16:creationId xmlns:a16="http://schemas.microsoft.com/office/drawing/2014/main" id="{05F37A2D-507F-DB60-2BF0-18D553E94EFB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290;p49">
                <a:extLst>
                  <a:ext uri="{FF2B5EF4-FFF2-40B4-BE49-F238E27FC236}">
                    <a16:creationId xmlns:a16="http://schemas.microsoft.com/office/drawing/2014/main" id="{F51862DD-7BF1-A147-4446-711E0D675A40}"/>
                  </a:ext>
                </a:extLst>
              </p:cNvPr>
              <p:cNvSpPr/>
              <p:nvPr/>
            </p:nvSpPr>
            <p:spPr>
              <a:xfrm>
                <a:off x="4747650" y="1564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291;p49">
                <a:extLst>
                  <a:ext uri="{FF2B5EF4-FFF2-40B4-BE49-F238E27FC236}">
                    <a16:creationId xmlns:a16="http://schemas.microsoft.com/office/drawing/2014/main" id="{0AC047A5-83FD-5FCB-B2F8-B384778EA003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292;p49">
                <a:extLst>
                  <a:ext uri="{FF2B5EF4-FFF2-40B4-BE49-F238E27FC236}">
                    <a16:creationId xmlns:a16="http://schemas.microsoft.com/office/drawing/2014/main" id="{59B40555-C926-CD1B-9418-BE6D3BDCC074}"/>
                  </a:ext>
                </a:extLst>
              </p:cNvPr>
              <p:cNvSpPr/>
              <p:nvPr/>
            </p:nvSpPr>
            <p:spPr>
              <a:xfrm>
                <a:off x="4714475" y="15644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293;p49">
                <a:extLst>
                  <a:ext uri="{FF2B5EF4-FFF2-40B4-BE49-F238E27FC236}">
                    <a16:creationId xmlns:a16="http://schemas.microsoft.com/office/drawing/2014/main" id="{E96B4778-AFAB-DCBF-731F-795E2D8CFE27}"/>
                  </a:ext>
                </a:extLst>
              </p:cNvPr>
              <p:cNvSpPr/>
              <p:nvPr/>
            </p:nvSpPr>
            <p:spPr>
              <a:xfrm>
                <a:off x="4729450" y="15687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294;p49">
                <a:extLst>
                  <a:ext uri="{FF2B5EF4-FFF2-40B4-BE49-F238E27FC236}">
                    <a16:creationId xmlns:a16="http://schemas.microsoft.com/office/drawing/2014/main" id="{9739B748-B24C-3FEF-1233-AD0A2D5C2370}"/>
                  </a:ext>
                </a:extLst>
              </p:cNvPr>
              <p:cNvSpPr/>
              <p:nvPr/>
            </p:nvSpPr>
            <p:spPr>
              <a:xfrm>
                <a:off x="4714475" y="1566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295;p49">
                <a:extLst>
                  <a:ext uri="{FF2B5EF4-FFF2-40B4-BE49-F238E27FC236}">
                    <a16:creationId xmlns:a16="http://schemas.microsoft.com/office/drawing/2014/main" id="{1E0C0CF9-75F8-48DA-82C6-C131A7004F58}"/>
                  </a:ext>
                </a:extLst>
              </p:cNvPr>
              <p:cNvSpPr/>
              <p:nvPr/>
            </p:nvSpPr>
            <p:spPr>
              <a:xfrm>
                <a:off x="4730525" y="15644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296;p49">
                <a:extLst>
                  <a:ext uri="{FF2B5EF4-FFF2-40B4-BE49-F238E27FC236}">
                    <a16:creationId xmlns:a16="http://schemas.microsoft.com/office/drawing/2014/main" id="{CFF2656E-AE9A-73FF-0FE8-F425CBD8FB18}"/>
                  </a:ext>
                </a:extLst>
              </p:cNvPr>
              <p:cNvSpPr/>
              <p:nvPr/>
            </p:nvSpPr>
            <p:spPr>
              <a:xfrm>
                <a:off x="4492915" y="1111700"/>
                <a:ext cx="381060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297;p49">
                <a:extLst>
                  <a:ext uri="{FF2B5EF4-FFF2-40B4-BE49-F238E27FC236}">
                    <a16:creationId xmlns:a16="http://schemas.microsoft.com/office/drawing/2014/main" id="{A369F0EC-E337-5882-C51F-449BC6696843}"/>
                  </a:ext>
                </a:extLst>
              </p:cNvPr>
              <p:cNvSpPr/>
              <p:nvPr/>
            </p:nvSpPr>
            <p:spPr>
              <a:xfrm>
                <a:off x="4443650" y="14777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298;p49">
                <a:extLst>
                  <a:ext uri="{FF2B5EF4-FFF2-40B4-BE49-F238E27FC236}">
                    <a16:creationId xmlns:a16="http://schemas.microsoft.com/office/drawing/2014/main" id="{B7D321D5-88B1-53D0-B2EC-ECCE4C509237}"/>
                  </a:ext>
                </a:extLst>
              </p:cNvPr>
              <p:cNvSpPr/>
              <p:nvPr/>
            </p:nvSpPr>
            <p:spPr>
              <a:xfrm>
                <a:off x="4649175" y="12615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299;p49">
                <a:extLst>
                  <a:ext uri="{FF2B5EF4-FFF2-40B4-BE49-F238E27FC236}">
                    <a16:creationId xmlns:a16="http://schemas.microsoft.com/office/drawing/2014/main" id="{9E6D1691-55D9-51EF-6376-9CF52E627845}"/>
                  </a:ext>
                </a:extLst>
              </p:cNvPr>
              <p:cNvSpPr/>
              <p:nvPr/>
            </p:nvSpPr>
            <p:spPr>
              <a:xfrm>
                <a:off x="4393350" y="12455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300;p49">
                <a:extLst>
                  <a:ext uri="{FF2B5EF4-FFF2-40B4-BE49-F238E27FC236}">
                    <a16:creationId xmlns:a16="http://schemas.microsoft.com/office/drawing/2014/main" id="{ECACCE2B-0796-32B2-E954-4BB676069C02}"/>
                  </a:ext>
                </a:extLst>
              </p:cNvPr>
              <p:cNvSpPr/>
              <p:nvPr/>
            </p:nvSpPr>
            <p:spPr>
              <a:xfrm>
                <a:off x="4632050" y="11117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301;p49">
                <a:extLst>
                  <a:ext uri="{FF2B5EF4-FFF2-40B4-BE49-F238E27FC236}">
                    <a16:creationId xmlns:a16="http://schemas.microsoft.com/office/drawing/2014/main" id="{67082851-9C4D-898B-60E7-5F66CD21EE7D}"/>
                  </a:ext>
                </a:extLst>
              </p:cNvPr>
              <p:cNvSpPr/>
              <p:nvPr/>
            </p:nvSpPr>
            <p:spPr>
              <a:xfrm>
                <a:off x="4413675" y="11309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302;p49">
                <a:extLst>
                  <a:ext uri="{FF2B5EF4-FFF2-40B4-BE49-F238E27FC236}">
                    <a16:creationId xmlns:a16="http://schemas.microsoft.com/office/drawing/2014/main" id="{24882883-0E82-1EFA-6352-B71DCB37865E}"/>
                  </a:ext>
                </a:extLst>
              </p:cNvPr>
              <p:cNvSpPr/>
              <p:nvPr/>
            </p:nvSpPr>
            <p:spPr>
              <a:xfrm>
                <a:off x="4466125" y="13932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303;p49">
                <a:extLst>
                  <a:ext uri="{FF2B5EF4-FFF2-40B4-BE49-F238E27FC236}">
                    <a16:creationId xmlns:a16="http://schemas.microsoft.com/office/drawing/2014/main" id="{2D048DF0-9857-1325-BE06-5AE56FA54089}"/>
                  </a:ext>
                </a:extLst>
              </p:cNvPr>
              <p:cNvSpPr/>
              <p:nvPr/>
            </p:nvSpPr>
            <p:spPr>
              <a:xfrm>
                <a:off x="4413675" y="12273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304;p49">
                <a:extLst>
                  <a:ext uri="{FF2B5EF4-FFF2-40B4-BE49-F238E27FC236}">
                    <a16:creationId xmlns:a16="http://schemas.microsoft.com/office/drawing/2014/main" id="{2DA7530A-D127-16AE-78B3-B842B986F5BD}"/>
                  </a:ext>
                </a:extLst>
              </p:cNvPr>
              <p:cNvSpPr/>
              <p:nvPr/>
            </p:nvSpPr>
            <p:spPr>
              <a:xfrm>
                <a:off x="4580675" y="11309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" name="图片 19" descr="6">
            <a:extLst>
              <a:ext uri="{FF2B5EF4-FFF2-40B4-BE49-F238E27FC236}">
                <a16:creationId xmlns:a16="http://schemas.microsoft.com/office/drawing/2014/main" id="{25E9F477-D17F-444C-900C-0A51D7FE1D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111619" y="4827433"/>
            <a:ext cx="1602105" cy="2278380"/>
          </a:xfrm>
          <a:prstGeom prst="rect">
            <a:avLst/>
          </a:prstGeom>
        </p:spPr>
      </p:pic>
      <p:pic>
        <p:nvPicPr>
          <p:cNvPr id="27" name="图片 26" descr="6">
            <a:extLst>
              <a:ext uri="{FF2B5EF4-FFF2-40B4-BE49-F238E27FC236}">
                <a16:creationId xmlns:a16="http://schemas.microsoft.com/office/drawing/2014/main" id="{E05DEF25-6AE4-4C2C-9B98-4C6CEC4D48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56" name="Shape 788"/>
          <p:cNvSpPr txBox="1"/>
          <p:nvPr/>
        </p:nvSpPr>
        <p:spPr>
          <a:xfrm>
            <a:off x="1521501" y="155773"/>
            <a:ext cx="10374257" cy="356435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indent="0" algn="ctr">
              <a:spcBef>
                <a:spcPts val="0"/>
              </a:spcBef>
              <a:spcAft>
                <a:spcPts val="700"/>
              </a:spcAft>
              <a:tabLst>
                <a:tab pos="186055" algn="l"/>
              </a:tabLst>
            </a:pP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vi-VN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 tiếp để hoàn thành câu nêu </a:t>
            </a:r>
          </a:p>
          <a:p>
            <a:pPr marL="0" marR="0" indent="0" algn="ctr">
              <a:spcBef>
                <a:spcPts val="0"/>
              </a:spcBef>
              <a:spcAft>
                <a:spcPts val="700"/>
              </a:spcAft>
              <a:tabLst>
                <a:tab pos="186055" algn="l"/>
              </a:tabLst>
            </a:pPr>
            <a:r>
              <a:rPr lang="vi-VN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 dụng của đồ vật.</a:t>
            </a:r>
            <a:endParaRPr lang="en-US" sz="4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190500" algn="just">
              <a:spcBef>
                <a:spcPts val="0"/>
              </a:spcBef>
              <a:spcAft>
                <a:spcPts val="700"/>
              </a:spcAft>
              <a:tabLst>
                <a:tab pos="373380" algn="l"/>
              </a:tabLst>
            </a:pP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endParaRPr lang="en-US" sz="40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5747" y="3294193"/>
            <a:ext cx="4022272" cy="3429000"/>
          </a:xfrm>
          <a:prstGeom prst="rect">
            <a:avLst/>
          </a:prstGeom>
        </p:spPr>
      </p:pic>
      <p:sp>
        <p:nvSpPr>
          <p:cNvPr id="61" name="Oval Callout 60"/>
          <p:cNvSpPr/>
          <p:nvPr/>
        </p:nvSpPr>
        <p:spPr>
          <a:xfrm>
            <a:off x="8453535" y="1474236"/>
            <a:ext cx="3294484" cy="231399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</a:p>
        </p:txBody>
      </p:sp>
      <p:sp>
        <p:nvSpPr>
          <p:cNvPr id="2" name="Rectangle 1"/>
          <p:cNvSpPr/>
          <p:nvPr/>
        </p:nvSpPr>
        <p:spPr>
          <a:xfrm>
            <a:off x="1001085" y="2391791"/>
            <a:ext cx="728894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 algn="just">
              <a:spcAft>
                <a:spcPts val="700"/>
              </a:spcAft>
              <a:tabLst>
                <a:tab pos="373380" algn="l"/>
              </a:tabLst>
            </a:pPr>
            <a:r>
              <a:rPr lang="vi-VN" sz="3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Nhờ có điện thoại, em có thể (...)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117;p2"/>
          <p:cNvSpPr/>
          <p:nvPr/>
        </p:nvSpPr>
        <p:spPr>
          <a:xfrm>
            <a:off x="946178" y="2204583"/>
            <a:ext cx="7033165" cy="102151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447793" y="3507291"/>
            <a:ext cx="7223445" cy="10970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Google Shape;117;p2"/>
          <p:cNvSpPr/>
          <p:nvPr/>
        </p:nvSpPr>
        <p:spPr>
          <a:xfrm>
            <a:off x="504770" y="3551805"/>
            <a:ext cx="7033165" cy="102151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DAD02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800" b="1" dirty="0">
                <a:solidFill>
                  <a:srgbClr val="00B05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Nhờ có máy tính, em có thể (...).</a:t>
            </a:r>
            <a:endParaRPr sz="3800" b="1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8" name="Google Shape;117;p2"/>
          <p:cNvSpPr/>
          <p:nvPr/>
        </p:nvSpPr>
        <p:spPr>
          <a:xfrm>
            <a:off x="919386" y="5036954"/>
            <a:ext cx="7033165" cy="102151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DAD02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Nhờ có ti vi, em có thể (...).</a:t>
            </a:r>
            <a:endParaRPr sz="4000" b="1" i="0" u="none" strike="noStrike" cap="none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4475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274DEDEF-F058-4745-8D40-B8A8D15CC775}"/>
              </a:ext>
            </a:extLst>
          </p:cNvPr>
          <p:cNvGrpSpPr/>
          <p:nvPr/>
        </p:nvGrpSpPr>
        <p:grpSpPr>
          <a:xfrm>
            <a:off x="9902671" y="-544642"/>
            <a:ext cx="2289329" cy="2289329"/>
            <a:chOff x="9902671" y="-544642"/>
            <a:chExt cx="2289329" cy="2289329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C8C9C3F-6CEF-41F1-BDDD-149F4FB82D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2671" y="-544642"/>
              <a:ext cx="2289329" cy="2289329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DB19F6E7-DC02-4E4B-B8C9-3906FE7A16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218207" y="251680"/>
              <a:ext cx="1658256" cy="396274"/>
            </a:xfrm>
            <a:prstGeom prst="rect">
              <a:avLst/>
            </a:prstGeom>
          </p:spPr>
        </p:pic>
      </p:grpSp>
      <p:sp>
        <p:nvSpPr>
          <p:cNvPr id="38" name="Rounded Rectangle 37"/>
          <p:cNvSpPr/>
          <p:nvPr/>
        </p:nvSpPr>
        <p:spPr>
          <a:xfrm>
            <a:off x="447793" y="5114648"/>
            <a:ext cx="7720665" cy="12085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06FFDE-8606-91B9-891B-6B2CC9C066F5}"/>
              </a:ext>
            </a:extLst>
          </p:cNvPr>
          <p:cNvGrpSpPr/>
          <p:nvPr/>
        </p:nvGrpSpPr>
        <p:grpSpPr>
          <a:xfrm>
            <a:off x="-552243" y="-136445"/>
            <a:ext cx="12604543" cy="1847235"/>
            <a:chOff x="156430" y="124114"/>
            <a:chExt cx="8380654" cy="1656242"/>
          </a:xfrm>
        </p:grpSpPr>
        <p:sp>
          <p:nvSpPr>
            <p:cNvPr id="41" name="Rectangle: Rounded Corners 88">
              <a:extLst>
                <a:ext uri="{FF2B5EF4-FFF2-40B4-BE49-F238E27FC236}">
                  <a16:creationId xmlns:a16="http://schemas.microsoft.com/office/drawing/2014/main" id="{8E66668B-07DC-D334-FE08-3AE63FAE86D9}"/>
                </a:ext>
              </a:extLst>
            </p:cNvPr>
            <p:cNvSpPr/>
            <p:nvPr/>
          </p:nvSpPr>
          <p:spPr>
            <a:xfrm>
              <a:off x="850740" y="353432"/>
              <a:ext cx="7686344" cy="142692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grpSp>
          <p:nvGrpSpPr>
            <p:cNvPr id="42" name="Google Shape;4264;p49">
              <a:extLst>
                <a:ext uri="{FF2B5EF4-FFF2-40B4-BE49-F238E27FC236}">
                  <a16:creationId xmlns:a16="http://schemas.microsoft.com/office/drawing/2014/main" id="{18A62E3A-84BD-EC55-DED6-1733FBFE8FA0}"/>
                </a:ext>
              </a:extLst>
            </p:cNvPr>
            <p:cNvGrpSpPr/>
            <p:nvPr/>
          </p:nvGrpSpPr>
          <p:grpSpPr>
            <a:xfrm>
              <a:off x="156430" y="124114"/>
              <a:ext cx="1656583" cy="1440889"/>
              <a:chOff x="4359100" y="1077450"/>
              <a:chExt cx="549125" cy="525575"/>
            </a:xfrm>
          </p:grpSpPr>
          <p:sp>
            <p:nvSpPr>
              <p:cNvPr id="43" name="Google Shape;4266;p49">
                <a:extLst>
                  <a:ext uri="{FF2B5EF4-FFF2-40B4-BE49-F238E27FC236}">
                    <a16:creationId xmlns:a16="http://schemas.microsoft.com/office/drawing/2014/main" id="{B713AAF7-8B8F-424D-F98C-05F6AAD4532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267;p49">
                <a:extLst>
                  <a:ext uri="{FF2B5EF4-FFF2-40B4-BE49-F238E27FC236}">
                    <a16:creationId xmlns:a16="http://schemas.microsoft.com/office/drawing/2014/main" id="{E730592C-ADA5-75D7-2080-0840CA42B547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268;p49">
                <a:extLst>
                  <a:ext uri="{FF2B5EF4-FFF2-40B4-BE49-F238E27FC236}">
                    <a16:creationId xmlns:a16="http://schemas.microsoft.com/office/drawing/2014/main" id="{1E372627-9928-4208-0227-07E6F36B715A}"/>
                  </a:ext>
                </a:extLst>
              </p:cNvPr>
              <p:cNvSpPr/>
              <p:nvPr/>
            </p:nvSpPr>
            <p:spPr>
              <a:xfrm>
                <a:off x="4496150" y="1111700"/>
                <a:ext cx="386400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733" b="1" kern="0" dirty="0">
                  <a:solidFill>
                    <a:srgbClr val="000000"/>
                  </a:solidFill>
                  <a:latin typeface="UTM Guanine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269;p49">
                <a:extLst>
                  <a:ext uri="{FF2B5EF4-FFF2-40B4-BE49-F238E27FC236}">
                    <a16:creationId xmlns:a16="http://schemas.microsoft.com/office/drawing/2014/main" id="{26BF4569-2151-EF1F-4439-2D5DDDAD32F1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270;p49">
                <a:extLst>
                  <a:ext uri="{FF2B5EF4-FFF2-40B4-BE49-F238E27FC236}">
                    <a16:creationId xmlns:a16="http://schemas.microsoft.com/office/drawing/2014/main" id="{C4157CBC-D541-BAEF-C1C2-85F2A7A2EEF0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271;p49">
                <a:extLst>
                  <a:ext uri="{FF2B5EF4-FFF2-40B4-BE49-F238E27FC236}">
                    <a16:creationId xmlns:a16="http://schemas.microsoft.com/office/drawing/2014/main" id="{BBC77B9B-DA48-8217-C76D-E642BEB3064F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272;p49">
                <a:extLst>
                  <a:ext uri="{FF2B5EF4-FFF2-40B4-BE49-F238E27FC236}">
                    <a16:creationId xmlns:a16="http://schemas.microsoft.com/office/drawing/2014/main" id="{13F33A9E-E0EB-E498-21B0-74A1BDDC9699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273;p49">
                <a:extLst>
                  <a:ext uri="{FF2B5EF4-FFF2-40B4-BE49-F238E27FC236}">
                    <a16:creationId xmlns:a16="http://schemas.microsoft.com/office/drawing/2014/main" id="{DD42DFEB-8D7F-7B06-F6A9-CB9D4A476034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274;p49">
                <a:extLst>
                  <a:ext uri="{FF2B5EF4-FFF2-40B4-BE49-F238E27FC236}">
                    <a16:creationId xmlns:a16="http://schemas.microsoft.com/office/drawing/2014/main" id="{9FB1F71A-55B1-DC04-8DE9-A9B332E99192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275;p49">
                <a:extLst>
                  <a:ext uri="{FF2B5EF4-FFF2-40B4-BE49-F238E27FC236}">
                    <a16:creationId xmlns:a16="http://schemas.microsoft.com/office/drawing/2014/main" id="{2474CD08-DA1F-48C3-3BAA-D57BFF622765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276;p49">
                <a:extLst>
                  <a:ext uri="{FF2B5EF4-FFF2-40B4-BE49-F238E27FC236}">
                    <a16:creationId xmlns:a16="http://schemas.microsoft.com/office/drawing/2014/main" id="{0ADFD222-7CCD-A0A6-D7A2-1DDE39F043AB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277;p49">
                <a:extLst>
                  <a:ext uri="{FF2B5EF4-FFF2-40B4-BE49-F238E27FC236}">
                    <a16:creationId xmlns:a16="http://schemas.microsoft.com/office/drawing/2014/main" id="{0BE140E7-4DBB-182A-A145-29C62B69D9A5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278;p49">
                <a:extLst>
                  <a:ext uri="{FF2B5EF4-FFF2-40B4-BE49-F238E27FC236}">
                    <a16:creationId xmlns:a16="http://schemas.microsoft.com/office/drawing/2014/main" id="{80D6A253-D469-6E3C-9114-33333F6CA4E4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279;p49">
                <a:extLst>
                  <a:ext uri="{FF2B5EF4-FFF2-40B4-BE49-F238E27FC236}">
                    <a16:creationId xmlns:a16="http://schemas.microsoft.com/office/drawing/2014/main" id="{3588D94D-6E28-E00F-31C4-BA017FCD0A5A}"/>
                  </a:ext>
                </a:extLst>
              </p:cNvPr>
              <p:cNvSpPr/>
              <p:nvPr/>
            </p:nvSpPr>
            <p:spPr>
              <a:xfrm>
                <a:off x="4708050" y="11727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280;p49">
                <a:extLst>
                  <a:ext uri="{FF2B5EF4-FFF2-40B4-BE49-F238E27FC236}">
                    <a16:creationId xmlns:a16="http://schemas.microsoft.com/office/drawing/2014/main" id="{05792657-36E1-801E-BA3D-ECD18BA65F30}"/>
                  </a:ext>
                </a:extLst>
              </p:cNvPr>
              <p:cNvSpPr/>
              <p:nvPr/>
            </p:nvSpPr>
            <p:spPr>
              <a:xfrm>
                <a:off x="4704825" y="11641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281;p49">
                <a:extLst>
                  <a:ext uri="{FF2B5EF4-FFF2-40B4-BE49-F238E27FC236}">
                    <a16:creationId xmlns:a16="http://schemas.microsoft.com/office/drawing/2014/main" id="{B51EF009-8004-14F8-325B-A7BBFBF00222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282;p49">
                <a:extLst>
                  <a:ext uri="{FF2B5EF4-FFF2-40B4-BE49-F238E27FC236}">
                    <a16:creationId xmlns:a16="http://schemas.microsoft.com/office/drawing/2014/main" id="{EF70D868-25F2-9CCF-9228-CF4B201BA6AF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283;p49">
                <a:extLst>
                  <a:ext uri="{FF2B5EF4-FFF2-40B4-BE49-F238E27FC236}">
                    <a16:creationId xmlns:a16="http://schemas.microsoft.com/office/drawing/2014/main" id="{28B91FE6-71B7-C4C5-13F1-385C1E3EEC18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284;p49">
                <a:extLst>
                  <a:ext uri="{FF2B5EF4-FFF2-40B4-BE49-F238E27FC236}">
                    <a16:creationId xmlns:a16="http://schemas.microsoft.com/office/drawing/2014/main" id="{CA26390A-A743-ACC1-E365-11D7DFAFCA3E}"/>
                  </a:ext>
                </a:extLst>
              </p:cNvPr>
              <p:cNvSpPr/>
              <p:nvPr/>
            </p:nvSpPr>
            <p:spPr>
              <a:xfrm>
                <a:off x="4858975" y="12872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285;p49">
                <a:extLst>
                  <a:ext uri="{FF2B5EF4-FFF2-40B4-BE49-F238E27FC236}">
                    <a16:creationId xmlns:a16="http://schemas.microsoft.com/office/drawing/2014/main" id="{C2A7A07C-2857-B384-FA82-22EC59B88028}"/>
                  </a:ext>
                </a:extLst>
              </p:cNvPr>
              <p:cNvSpPr/>
              <p:nvPr/>
            </p:nvSpPr>
            <p:spPr>
              <a:xfrm>
                <a:off x="4809725" y="12658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286;p49">
                <a:extLst>
                  <a:ext uri="{FF2B5EF4-FFF2-40B4-BE49-F238E27FC236}">
                    <a16:creationId xmlns:a16="http://schemas.microsoft.com/office/drawing/2014/main" id="{52AB852B-3122-7F81-EF5B-405333935E36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287;p49">
                <a:extLst>
                  <a:ext uri="{FF2B5EF4-FFF2-40B4-BE49-F238E27FC236}">
                    <a16:creationId xmlns:a16="http://schemas.microsoft.com/office/drawing/2014/main" id="{3A8DC501-9045-486F-76C9-19629B23B2E5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288;p49">
                <a:extLst>
                  <a:ext uri="{FF2B5EF4-FFF2-40B4-BE49-F238E27FC236}">
                    <a16:creationId xmlns:a16="http://schemas.microsoft.com/office/drawing/2014/main" id="{629BF22A-3D26-3127-5581-F4ABC3F93C4B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289;p49">
                <a:extLst>
                  <a:ext uri="{FF2B5EF4-FFF2-40B4-BE49-F238E27FC236}">
                    <a16:creationId xmlns:a16="http://schemas.microsoft.com/office/drawing/2014/main" id="{05F37A2D-507F-DB60-2BF0-18D553E94EFB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290;p49">
                <a:extLst>
                  <a:ext uri="{FF2B5EF4-FFF2-40B4-BE49-F238E27FC236}">
                    <a16:creationId xmlns:a16="http://schemas.microsoft.com/office/drawing/2014/main" id="{F51862DD-7BF1-A147-4446-711E0D675A40}"/>
                  </a:ext>
                </a:extLst>
              </p:cNvPr>
              <p:cNvSpPr/>
              <p:nvPr/>
            </p:nvSpPr>
            <p:spPr>
              <a:xfrm>
                <a:off x="4747650" y="1564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291;p49">
                <a:extLst>
                  <a:ext uri="{FF2B5EF4-FFF2-40B4-BE49-F238E27FC236}">
                    <a16:creationId xmlns:a16="http://schemas.microsoft.com/office/drawing/2014/main" id="{0AC047A5-83FD-5FCB-B2F8-B384778EA003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292;p49">
                <a:extLst>
                  <a:ext uri="{FF2B5EF4-FFF2-40B4-BE49-F238E27FC236}">
                    <a16:creationId xmlns:a16="http://schemas.microsoft.com/office/drawing/2014/main" id="{59B40555-C926-CD1B-9418-BE6D3BDCC074}"/>
                  </a:ext>
                </a:extLst>
              </p:cNvPr>
              <p:cNvSpPr/>
              <p:nvPr/>
            </p:nvSpPr>
            <p:spPr>
              <a:xfrm>
                <a:off x="4714475" y="15644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293;p49">
                <a:extLst>
                  <a:ext uri="{FF2B5EF4-FFF2-40B4-BE49-F238E27FC236}">
                    <a16:creationId xmlns:a16="http://schemas.microsoft.com/office/drawing/2014/main" id="{E96B4778-AFAB-DCBF-731F-795E2D8CFE27}"/>
                  </a:ext>
                </a:extLst>
              </p:cNvPr>
              <p:cNvSpPr/>
              <p:nvPr/>
            </p:nvSpPr>
            <p:spPr>
              <a:xfrm>
                <a:off x="4729450" y="15687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294;p49">
                <a:extLst>
                  <a:ext uri="{FF2B5EF4-FFF2-40B4-BE49-F238E27FC236}">
                    <a16:creationId xmlns:a16="http://schemas.microsoft.com/office/drawing/2014/main" id="{9739B748-B24C-3FEF-1233-AD0A2D5C2370}"/>
                  </a:ext>
                </a:extLst>
              </p:cNvPr>
              <p:cNvSpPr/>
              <p:nvPr/>
            </p:nvSpPr>
            <p:spPr>
              <a:xfrm>
                <a:off x="4714475" y="1566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295;p49">
                <a:extLst>
                  <a:ext uri="{FF2B5EF4-FFF2-40B4-BE49-F238E27FC236}">
                    <a16:creationId xmlns:a16="http://schemas.microsoft.com/office/drawing/2014/main" id="{1E0C0CF9-75F8-48DA-82C6-C131A7004F58}"/>
                  </a:ext>
                </a:extLst>
              </p:cNvPr>
              <p:cNvSpPr/>
              <p:nvPr/>
            </p:nvSpPr>
            <p:spPr>
              <a:xfrm>
                <a:off x="4730525" y="15644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296;p49">
                <a:extLst>
                  <a:ext uri="{FF2B5EF4-FFF2-40B4-BE49-F238E27FC236}">
                    <a16:creationId xmlns:a16="http://schemas.microsoft.com/office/drawing/2014/main" id="{CFF2656E-AE9A-73FF-0FE8-F425CBD8FB18}"/>
                  </a:ext>
                </a:extLst>
              </p:cNvPr>
              <p:cNvSpPr/>
              <p:nvPr/>
            </p:nvSpPr>
            <p:spPr>
              <a:xfrm>
                <a:off x="4492915" y="1111700"/>
                <a:ext cx="381060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297;p49">
                <a:extLst>
                  <a:ext uri="{FF2B5EF4-FFF2-40B4-BE49-F238E27FC236}">
                    <a16:creationId xmlns:a16="http://schemas.microsoft.com/office/drawing/2014/main" id="{A369F0EC-E337-5882-C51F-449BC6696843}"/>
                  </a:ext>
                </a:extLst>
              </p:cNvPr>
              <p:cNvSpPr/>
              <p:nvPr/>
            </p:nvSpPr>
            <p:spPr>
              <a:xfrm>
                <a:off x="4443650" y="14777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298;p49">
                <a:extLst>
                  <a:ext uri="{FF2B5EF4-FFF2-40B4-BE49-F238E27FC236}">
                    <a16:creationId xmlns:a16="http://schemas.microsoft.com/office/drawing/2014/main" id="{B7D321D5-88B1-53D0-B2EC-ECCE4C509237}"/>
                  </a:ext>
                </a:extLst>
              </p:cNvPr>
              <p:cNvSpPr/>
              <p:nvPr/>
            </p:nvSpPr>
            <p:spPr>
              <a:xfrm>
                <a:off x="4649175" y="12615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299;p49">
                <a:extLst>
                  <a:ext uri="{FF2B5EF4-FFF2-40B4-BE49-F238E27FC236}">
                    <a16:creationId xmlns:a16="http://schemas.microsoft.com/office/drawing/2014/main" id="{9E6D1691-55D9-51EF-6376-9CF52E627845}"/>
                  </a:ext>
                </a:extLst>
              </p:cNvPr>
              <p:cNvSpPr/>
              <p:nvPr/>
            </p:nvSpPr>
            <p:spPr>
              <a:xfrm>
                <a:off x="4393350" y="12455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300;p49">
                <a:extLst>
                  <a:ext uri="{FF2B5EF4-FFF2-40B4-BE49-F238E27FC236}">
                    <a16:creationId xmlns:a16="http://schemas.microsoft.com/office/drawing/2014/main" id="{ECACCE2B-0796-32B2-E954-4BB676069C02}"/>
                  </a:ext>
                </a:extLst>
              </p:cNvPr>
              <p:cNvSpPr/>
              <p:nvPr/>
            </p:nvSpPr>
            <p:spPr>
              <a:xfrm>
                <a:off x="4632050" y="11117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301;p49">
                <a:extLst>
                  <a:ext uri="{FF2B5EF4-FFF2-40B4-BE49-F238E27FC236}">
                    <a16:creationId xmlns:a16="http://schemas.microsoft.com/office/drawing/2014/main" id="{67082851-9C4D-898B-60E7-5F66CD21EE7D}"/>
                  </a:ext>
                </a:extLst>
              </p:cNvPr>
              <p:cNvSpPr/>
              <p:nvPr/>
            </p:nvSpPr>
            <p:spPr>
              <a:xfrm>
                <a:off x="4413675" y="11309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302;p49">
                <a:extLst>
                  <a:ext uri="{FF2B5EF4-FFF2-40B4-BE49-F238E27FC236}">
                    <a16:creationId xmlns:a16="http://schemas.microsoft.com/office/drawing/2014/main" id="{24882883-0E82-1EFA-6352-B71DCB37865E}"/>
                  </a:ext>
                </a:extLst>
              </p:cNvPr>
              <p:cNvSpPr/>
              <p:nvPr/>
            </p:nvSpPr>
            <p:spPr>
              <a:xfrm>
                <a:off x="4466125" y="13932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303;p49">
                <a:extLst>
                  <a:ext uri="{FF2B5EF4-FFF2-40B4-BE49-F238E27FC236}">
                    <a16:creationId xmlns:a16="http://schemas.microsoft.com/office/drawing/2014/main" id="{2D048DF0-9857-1325-BE06-5AE56FA54089}"/>
                  </a:ext>
                </a:extLst>
              </p:cNvPr>
              <p:cNvSpPr/>
              <p:nvPr/>
            </p:nvSpPr>
            <p:spPr>
              <a:xfrm>
                <a:off x="4413675" y="12273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304;p49">
                <a:extLst>
                  <a:ext uri="{FF2B5EF4-FFF2-40B4-BE49-F238E27FC236}">
                    <a16:creationId xmlns:a16="http://schemas.microsoft.com/office/drawing/2014/main" id="{2DA7530A-D127-16AE-78B3-B842B986F5BD}"/>
                  </a:ext>
                </a:extLst>
              </p:cNvPr>
              <p:cNvSpPr/>
              <p:nvPr/>
            </p:nvSpPr>
            <p:spPr>
              <a:xfrm>
                <a:off x="4580675" y="11309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08" name="图片 19" descr="6">
            <a:extLst>
              <a:ext uri="{FF2B5EF4-FFF2-40B4-BE49-F238E27FC236}">
                <a16:creationId xmlns:a16="http://schemas.microsoft.com/office/drawing/2014/main" id="{25E9F477-D17F-444C-900C-0A51D7FE1D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111619" y="4827433"/>
            <a:ext cx="1602105" cy="2278380"/>
          </a:xfrm>
          <a:prstGeom prst="rect">
            <a:avLst/>
          </a:prstGeom>
        </p:spPr>
      </p:pic>
      <p:pic>
        <p:nvPicPr>
          <p:cNvPr id="109" name="图片 26" descr="6">
            <a:extLst>
              <a:ext uri="{FF2B5EF4-FFF2-40B4-BE49-F238E27FC236}">
                <a16:creationId xmlns:a16="http://schemas.microsoft.com/office/drawing/2014/main" id="{E05DEF25-6AE4-4C2C-9B98-4C6CEC4D48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110" name="Shape 788"/>
          <p:cNvSpPr txBox="1"/>
          <p:nvPr/>
        </p:nvSpPr>
        <p:spPr>
          <a:xfrm>
            <a:off x="1521501" y="155773"/>
            <a:ext cx="10374257" cy="356435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indent="0" algn="ctr">
              <a:spcBef>
                <a:spcPts val="0"/>
              </a:spcBef>
              <a:spcAft>
                <a:spcPts val="700"/>
              </a:spcAft>
              <a:tabLst>
                <a:tab pos="186055" algn="l"/>
              </a:tabLst>
            </a:pPr>
            <a:r>
              <a:rPr lang="en-US" sz="4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vi-VN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 tiếp để hoàn thành câu nêu </a:t>
            </a:r>
          </a:p>
          <a:p>
            <a:pPr marL="0" marR="0" indent="0" algn="ctr">
              <a:spcBef>
                <a:spcPts val="0"/>
              </a:spcBef>
              <a:spcAft>
                <a:spcPts val="700"/>
              </a:spcAft>
              <a:tabLst>
                <a:tab pos="186055" algn="l"/>
              </a:tabLst>
            </a:pPr>
            <a:r>
              <a:rPr lang="vi-VN" sz="4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 dụng của đồ vật.</a:t>
            </a:r>
            <a:endParaRPr lang="en-US" sz="4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190500" algn="just">
              <a:spcBef>
                <a:spcPts val="0"/>
              </a:spcBef>
              <a:spcAft>
                <a:spcPts val="700"/>
              </a:spcAft>
              <a:tabLst>
                <a:tab pos="373380" algn="l"/>
              </a:tabLst>
            </a:pP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endParaRPr lang="en-US" sz="40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A27D84-AFA2-853D-4FE5-D6EAEE98DA78}"/>
              </a:ext>
            </a:extLst>
          </p:cNvPr>
          <p:cNvGrpSpPr/>
          <p:nvPr/>
        </p:nvGrpSpPr>
        <p:grpSpPr>
          <a:xfrm>
            <a:off x="297326" y="1930270"/>
            <a:ext cx="7777407" cy="1673956"/>
            <a:chOff x="297326" y="1930270"/>
            <a:chExt cx="7777407" cy="1673956"/>
          </a:xfrm>
        </p:grpSpPr>
        <p:sp>
          <p:nvSpPr>
            <p:cNvPr id="39" name="Rounded Rectangle 38"/>
            <p:cNvSpPr/>
            <p:nvPr/>
          </p:nvSpPr>
          <p:spPr>
            <a:xfrm>
              <a:off x="336885" y="1930270"/>
              <a:ext cx="7737848" cy="134862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492003" y="2037130"/>
              <a:ext cx="7288946" cy="15670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90500">
                <a:spcAft>
                  <a:spcPts val="700"/>
                </a:spcAft>
                <a:tabLst>
                  <a:tab pos="373380" algn="l"/>
                </a:tabLst>
              </a:pP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Nhờ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190500">
                <a:spcAft>
                  <a:spcPts val="700"/>
                </a:spcAft>
                <a:tabLst>
                  <a:tab pos="373380" algn="l"/>
                </a:tabLst>
              </a:pP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b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Google Shape;117;p2"/>
            <p:cNvSpPr/>
            <p:nvPr/>
          </p:nvSpPr>
          <p:spPr>
            <a:xfrm>
              <a:off x="297326" y="2037130"/>
              <a:ext cx="7642458" cy="119626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115" name="Rounded Rectangle 114"/>
          <p:cNvSpPr/>
          <p:nvPr/>
        </p:nvSpPr>
        <p:spPr>
          <a:xfrm>
            <a:off x="447793" y="3507290"/>
            <a:ext cx="7563031" cy="12673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Google Shape;117;p2"/>
          <p:cNvSpPr/>
          <p:nvPr/>
        </p:nvSpPr>
        <p:spPr>
          <a:xfrm>
            <a:off x="492003" y="3566107"/>
            <a:ext cx="7447781" cy="115783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DAD02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b="1" i="0" u="none" strike="noStrike" cap="none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548166" y="5160980"/>
            <a:ext cx="7569963" cy="112199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DAD02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có ti vi, em có thể xem được nhiều </a:t>
            </a:r>
          </a:p>
          <a:p>
            <a:pPr lvl="0"/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hay.</a:t>
            </a:r>
            <a:endParaRPr sz="3200" b="1" i="0" u="none" strike="noStrike" cap="none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pic>
        <p:nvPicPr>
          <p:cNvPr id="118" name="图片 1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 flipH="1">
            <a:off x="8225434" y="2964581"/>
            <a:ext cx="3851601" cy="37946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157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115" grpId="0" animBg="1"/>
          <p:bldP spid="116" grpId="0" animBg="1"/>
          <p:bldP spid="1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115" grpId="0" animBg="1"/>
          <p:bldP spid="116" grpId="0" animBg="1"/>
          <p:bldP spid="117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14695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187</Words>
  <Application>Microsoft Office PowerPoint</Application>
  <PresentationFormat>Widescreen</PresentationFormat>
  <Paragraphs>25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7" baseType="lpstr">
      <vt:lpstr>SVN-Newton</vt:lpstr>
      <vt:lpstr>Tahoma</vt:lpstr>
      <vt:lpstr>OpenSans</vt:lpstr>
      <vt:lpstr>UTM Guanine</vt:lpstr>
      <vt:lpstr>#9Slide07 HoneyCream</vt:lpstr>
      <vt:lpstr>等线</vt:lpstr>
      <vt:lpstr>Cambria</vt:lpstr>
      <vt:lpstr>UTM Akashi</vt:lpstr>
      <vt:lpstr>Arial</vt:lpstr>
      <vt:lpstr>Times New Roman</vt:lpstr>
      <vt:lpstr>#9Slide05 SVNMonday</vt:lpstr>
      <vt:lpstr>SVN-Ready</vt:lpstr>
      <vt:lpstr>Office 主题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1146951</dc:title>
  <dc:creator>Administrator</dc:creator>
  <cp:keywords>MANG NON;MANGNONTEAM</cp:keywords>
  <cp:lastModifiedBy>Administrator</cp:lastModifiedBy>
  <cp:revision>59</cp:revision>
  <dcterms:created xsi:type="dcterms:W3CDTF">2016-09-24T16:29:00Z</dcterms:created>
  <dcterms:modified xsi:type="dcterms:W3CDTF">2026-04-20T07:31:17Z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