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4.xml" ContentType="application/vnd.openxmlformats-officedocument.theme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85" r:id="rId2"/>
    <p:sldMasterId id="2147483797" r:id="rId3"/>
  </p:sldMasterIdLst>
  <p:notesMasterIdLst>
    <p:notesMasterId r:id="rId11"/>
  </p:notesMasterIdLst>
  <p:sldIdLst>
    <p:sldId id="258" r:id="rId4"/>
    <p:sldId id="309" r:id="rId5"/>
    <p:sldId id="303" r:id="rId6"/>
    <p:sldId id="295" r:id="rId7"/>
    <p:sldId id="305" r:id="rId8"/>
    <p:sldId id="296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7008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602571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3318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3499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3419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13252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5762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422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33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23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07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69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32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74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982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92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85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882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2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270.png"/><Relationship Id="rId5" Type="http://schemas.openxmlformats.org/officeDocument/2006/relationships/image" Target="../media/image27.png"/><Relationship Id="rId10" Type="http://schemas.openxmlformats.org/officeDocument/2006/relationships/image" Target="../media/image600.png"/><Relationship Id="rId4" Type="http://schemas.microsoft.com/office/2007/relationships/hdphoto" Target="../media/hdphoto1.wdp"/><Relationship Id="rId9" Type="http://schemas.openxmlformats.org/officeDocument/2006/relationships/image" Target="../media/image50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663CE99-0DB1-1BD2-4BE1-EF9676569F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7A78F-6BFF-3747-08B2-9743A9CF5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782" y="1897182"/>
            <a:ext cx="6614733" cy="302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5580D-9358-D96F-CC5A-AF95754812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986" y="1138045"/>
            <a:ext cx="2255716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52219" y="125312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57" y="1991360"/>
            <a:ext cx="8529544" cy="2475391"/>
          </a:xfrm>
          <a:prstGeom prst="rect">
            <a:avLst/>
          </a:prstGeom>
        </p:spPr>
      </p:pic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05" y="1883401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923802" y="6056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361124" y="605636"/>
            <a:ext cx="975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54931" y="190498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13930" y="2526988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57494" y="3054172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494" y="3054172"/>
                <a:ext cx="506548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16356" y="3577392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viên sỏi.</a:t>
            </a:r>
          </a:p>
        </p:txBody>
      </p:sp>
    </p:spTree>
    <p:extLst>
      <p:ext uri="{BB962C8B-B14F-4D97-AF65-F5344CB8AC3E}">
        <p14:creationId xmlns:p14="http://schemas.microsoft.com/office/powerpoint/2010/main" val="16304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Calibri</vt:lpstr>
      <vt:lpstr>Cambria Math</vt:lpstr>
      <vt:lpstr>Wingdings</vt:lpstr>
      <vt:lpstr>2_Office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37</cp:revision>
  <dcterms:created xsi:type="dcterms:W3CDTF">2021-06-29T06:58:36Z</dcterms:created>
  <dcterms:modified xsi:type="dcterms:W3CDTF">2026-03-18T08:00:42Z</dcterms:modified>
</cp:coreProperties>
</file>