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2"/>
  </p:notesMasterIdLst>
  <p:sldIdLst>
    <p:sldId id="260" r:id="rId3"/>
    <p:sldId id="257" r:id="rId4"/>
    <p:sldId id="276" r:id="rId5"/>
    <p:sldId id="1015" r:id="rId6"/>
    <p:sldId id="1014" r:id="rId7"/>
    <p:sldId id="1027" r:id="rId8"/>
    <p:sldId id="2007577122" r:id="rId9"/>
    <p:sldId id="1017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9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0224409-AA4E-4870-978C-3047CE3E8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1494ED73-D721-9C92-F2D1-9B32BB22A02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B0B40B0F-BB13-ECAC-BC5A-A9DE9AB3C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7810CDF-A2CF-FFED-BFB3-03482F56E71C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A71940-B7F7-6317-A8E0-03B77A325CC1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4CDB0D-C9C8-AB40-6C2E-124D2A87B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EF4563FB-60C3-288E-1FAC-6D0DCF50A81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F31D61E-8544-D5BC-1161-0F191FDC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3D44CC-6EA3-9BD8-12CE-C84A83359453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6F8A852-578B-E1C9-D6CD-7B07A8796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BC94B38-C984-D124-9D9D-5F5E95676ECB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2026/3/18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645A48A-A97D-B5BB-63B9-A953C2C1B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0F6013E4-8137-FBFC-EC99-0AE0DDD2E709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711EB0-AA0E-CF6B-08A2-85150A5D5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869" y="2511421"/>
            <a:ext cx="688298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C2B7B1-F641-E00D-99C2-2F0333FA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657A008-7AA7-6326-9972-F6CDB0E3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8" y="152394"/>
            <a:ext cx="11878982" cy="67056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7D82393-C248-4B5D-E962-263F6F262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3" t="44271" r="87708" b="42073"/>
          <a:stretch/>
        </p:blipFill>
        <p:spPr>
          <a:xfrm>
            <a:off x="1479498" y="2694623"/>
            <a:ext cx="1003300" cy="939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D641921-FFF6-4206-DC4B-5B6B46825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7" t="17698" r="6563" b="52591"/>
          <a:stretch/>
        </p:blipFill>
        <p:spPr>
          <a:xfrm>
            <a:off x="8686800" y="992880"/>
            <a:ext cx="1981200" cy="204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FCC88A3-76DC-E00C-5241-A563F0DBB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b="17667"/>
          <a:stretch/>
        </p:blipFill>
        <p:spPr>
          <a:xfrm>
            <a:off x="7967386" y="2630004"/>
            <a:ext cx="4970107" cy="425229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0321076-8843-695C-8F75-79332CA71D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7153"/>
          <a:stretch/>
        </p:blipFill>
        <p:spPr>
          <a:xfrm>
            <a:off x="0" y="4864100"/>
            <a:ext cx="12192000" cy="19939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" y="-133839"/>
            <a:ext cx="1450596" cy="155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613" y="341089"/>
            <a:ext cx="443217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6E5C-99F5-5432-7F5D-41C874C13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292" y="908979"/>
            <a:ext cx="3834716" cy="19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E16AD-6FD4-0E40-84F1-27D122B91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348" y="2333272"/>
            <a:ext cx="887654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735" y="-1164399"/>
            <a:ext cx="11159775" cy="7879097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20" y="2867939"/>
            <a:ext cx="4179009" cy="4179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34195-48D7-3740-0856-63781FD4513F}"/>
              </a:ext>
            </a:extLst>
          </p:cNvPr>
          <p:cNvSpPr txBox="1"/>
          <p:nvPr/>
        </p:nvSpPr>
        <p:spPr>
          <a:xfrm>
            <a:off x="2194560" y="2034540"/>
            <a:ext cx="6206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những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tình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huống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cần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7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908906" y="1511290"/>
            <a:ext cx="4083802" cy="830997"/>
          </a:xfrm>
          <a:custGeom>
            <a:avLst/>
            <a:gdLst>
              <a:gd name="csX0" fmla="*/ 0 w 4083802"/>
              <a:gd name="csY0" fmla="*/ 0 h 830997"/>
              <a:gd name="csX1" fmla="*/ 4083802 w 4083802"/>
              <a:gd name="csY1" fmla="*/ 0 h 830997"/>
              <a:gd name="csX2" fmla="*/ 4083802 w 4083802"/>
              <a:gd name="csY2" fmla="*/ 830997 h 830997"/>
              <a:gd name="csX3" fmla="*/ 0 w 4083802"/>
              <a:gd name="csY3" fmla="*/ 830997 h 830997"/>
              <a:gd name="csX4" fmla="*/ 0 w 4083802"/>
              <a:gd name="csY4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083802" h="830997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288481"/>
                  <a:pt x="4070340" y="519308"/>
                  <a:pt x="4083802" y="830997"/>
                </a:cubicBezTo>
                <a:cubicBezTo>
                  <a:pt x="3051223" y="666236"/>
                  <a:pt x="754054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083802" h="830997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125100" y="365209"/>
                  <a:pt x="4137704" y="657770"/>
                  <a:pt x="4083802" y="830997"/>
                </a:cubicBezTo>
                <a:cubicBezTo>
                  <a:pt x="3331179" y="685137"/>
                  <a:pt x="131369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nào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cần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kiếm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sự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hỗ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trợ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908906" y="2798407"/>
            <a:ext cx="4171752" cy="830997"/>
          </a:xfrm>
          <a:custGeom>
            <a:avLst/>
            <a:gdLst>
              <a:gd name="csX0" fmla="*/ 0 w 4171752"/>
              <a:gd name="csY0" fmla="*/ 0 h 830997"/>
              <a:gd name="csX1" fmla="*/ 4171752 w 4171752"/>
              <a:gd name="csY1" fmla="*/ 0 h 830997"/>
              <a:gd name="csX2" fmla="*/ 4171752 w 4171752"/>
              <a:gd name="csY2" fmla="*/ 830997 h 830997"/>
              <a:gd name="csX3" fmla="*/ 0 w 4171752"/>
              <a:gd name="csY3" fmla="*/ 830997 h 830997"/>
              <a:gd name="csX4" fmla="*/ 0 w 4171752"/>
              <a:gd name="csY4" fmla="*/ 0 h 8309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71752" h="83099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238486" y="288481"/>
                  <a:pt x="4158290" y="519308"/>
                  <a:pt x="4171752" y="830997"/>
                </a:cubicBezTo>
                <a:cubicBezTo>
                  <a:pt x="2988591" y="666236"/>
                  <a:pt x="10549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171752" h="83099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213050" y="365209"/>
                  <a:pt x="4225654" y="657770"/>
                  <a:pt x="4171752" y="830997"/>
                </a:cubicBezTo>
                <a:cubicBezTo>
                  <a:pt x="3327123" y="685137"/>
                  <a:pt x="1498473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 tình huống nào em có thể tự giải quyết?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26" name="Picture 6" descr="https://i.pinimg.com/564x/4b/a0/55/4ba0553d5b3761cb2bc89cc78e33b8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9947" r="89876">
                        <a14:foregroundMark x1="34103" y1="36667" x2="35702" y2="47778"/>
                        <a14:foregroundMark x1="35702" y1="47778" x2="35702" y2="47778"/>
                        <a14:foregroundMark x1="47780" y1="57333" x2="48313" y2="84000"/>
                        <a14:foregroundMark x1="31972" y1="72222" x2="40675" y2="81333"/>
                        <a14:foregroundMark x1="40675" y1="81333" x2="40675" y2="81333"/>
                        <a14:foregroundMark x1="53464" y1="56444" x2="63055" y2="66222"/>
                        <a14:foregroundMark x1="63055" y1="66222" x2="63055" y2="66222"/>
                        <a14:foregroundMark x1="20782" y1="78667" x2="21847" y2="8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98" y="4176254"/>
            <a:ext cx="3585652" cy="28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1992086" y="1248759"/>
            <a:ext cx="5606143" cy="530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BA9AB-793F-4C3C-BE6F-9C319869C20A}"/>
              </a:ext>
            </a:extLst>
          </p:cNvPr>
          <p:cNvGrpSpPr/>
          <p:nvPr/>
        </p:nvGrpSpPr>
        <p:grpSpPr>
          <a:xfrm>
            <a:off x="7847927" y="3313065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663F2D-BB44-40F8-B084-DC331D7C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9D48D-C4A8-41C5-9CB2-5A4A3DCCCB1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3556122" y="2336976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627792" y="639954"/>
            <a:ext cx="9255368" cy="1446550"/>
          </a:xfrm>
          <a:custGeom>
            <a:avLst/>
            <a:gdLst>
              <a:gd name="csX0" fmla="*/ 0 w 9255368"/>
              <a:gd name="csY0" fmla="*/ 0 h 1446550"/>
              <a:gd name="csX1" fmla="*/ 9255368 w 9255368"/>
              <a:gd name="csY1" fmla="*/ 0 h 1446550"/>
              <a:gd name="csX2" fmla="*/ 9255368 w 9255368"/>
              <a:gd name="csY2" fmla="*/ 1446550 h 1446550"/>
              <a:gd name="csX3" fmla="*/ 0 w 9255368"/>
              <a:gd name="csY3" fmla="*/ 1446550 h 1446550"/>
              <a:gd name="csX4" fmla="*/ 0 w 9255368"/>
              <a:gd name="csY4" fmla="*/ 0 h 1446550"/>
              <a:gd name="csX0" fmla="*/ 0 w 9255368"/>
              <a:gd name="csY0" fmla="*/ 0 h 1446550"/>
              <a:gd name="csX1" fmla="*/ 9255368 w 9255368"/>
              <a:gd name="csY1" fmla="*/ 0 h 1446550"/>
              <a:gd name="csX2" fmla="*/ 9255368 w 9255368"/>
              <a:gd name="csY2" fmla="*/ 1446550 h 1446550"/>
              <a:gd name="csX3" fmla="*/ 0 w 9255368"/>
              <a:gd name="csY3" fmla="*/ 1446550 h 1446550"/>
              <a:gd name="csX4" fmla="*/ 0 w 9255368"/>
              <a:gd name="csY4" fmla="*/ 0 h 14465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55368" h="1446550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161385" y="157453"/>
                  <a:pt x="9250326" y="829255"/>
                  <a:pt x="9255368" y="1446550"/>
                </a:cubicBezTo>
                <a:cubicBezTo>
                  <a:pt x="5163673" y="1470355"/>
                  <a:pt x="2224444" y="1570582"/>
                  <a:pt x="0" y="1446550"/>
                </a:cubicBezTo>
                <a:cubicBezTo>
                  <a:pt x="-11137" y="1217218"/>
                  <a:pt x="-126512" y="461278"/>
                  <a:pt x="0" y="0"/>
                </a:cubicBezTo>
                <a:close/>
              </a:path>
              <a:path w="9255368" h="1446550" stroke="0" extrusionOk="0">
                <a:moveTo>
                  <a:pt x="0" y="0"/>
                </a:moveTo>
                <a:cubicBezTo>
                  <a:pt x="3705426" y="7433"/>
                  <a:pt x="7465552" y="-168997"/>
                  <a:pt x="9255368" y="0"/>
                </a:cubicBezTo>
                <a:cubicBezTo>
                  <a:pt x="9198728" y="304963"/>
                  <a:pt x="9420073" y="846694"/>
                  <a:pt x="9255368" y="1446550"/>
                </a:cubicBezTo>
                <a:cubicBezTo>
                  <a:pt x="5342875" y="1428829"/>
                  <a:pt x="1471517" y="1080127"/>
                  <a:pt x="0" y="1446550"/>
                </a:cubicBezTo>
                <a:cubicBezTo>
                  <a:pt x="-144715" y="1144906"/>
                  <a:pt x="66028" y="667936"/>
                  <a:pt x="0" y="0"/>
                </a:cubicBezTo>
                <a:close/>
              </a:path>
              <a:path w="9255368" h="1446550" fill="none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195006" y="193271"/>
                  <a:pt x="9244117" y="990392"/>
                  <a:pt x="9255368" y="1446550"/>
                </a:cubicBezTo>
                <a:cubicBezTo>
                  <a:pt x="5656975" y="1643430"/>
                  <a:pt x="2419901" y="1876477"/>
                  <a:pt x="0" y="1446550"/>
                </a:cubicBezTo>
                <a:cubicBezTo>
                  <a:pt x="-35612" y="1213636"/>
                  <a:pt x="-116560" y="4938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255368"/>
                      <a:gd name="connsiteY0" fmla="*/ 0 h 1446550"/>
                      <a:gd name="connsiteX1" fmla="*/ 9255368 w 9255368"/>
                      <a:gd name="connsiteY1" fmla="*/ 0 h 1446550"/>
                      <a:gd name="connsiteX2" fmla="*/ 9255368 w 9255368"/>
                      <a:gd name="connsiteY2" fmla="*/ 1446550 h 1446550"/>
                      <a:gd name="connsiteX3" fmla="*/ 0 w 9255368"/>
                      <a:gd name="connsiteY3" fmla="*/ 1446550 h 1446550"/>
                      <a:gd name="connsiteX4" fmla="*/ 0 w 9255368"/>
                      <a:gd name="connsiteY4" fmla="*/ 0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5368" h="1446550" fill="none" extrusionOk="0">
                        <a:moveTo>
                          <a:pt x="0" y="0"/>
                        </a:moveTo>
                        <a:cubicBezTo>
                          <a:pt x="1543274" y="5222"/>
                          <a:pt x="7455321" y="24918"/>
                          <a:pt x="9255368" y="0"/>
                        </a:cubicBezTo>
                        <a:cubicBezTo>
                          <a:pt x="9166110" y="169848"/>
                          <a:pt x="9291155" y="914679"/>
                          <a:pt x="9255368" y="1446550"/>
                        </a:cubicBezTo>
                        <a:cubicBezTo>
                          <a:pt x="5467371" y="1281789"/>
                          <a:pt x="2183937" y="1564700"/>
                          <a:pt x="0" y="1446550"/>
                        </a:cubicBezTo>
                        <a:cubicBezTo>
                          <a:pt x="-30996" y="1232956"/>
                          <a:pt x="-127314" y="425700"/>
                          <a:pt x="0" y="0"/>
                        </a:cubicBezTo>
                        <a:close/>
                      </a:path>
                      <a:path w="9255368" h="1446550" stroke="0" extrusionOk="0">
                        <a:moveTo>
                          <a:pt x="0" y="0"/>
                        </a:moveTo>
                        <a:cubicBezTo>
                          <a:pt x="3406069" y="11849"/>
                          <a:pt x="7437820" y="-161459"/>
                          <a:pt x="9255368" y="0"/>
                        </a:cubicBezTo>
                        <a:cubicBezTo>
                          <a:pt x="9252091" y="353962"/>
                          <a:pt x="9331029" y="871797"/>
                          <a:pt x="9255368" y="1446550"/>
                        </a:cubicBezTo>
                        <a:cubicBezTo>
                          <a:pt x="5194524" y="1300690"/>
                          <a:pt x="1515084" y="1368226"/>
                          <a:pt x="0" y="1446550"/>
                        </a:cubicBezTo>
                        <a:cubicBezTo>
                          <a:pt x="-120278" y="1140606"/>
                          <a:pt x="58904" y="6612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hãy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thêm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huống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hỗ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trợ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ở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182049"/>
            <a:ext cx="86650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cách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và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ý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nghĩa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việc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1" y="1536448"/>
            <a:ext cx="6828312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95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95196" y="2985122"/>
            <a:ext cx="6792492" cy="1090596"/>
            <a:chOff x="7095999" y="3429000"/>
            <a:chExt cx="6906460" cy="1090596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-1" y="4657716"/>
            <a:ext cx="6852063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3CA9F-3266-27CE-012F-0F4192371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99" y="1238353"/>
            <a:ext cx="4524499" cy="2770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E56F4-FB16-0296-7B5F-8ED6ECFA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949" y="3905859"/>
            <a:ext cx="4417620" cy="29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07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2" y="291526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72309" y="357000"/>
            <a:ext cx="10756025" cy="136961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Kể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thêm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hỗ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trợ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27612" y="1580694"/>
            <a:ext cx="3939869" cy="2373588"/>
            <a:chOff x="7027291" y="1235167"/>
            <a:chExt cx="3939869" cy="23735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AE3625-182B-49AA-A14F-71098F3A4F4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7" name="图片 7">
                <a:extLst>
                  <a:ext uri="{FF2B5EF4-FFF2-40B4-BE49-F238E27FC236}">
                    <a16:creationId xmlns:a16="http://schemas.microsoft.com/office/drawing/2014/main" id="{4C69E7DD-70A6-4A7F-B32A-1FB24F953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1BB0AE0-E045-4437-9D10-567B37C558B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641100" y="1941790"/>
              <a:ext cx="245291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6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10" y="2238965"/>
            <a:ext cx="5276613" cy="527661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88A97-C026-3013-F82E-817398991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25" y="2614291"/>
            <a:ext cx="662083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174</Words>
  <Application>Microsoft Office PowerPoint</Application>
  <PresentationFormat>Widescreen</PresentationFormat>
  <Paragraphs>16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DengXian</vt:lpstr>
      <vt:lpstr>DengXian</vt:lpstr>
      <vt:lpstr>等线 Light</vt:lpstr>
      <vt:lpstr>Arial</vt:lpstr>
      <vt:lpstr>Calibri</vt:lpstr>
      <vt:lpstr>Cambria</vt:lpstr>
      <vt:lpstr>iCiel Cadena</vt:lpstr>
      <vt:lpstr>Pattaya</vt:lpstr>
      <vt:lpstr>千图网海量PPT模板www.58pic.com 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54</cp:revision>
  <dcterms:created xsi:type="dcterms:W3CDTF">2022-02-24T14:05:55Z</dcterms:created>
  <dcterms:modified xsi:type="dcterms:W3CDTF">2026-03-18T07:38:05Z</dcterms:modified>
</cp:coreProperties>
</file>