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19" r:id="rId4"/>
    <p:sldMasterId id="2147483731" r:id="rId5"/>
    <p:sldMasterId id="2147483744" r:id="rId6"/>
    <p:sldMasterId id="2147483756" r:id="rId7"/>
    <p:sldMasterId id="2147483768" r:id="rId8"/>
    <p:sldMasterId id="2147483780" r:id="rId9"/>
    <p:sldMasterId id="2147483800" r:id="rId10"/>
    <p:sldMasterId id="2147483812" r:id="rId11"/>
  </p:sldMasterIdLst>
  <p:notesMasterIdLst>
    <p:notesMasterId r:id="rId29"/>
  </p:notesMasterIdLst>
  <p:handoutMasterIdLst>
    <p:handoutMasterId r:id="rId30"/>
  </p:handoutMasterIdLst>
  <p:sldIdLst>
    <p:sldId id="266" r:id="rId12"/>
    <p:sldId id="672" r:id="rId13"/>
    <p:sldId id="11088409" r:id="rId14"/>
    <p:sldId id="11088426" r:id="rId15"/>
    <p:sldId id="259" r:id="rId16"/>
    <p:sldId id="11088413" r:id="rId17"/>
    <p:sldId id="386" r:id="rId18"/>
    <p:sldId id="333" r:id="rId19"/>
    <p:sldId id="11088428" r:id="rId20"/>
    <p:sldId id="11088421" r:id="rId21"/>
    <p:sldId id="287" r:id="rId22"/>
    <p:sldId id="11088425" r:id="rId23"/>
    <p:sldId id="11088427" r:id="rId24"/>
    <p:sldId id="11088406" r:id="rId25"/>
    <p:sldId id="11088407" r:id="rId26"/>
    <p:sldId id="11088408"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34" y="9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BF88D-533B-FBB9-DDE7-125B8A3C4C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FC75B0-F461-D3A6-D342-C3AF673A19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FB6698-97C0-444B-9E30-36ABC590135F}" type="datetimeFigureOut">
              <a:rPr lang="en-US" smtClean="0"/>
              <a:t>1/19/2026</a:t>
            </a:fld>
            <a:endParaRPr lang="en-US"/>
          </a:p>
        </p:txBody>
      </p:sp>
      <p:sp>
        <p:nvSpPr>
          <p:cNvPr id="4" name="Footer Placeholder 3">
            <a:extLst>
              <a:ext uri="{FF2B5EF4-FFF2-40B4-BE49-F238E27FC236}">
                <a16:creationId xmlns:a16="http://schemas.microsoft.com/office/drawing/2014/main" id="{A51CCA0A-1EA4-A997-5CCD-3EBE27436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FA8FBA-E3C7-65D7-5646-AFA08F57BF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E76DC6-9675-4433-A4B2-2800D796CEAA}" type="slidenum">
              <a:rPr lang="en-US" smtClean="0"/>
              <a:t>‹#›</a:t>
            </a:fld>
            <a:endParaRPr lang="en-US"/>
          </a:p>
        </p:txBody>
      </p:sp>
    </p:spTree>
    <p:extLst>
      <p:ext uri="{BB962C8B-B14F-4D97-AF65-F5344CB8AC3E}">
        <p14:creationId xmlns:p14="http://schemas.microsoft.com/office/powerpoint/2010/main" val="1482774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1CF15-CB99-4184-87C0-DFB2B7B2FC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5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829821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2415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111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1.xml"/><Relationship Id="rId5" Type="http://schemas.openxmlformats.org/officeDocument/2006/relationships/image" Target="../media/image24.png"/><Relationship Id="rId4"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6AB61-867F-4B76-9168-B258982A1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7" name="图片 6">
            <a:extLst>
              <a:ext uri="{FF2B5EF4-FFF2-40B4-BE49-F238E27FC236}">
                <a16:creationId xmlns:a16="http://schemas.microsoft.com/office/drawing/2014/main" id="{59A156FA-44AF-4643-90D0-026F410A00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flipH="1" flipV="1">
            <a:off x="0" y="-1"/>
            <a:ext cx="2921000" cy="1276655"/>
          </a:xfrm>
          <a:prstGeom prst="rect">
            <a:avLst/>
          </a:prstGeom>
        </p:spPr>
      </p:pic>
      <p:pic>
        <p:nvPicPr>
          <p:cNvPr id="9" name="图片 8">
            <a:extLst>
              <a:ext uri="{FF2B5EF4-FFF2-40B4-BE49-F238E27FC236}">
                <a16:creationId xmlns:a16="http://schemas.microsoft.com/office/drawing/2014/main" id="{D934B5B4-9CE3-413B-80B8-853259A57E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rot="10800000" flipH="1" flipV="1">
            <a:off x="9271000" y="5581345"/>
            <a:ext cx="2921000" cy="1276655"/>
          </a:xfrm>
          <a:prstGeom prst="rect">
            <a:avLst/>
          </a:prstGeom>
        </p:spPr>
      </p:pic>
    </p:spTree>
    <p:extLst>
      <p:ext uri="{BB962C8B-B14F-4D97-AF65-F5344CB8AC3E}">
        <p14:creationId xmlns:p14="http://schemas.microsoft.com/office/powerpoint/2010/main" val="104616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41425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384393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30198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586896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50089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314071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377411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98956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022326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1636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1/19/2026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81273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1438028327"/>
      </p:ext>
    </p:extLst>
  </p:cSld>
  <p:clrMapOvr>
    <a:masterClrMapping/>
  </p:clrMapOvr>
  <p:transition spd="slow"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69601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753064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352504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452967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3958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15166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664814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2468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5356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750482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p:txBody>
          <a:body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69647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2440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1536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9382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80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98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997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84360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587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62435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5470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587669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8874"/>
      </p:ext>
    </p:extLst>
  </p:cSld>
  <p:clrMapOvr>
    <a:masterClrMapping/>
  </p:clrMapOvr>
  <p:transition spd="med">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29703"/>
      </p:ext>
    </p:extLst>
  </p:cSld>
  <p:clrMapOvr>
    <a:masterClrMapping/>
  </p:clrMapOvr>
  <p:transition spd="med">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6345EA-BFE8-43E2-B1C2-EB5C757249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FE9B1B0-0DAB-45AC-A252-7B6042524F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6B62B9-7A9D-453B-B84E-AD27D7C249D5}"/>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A21E320F-33DC-40EF-ADCF-CEB2649AF7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9F3DCE-1E37-4F8C-92B8-67DEBAF101C1}"/>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273577681"/>
      </p:ext>
    </p:extLst>
  </p:cSld>
  <p:clrMapOvr>
    <a:masterClrMapping/>
  </p:clrMapOvr>
  <p:transition spd="med">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2DB7D-A1DB-456E-8636-5B125056E9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64B688-324F-4DC2-A9B7-AC1FBA54D0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FA15A31-77DA-43F5-91FA-8E8EB84B765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6E39D65-C1EA-4B50-95D6-1A6F0460EC8A}"/>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A9409E63-23FC-4EC5-9F80-D9A8EA13B5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2BDB153-D69E-46D2-9359-29223956FEAA}"/>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797738592"/>
      </p:ext>
    </p:extLst>
  </p:cSld>
  <p:clrMapOvr>
    <a:masterClrMapping/>
  </p:clrMapOvr>
  <p:transition spd="med">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E85E80-5740-4970-8B87-5908955B714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8040FF2-2C9C-41F6-BD73-E84C0F448C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3256226-A66A-4226-8FE0-FC1E46BBAC4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A81C02-AF3B-4525-A8B6-2D72B5EE11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1E3A102-D23E-47D6-83DF-510D920C68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B7EF35-6C43-4222-A362-11EB9F37E90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8" name="页脚占位符 7">
            <a:extLst>
              <a:ext uri="{FF2B5EF4-FFF2-40B4-BE49-F238E27FC236}">
                <a16:creationId xmlns:a16="http://schemas.microsoft.com/office/drawing/2014/main" id="{8A86DAC4-8AE0-4962-A0DB-D84836E88F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0710E24-A3EF-4F5E-8D42-EA32B553824E}"/>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80827732"/>
      </p:ext>
    </p:extLst>
  </p:cSld>
  <p:clrMapOvr>
    <a:masterClrMapping/>
  </p:clrMapOvr>
  <p:transition spd="med">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AE928B-A2F3-4AF9-8C55-C4E7656A948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EAFDBB-CCD9-458F-A6AD-8A5B5F07EA73}"/>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4" name="页脚占位符 3">
            <a:extLst>
              <a:ext uri="{FF2B5EF4-FFF2-40B4-BE49-F238E27FC236}">
                <a16:creationId xmlns:a16="http://schemas.microsoft.com/office/drawing/2014/main" id="{C669E20B-FEC7-41CD-8AD7-505D45AF5D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9EAB99-2D96-4BD5-8416-F2C75A96B789}"/>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087418224"/>
      </p:ext>
    </p:extLst>
  </p:cSld>
  <p:clrMapOvr>
    <a:masterClrMapping/>
  </p:clrMapOvr>
  <p:transition spd="med">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42B87C-D414-4D43-BA5B-2ED7E2C25BE9}"/>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4655618C-89BB-4584-B272-B16A3B89FE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2B2A6DD-1CF4-4F8D-A2A0-62D8F70C7E5C}"/>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222214834"/>
      </p:ext>
    </p:extLst>
  </p:cSld>
  <p:clrMapOvr>
    <a:masterClrMapping/>
  </p:clrMapOvr>
  <p:transition spd="med">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F587A-E140-4C6F-8176-EBD39BE560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9F8B9F4-C7F8-4CF0-BE0A-DBFCB7117D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A319513-B154-4CAB-8870-5550E33B00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79B2B7F-12B8-4C09-84BF-5AB10A3638CA}"/>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8ADBC5A9-E366-4B15-803D-AA54E7B7D0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0C2D636-B74C-4CDA-A467-0FD13F39E148}"/>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21356638"/>
      </p:ext>
    </p:extLst>
  </p:cSld>
  <p:clrMapOvr>
    <a:masterClrMapping/>
  </p:clrMapOvr>
  <p:transition spd="med">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66E672-0D09-462F-A88F-4FF566313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575043-5162-4972-8019-FDD43BF2B8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B291C7-4DC4-452E-BDAD-604D06EDC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7E018A-354C-44A0-8AA3-60E776C05F8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6B1CDA88-2FFB-400F-95A9-A59B2484DE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115F5C-BC69-467D-8915-AB4D0B648D0D}"/>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563133074"/>
      </p:ext>
    </p:extLst>
  </p:cSld>
  <p:clrMapOvr>
    <a:masterClrMapping/>
  </p:clrMapOvr>
  <p:transition spd="med">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AE0D47-7302-4967-BC7C-E8A3E9C62CE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44EB3EF-2372-4C4F-8D4B-CCC9E135E1A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32DAAA-A5BA-4D96-AAFF-17AB1CAE00E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AFBABF8E-DF55-435F-A44B-8B6C3133A4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74CD964-2609-407C-BBC7-C625A8DDFEC7}"/>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2810872757"/>
      </p:ext>
    </p:extLst>
  </p:cSld>
  <p:clrMapOvr>
    <a:masterClrMapping/>
  </p:clrMapOvr>
  <p:transition spd="med">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5566E7-1888-40AC-BF65-008E900E6F7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99486CD-B0C4-4191-AF1D-05FDF79A4A8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275573-1503-4E2D-887A-627CCD89FCFD}"/>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D208D5F6-753B-4B83-972B-BE8CF214EF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EA74-745D-498D-895C-E08F4410789A}"/>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798600365"/>
      </p:ext>
    </p:extLst>
  </p:cSld>
  <p:clrMapOvr>
    <a:masterClrMapping/>
  </p:clrMapOvr>
  <p:transition spd="med">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281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75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1068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417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960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722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383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640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935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6252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249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325A95-63DA-4970-BBCB-2542E4B6A47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163752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2922973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325A95-63DA-4970-BBCB-2542E4B6A47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4135572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325A95-63DA-4970-BBCB-2542E4B6A47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305855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325A95-63DA-4970-BBCB-2542E4B6A471}"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365726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325A95-63DA-4970-BBCB-2542E4B6A471}"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462617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25A95-63DA-4970-BBCB-2542E4B6A471}" type="datetimeFigureOut">
              <a:rPr lang="en-US" smtClean="0"/>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300965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325A95-63DA-4970-BBCB-2542E4B6A47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135282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325A95-63DA-4970-BBCB-2542E4B6A471}"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681384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995744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4574034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9B6FE1-DFC6-4121-8E2D-BEDB923B1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495891" cy="6858000"/>
          </a:xfrm>
          <a:prstGeom prst="rect">
            <a:avLst/>
          </a:prstGeom>
        </p:spPr>
      </p:pic>
      <p:pic>
        <p:nvPicPr>
          <p:cNvPr id="18" name="图片 17">
            <a:extLst>
              <a:ext uri="{FF2B5EF4-FFF2-40B4-BE49-F238E27FC236}">
                <a16:creationId xmlns:a16="http://schemas.microsoft.com/office/drawing/2014/main" id="{38D88ECD-3B13-408D-A850-C38014C017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1"/>
          <a:stretch/>
        </p:blipFill>
        <p:spPr>
          <a:xfrm>
            <a:off x="162610" y="3465766"/>
            <a:ext cx="1792721" cy="1836230"/>
          </a:xfrm>
          <a:prstGeom prst="rect">
            <a:avLst/>
          </a:prstGeom>
        </p:spPr>
      </p:pic>
      <p:pic>
        <p:nvPicPr>
          <p:cNvPr id="9" name="图片 8">
            <a:extLst>
              <a:ext uri="{FF2B5EF4-FFF2-40B4-BE49-F238E27FC236}">
                <a16:creationId xmlns:a16="http://schemas.microsoft.com/office/drawing/2014/main" id="{7106EBA1-D132-486A-AB81-261B156DE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7941" y="0"/>
            <a:ext cx="9911449" cy="6858000"/>
          </a:xfrm>
          <a:prstGeom prst="rect">
            <a:avLst/>
          </a:prstGeom>
        </p:spPr>
      </p:pic>
      <p:pic>
        <p:nvPicPr>
          <p:cNvPr id="6" name="图片 5">
            <a:extLst>
              <a:ext uri="{FF2B5EF4-FFF2-40B4-BE49-F238E27FC236}">
                <a16:creationId xmlns:a16="http://schemas.microsoft.com/office/drawing/2014/main" id="{7324B02C-017E-4B2F-94D0-FDFA4D6A87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3666" y="0"/>
            <a:ext cx="5118334" cy="6858000"/>
          </a:xfrm>
          <a:prstGeom prst="rect">
            <a:avLst/>
          </a:prstGeom>
        </p:spPr>
      </p:pic>
      <p:grpSp>
        <p:nvGrpSpPr>
          <p:cNvPr id="23" name="组合 22">
            <a:extLst>
              <a:ext uri="{FF2B5EF4-FFF2-40B4-BE49-F238E27FC236}">
                <a16:creationId xmlns:a16="http://schemas.microsoft.com/office/drawing/2014/main" id="{544BE9C4-9C35-402F-97BF-C497C78B10DF}"/>
              </a:ext>
            </a:extLst>
          </p:cNvPr>
          <p:cNvGrpSpPr/>
          <p:nvPr userDrawn="1"/>
        </p:nvGrpSpPr>
        <p:grpSpPr>
          <a:xfrm>
            <a:off x="0" y="4191000"/>
            <a:ext cx="5170680" cy="2667000"/>
            <a:chOff x="0" y="4191000"/>
            <a:chExt cx="5170680" cy="2667000"/>
          </a:xfrm>
        </p:grpSpPr>
        <p:pic>
          <p:nvPicPr>
            <p:cNvPr id="12" name="图片 11">
              <a:extLst>
                <a:ext uri="{FF2B5EF4-FFF2-40B4-BE49-F238E27FC236}">
                  <a16:creationId xmlns:a16="http://schemas.microsoft.com/office/drawing/2014/main" id="{22F1DEBC-23B2-49F4-999E-0E7760EE60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191000"/>
              <a:ext cx="5170680" cy="2667000"/>
            </a:xfrm>
            <a:prstGeom prst="rect">
              <a:avLst/>
            </a:prstGeom>
          </p:spPr>
        </p:pic>
        <p:pic>
          <p:nvPicPr>
            <p:cNvPr id="16" name="图片 15">
              <a:extLst>
                <a:ext uri="{FF2B5EF4-FFF2-40B4-BE49-F238E27FC236}">
                  <a16:creationId xmlns:a16="http://schemas.microsoft.com/office/drawing/2014/main" id="{1A2A385E-F248-49DC-B6F1-93C4120C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990" y="4191000"/>
              <a:ext cx="4190238" cy="2221992"/>
            </a:xfrm>
            <a:prstGeom prst="rect">
              <a:avLst/>
            </a:prstGeom>
          </p:spPr>
        </p:pic>
      </p:grpSp>
      <p:pic>
        <p:nvPicPr>
          <p:cNvPr id="21" name="图片 20">
            <a:extLst>
              <a:ext uri="{FF2B5EF4-FFF2-40B4-BE49-F238E27FC236}">
                <a16:creationId xmlns:a16="http://schemas.microsoft.com/office/drawing/2014/main" id="{D185DD6C-BC49-4F29-98B8-D34A9D1180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7709" y="682851"/>
            <a:ext cx="1376363" cy="1150902"/>
          </a:xfrm>
          <a:prstGeom prst="rect">
            <a:avLst/>
          </a:prstGeom>
        </p:spPr>
      </p:pic>
    </p:spTree>
    <p:extLst>
      <p:ext uri="{BB962C8B-B14F-4D97-AF65-F5344CB8AC3E}">
        <p14:creationId xmlns:p14="http://schemas.microsoft.com/office/powerpoint/2010/main" val="40311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A1EFCF-2B08-4C5E-82AD-1BF8FFA5BE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61"/>
          <a:stretch/>
        </p:blipFill>
        <p:spPr>
          <a:xfrm flipH="1">
            <a:off x="0" y="-1"/>
            <a:ext cx="8210563" cy="6858000"/>
          </a:xfrm>
          <a:prstGeom prst="rect">
            <a:avLst/>
          </a:prstGeom>
        </p:spPr>
      </p:pic>
      <p:grpSp>
        <p:nvGrpSpPr>
          <p:cNvPr id="10" name="组合 9">
            <a:extLst>
              <a:ext uri="{FF2B5EF4-FFF2-40B4-BE49-F238E27FC236}">
                <a16:creationId xmlns:a16="http://schemas.microsoft.com/office/drawing/2014/main" id="{0EC6ACB8-4B8F-40AE-B036-567405C14296}"/>
              </a:ext>
            </a:extLst>
          </p:cNvPr>
          <p:cNvGrpSpPr/>
          <p:nvPr userDrawn="1"/>
        </p:nvGrpSpPr>
        <p:grpSpPr>
          <a:xfrm>
            <a:off x="6096000" y="2455424"/>
            <a:ext cx="6096000" cy="4402575"/>
            <a:chOff x="2696109" y="0"/>
            <a:chExt cx="9495891" cy="6858000"/>
          </a:xfrm>
        </p:grpSpPr>
        <p:pic>
          <p:nvPicPr>
            <p:cNvPr id="2" name="图片 1">
              <a:extLst>
                <a:ext uri="{FF2B5EF4-FFF2-40B4-BE49-F238E27FC236}">
                  <a16:creationId xmlns:a16="http://schemas.microsoft.com/office/drawing/2014/main" id="{3C86D6C7-A18C-43E3-A4B1-5B15DBF56D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3" name="图片 2">
              <a:extLst>
                <a:ext uri="{FF2B5EF4-FFF2-40B4-BE49-F238E27FC236}">
                  <a16:creationId xmlns:a16="http://schemas.microsoft.com/office/drawing/2014/main" id="{46F992E2-2B0B-4108-912F-6AE18B2151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77887" y="3521470"/>
              <a:ext cx="4636008" cy="1836230"/>
            </a:xfrm>
            <a:prstGeom prst="rect">
              <a:avLst/>
            </a:prstGeom>
          </p:spPr>
        </p:pic>
        <p:pic>
          <p:nvPicPr>
            <p:cNvPr id="6" name="图片 5">
              <a:extLst>
                <a:ext uri="{FF2B5EF4-FFF2-40B4-BE49-F238E27FC236}">
                  <a16:creationId xmlns:a16="http://schemas.microsoft.com/office/drawing/2014/main" id="{1ED9916A-685B-4261-8731-EBA4E7E454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021320" y="4191000"/>
              <a:ext cx="5170680" cy="2667000"/>
            </a:xfrm>
            <a:prstGeom prst="rect">
              <a:avLst/>
            </a:prstGeom>
          </p:spPr>
        </p:pic>
        <p:pic>
          <p:nvPicPr>
            <p:cNvPr id="7" name="图片 6">
              <a:extLst>
                <a:ext uri="{FF2B5EF4-FFF2-40B4-BE49-F238E27FC236}">
                  <a16:creationId xmlns:a16="http://schemas.microsoft.com/office/drawing/2014/main" id="{E142A7D8-D825-451B-B065-C40AA57BD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400772" y="4191000"/>
              <a:ext cx="4190238" cy="2221992"/>
            </a:xfrm>
            <a:prstGeom prst="rect">
              <a:avLst/>
            </a:prstGeom>
          </p:spPr>
        </p:pic>
      </p:grpSp>
    </p:spTree>
    <p:extLst>
      <p:ext uri="{BB962C8B-B14F-4D97-AF65-F5344CB8AC3E}">
        <p14:creationId xmlns:p14="http://schemas.microsoft.com/office/powerpoint/2010/main" val="9855252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2B81B7D-603D-4DA2-81A6-B532BCD7D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12" name="图片 11">
            <a:extLst>
              <a:ext uri="{FF2B5EF4-FFF2-40B4-BE49-F238E27FC236}">
                <a16:creationId xmlns:a16="http://schemas.microsoft.com/office/drawing/2014/main" id="{128FE4EF-15A1-4477-8320-DB85CFD06C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2610" y="0"/>
            <a:ext cx="9911449" cy="6858000"/>
          </a:xfrm>
          <a:prstGeom prst="rect">
            <a:avLst/>
          </a:prstGeom>
        </p:spPr>
      </p:pic>
      <p:pic>
        <p:nvPicPr>
          <p:cNvPr id="13" name="图片 12">
            <a:extLst>
              <a:ext uri="{FF2B5EF4-FFF2-40B4-BE49-F238E27FC236}">
                <a16:creationId xmlns:a16="http://schemas.microsoft.com/office/drawing/2014/main" id="{B74CA494-15F0-4D4F-AD68-851998644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118334" cy="6858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88056" y="2868552"/>
            <a:ext cx="4924425" cy="1477328"/>
          </a:xfrm>
          <a:noFill/>
        </p:spPr>
        <p:txBody>
          <a:bodyPr vert="horz" wrap="none" lIns="0" tIns="0" rIns="0" bIns="0" rtlCol="0">
            <a:spAutoFit/>
          </a:bodyPr>
          <a:lstStyle>
            <a:lvl1pPr>
              <a:lnSpc>
                <a:spcPct val="100000"/>
              </a:lnSpc>
              <a:defRPr lang="zh-CN" altLang="en-US" sz="9600">
                <a:blipFill dpi="0" rotWithShape="1">
                  <a:blip r:embed="rId5"/>
                  <a:srcRect/>
                  <a:stretch>
                    <a:fillRect/>
                  </a:stretch>
                </a:blip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864893" y="2281272"/>
            <a:ext cx="2462213" cy="683264"/>
          </a:xfrm>
          <a:noFill/>
        </p:spPr>
        <p:txBody>
          <a:bodyPr vert="horz" wrap="none" lIns="0" tIns="0" rIns="0" bIns="0" rtlCol="0" anchor="ctr" anchorCtr="0">
            <a:spAutoFit/>
          </a:bodyPr>
          <a:lstStyle>
            <a:lvl1pPr marL="0" indent="0">
              <a:buNone/>
              <a:defRPr lang="zh-CN" altLang="en-US" sz="4800" dirty="0" smtClean="0">
                <a:blipFill dpi="0" rotWithShape="1">
                  <a:blip r:embed="rId5"/>
                  <a:srcRect/>
                  <a:stretch>
                    <a:fillRect/>
                  </a:stretch>
                </a:blip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4722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3"/>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3BE298-A6E5-4FE1-BB7E-B910137231FD}"/>
              </a:ext>
            </a:extLst>
          </p:cNvPr>
          <p:cNvPicPr>
            <a:picLocks noChangeAspect="1"/>
          </p:cNvPicPr>
          <p:nvPr userDrawn="1"/>
        </p:nvPicPr>
        <p:blipFill rotWithShape="1">
          <a:blip r:embed="rId2"/>
          <a:srcRect l="16235" t="5400"/>
          <a:stretch/>
        </p:blipFill>
        <p:spPr>
          <a:xfrm>
            <a:off x="-1" y="0"/>
            <a:ext cx="2645309" cy="4417770"/>
          </a:xfrm>
          <a:prstGeom prst="rect">
            <a:avLst/>
          </a:prstGeom>
        </p:spPr>
      </p:pic>
      <p:pic>
        <p:nvPicPr>
          <p:cNvPr id="9" name="图片 8">
            <a:extLst>
              <a:ext uri="{FF2B5EF4-FFF2-40B4-BE49-F238E27FC236}">
                <a16:creationId xmlns:a16="http://schemas.microsoft.com/office/drawing/2014/main" id="{1868AB78-861B-4E1D-956A-84D92B2DA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470492" y="402680"/>
            <a:ext cx="839461" cy="2451953"/>
          </a:xfrm>
        </p:spPr>
        <p:txBody>
          <a:bodyPr vert="eaVert" wrap="none">
            <a:spAutoFit/>
          </a:bodyPr>
          <a:lstStyle>
            <a:lvl1pPr algn="l">
              <a:defRPr sz="4600">
                <a:blipFill>
                  <a:blip r:embed="rId4"/>
                  <a:stretch>
                    <a:fillRect/>
                  </a:stretch>
                </a:blipFill>
              </a:defRPr>
            </a:lvl1pPr>
          </a:lstStyle>
          <a:p>
            <a:r>
              <a:rPr lang="zh-CN" altLang="en-US" dirty="0"/>
              <a:t>编辑标题</a:t>
            </a:r>
          </a:p>
        </p:txBody>
      </p:sp>
    </p:spTree>
    <p:extLst>
      <p:ext uri="{BB962C8B-B14F-4D97-AF65-F5344CB8AC3E}">
        <p14:creationId xmlns:p14="http://schemas.microsoft.com/office/powerpoint/2010/main" val="389074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theme" Target="../theme/theme1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8.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2.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
        <p:nvSpPr>
          <p:cNvPr id="7" name="Title 1">
            <a:extLst>
              <a:ext uri="{FF2B5EF4-FFF2-40B4-BE49-F238E27FC236}">
                <a16:creationId xmlns:a16="http://schemas.microsoft.com/office/drawing/2014/main" id="{5050780C-EB0D-8B42-D04D-26A67080736E}"/>
              </a:ext>
            </a:extLst>
          </p:cNvPr>
          <p:cNvSpPr txBox="1">
            <a:spLocks/>
          </p:cNvSpPr>
          <p:nvPr userDrawn="1"/>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Content Placeholder 2">
            <a:extLst>
              <a:ext uri="{FF2B5EF4-FFF2-40B4-BE49-F238E27FC236}">
                <a16:creationId xmlns:a16="http://schemas.microsoft.com/office/drawing/2014/main" id="{4D2CC3DD-8D77-D319-6829-4944F2B49E88}"/>
              </a:ext>
            </a:extLst>
          </p:cNvPr>
          <p:cNvSpPr txBox="1">
            <a:spLocks/>
          </p:cNvSpPr>
          <p:nvPr userDrawn="1"/>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Date Placeholder 3">
            <a:extLst>
              <a:ext uri="{FF2B5EF4-FFF2-40B4-BE49-F238E27FC236}">
                <a16:creationId xmlns:a16="http://schemas.microsoft.com/office/drawing/2014/main" id="{05271CDB-3274-3DB9-3DCB-8B8C54E5FE59}"/>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D7289-88BD-4809-8E95-74F4C292A483}" type="datetimeFigureOut">
              <a:rPr lang="vi-VN" smtClean="0"/>
              <a:pPr/>
              <a:t>19/01/2026</a:t>
            </a:fld>
            <a:endParaRPr lang="vi-VN"/>
          </a:p>
        </p:txBody>
      </p:sp>
      <p:sp>
        <p:nvSpPr>
          <p:cNvPr id="10" name="Slide Number Placeholder 5">
            <a:extLst>
              <a:ext uri="{FF2B5EF4-FFF2-40B4-BE49-F238E27FC236}">
                <a16:creationId xmlns:a16="http://schemas.microsoft.com/office/drawing/2014/main" id="{9A3F63C4-0309-CE1A-12BA-C75C4EAA8725}"/>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F2B2E-DED0-4299-A80A-DDFB4B309677}" type="slidenum">
              <a:rPr lang="vi-VN" smtClean="0"/>
              <a:pPr/>
              <a:t>‹#›</a:t>
            </a:fld>
            <a:endParaRPr lang="vi-VN"/>
          </a:p>
        </p:txBody>
      </p:sp>
      <p:pic>
        <p:nvPicPr>
          <p:cNvPr id="11" name="Content Placeholder 4" descr="A cartoon of a field with plants and clouds&#10;&#10;Description automatically generated">
            <a:extLst>
              <a:ext uri="{FF2B5EF4-FFF2-40B4-BE49-F238E27FC236}">
                <a16:creationId xmlns:a16="http://schemas.microsoft.com/office/drawing/2014/main" id="{B652A526-FEDD-26CF-B17C-791353210B22}"/>
              </a:ext>
            </a:extLst>
          </p:cNvPr>
          <p:cNvPicPr>
            <a:picLocks noChangeAspect="1"/>
          </p:cNvPicPr>
          <p:nvPr userDrawn="1"/>
        </p:nvPicPr>
        <p:blipFill>
          <a:blip r:embed="rId1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Rectangle: Single Corner Snipped 8">
            <a:extLst>
              <a:ext uri="{FF2B5EF4-FFF2-40B4-BE49-F238E27FC236}">
                <a16:creationId xmlns:a16="http://schemas.microsoft.com/office/drawing/2014/main" id="{E2E53344-E6A2-DEF4-BCD0-5EED8DFBDCEC}"/>
              </a:ext>
            </a:extLst>
          </p:cNvPr>
          <p:cNvSpPr/>
          <p:nvPr userDrawn="1"/>
        </p:nvSpPr>
        <p:spPr>
          <a:xfrm>
            <a:off x="262467" y="365125"/>
            <a:ext cx="11667066" cy="6356350"/>
          </a:xfrm>
          <a:custGeom>
            <a:avLst/>
            <a:gdLst>
              <a:gd name="csX0" fmla="*/ 0 w 11667066"/>
              <a:gd name="csY0" fmla="*/ 0 h 6356350"/>
              <a:gd name="csX1" fmla="*/ 695391 w 11667066"/>
              <a:gd name="csY1" fmla="*/ 0 h 6356350"/>
              <a:gd name="csX2" fmla="*/ 1390781 w 11667066"/>
              <a:gd name="csY2" fmla="*/ 0 h 6356350"/>
              <a:gd name="csX3" fmla="*/ 1980095 w 11667066"/>
              <a:gd name="csY3" fmla="*/ 0 h 6356350"/>
              <a:gd name="csX4" fmla="*/ 2357256 w 11667066"/>
              <a:gd name="csY4" fmla="*/ 0 h 6356350"/>
              <a:gd name="csX5" fmla="*/ 2840494 w 11667066"/>
              <a:gd name="csY5" fmla="*/ 0 h 6356350"/>
              <a:gd name="csX6" fmla="*/ 3535884 w 11667066"/>
              <a:gd name="csY6" fmla="*/ 0 h 6356350"/>
              <a:gd name="csX7" fmla="*/ 4125198 w 11667066"/>
              <a:gd name="csY7" fmla="*/ 0 h 6356350"/>
              <a:gd name="csX8" fmla="*/ 4396283 w 11667066"/>
              <a:gd name="csY8" fmla="*/ 0 h 6356350"/>
              <a:gd name="csX9" fmla="*/ 4985597 w 11667066"/>
              <a:gd name="csY9" fmla="*/ 0 h 6356350"/>
              <a:gd name="csX10" fmla="*/ 5787064 w 11667066"/>
              <a:gd name="csY10" fmla="*/ 0 h 6356350"/>
              <a:gd name="csX11" fmla="*/ 6164225 w 11667066"/>
              <a:gd name="csY11" fmla="*/ 0 h 6356350"/>
              <a:gd name="csX12" fmla="*/ 6541386 w 11667066"/>
              <a:gd name="csY12" fmla="*/ 0 h 6356350"/>
              <a:gd name="csX13" fmla="*/ 6812470 w 11667066"/>
              <a:gd name="csY13" fmla="*/ 0 h 6356350"/>
              <a:gd name="csX14" fmla="*/ 7613938 w 11667066"/>
              <a:gd name="csY14" fmla="*/ 0 h 6356350"/>
              <a:gd name="csX15" fmla="*/ 8415405 w 11667066"/>
              <a:gd name="csY15" fmla="*/ 0 h 6356350"/>
              <a:gd name="csX16" fmla="*/ 8686489 w 11667066"/>
              <a:gd name="csY16" fmla="*/ 0 h 6356350"/>
              <a:gd name="csX17" fmla="*/ 9063650 w 11667066"/>
              <a:gd name="csY17" fmla="*/ 0 h 6356350"/>
              <a:gd name="csX18" fmla="*/ 9334735 w 11667066"/>
              <a:gd name="csY18" fmla="*/ 0 h 6356350"/>
              <a:gd name="csX19" fmla="*/ 9605819 w 11667066"/>
              <a:gd name="csY19" fmla="*/ 0 h 6356350"/>
              <a:gd name="csX20" fmla="*/ 9982980 w 11667066"/>
              <a:gd name="csY20" fmla="*/ 0 h 6356350"/>
              <a:gd name="csX21" fmla="*/ 10607653 w 11667066"/>
              <a:gd name="csY21" fmla="*/ 0 h 6356350"/>
              <a:gd name="csX22" fmla="*/ 10950197 w 11667066"/>
              <a:gd name="csY22" fmla="*/ 342544 h 6356350"/>
              <a:gd name="csX23" fmla="*/ 11324522 w 11667066"/>
              <a:gd name="csY23" fmla="*/ 716869 h 6356350"/>
              <a:gd name="csX24" fmla="*/ 11667066 w 11667066"/>
              <a:gd name="csY24" fmla="*/ 1059413 h 6356350"/>
              <a:gd name="csX25" fmla="*/ 11667066 w 11667066"/>
              <a:gd name="csY25" fmla="*/ 1753900 h 6356350"/>
              <a:gd name="csX26" fmla="*/ 11667066 w 11667066"/>
              <a:gd name="csY26" fmla="*/ 2236510 h 6356350"/>
              <a:gd name="csX27" fmla="*/ 11667066 w 11667066"/>
              <a:gd name="csY27" fmla="*/ 2825059 h 6356350"/>
              <a:gd name="csX28" fmla="*/ 11667066 w 11667066"/>
              <a:gd name="csY28" fmla="*/ 3360638 h 6356350"/>
              <a:gd name="csX29" fmla="*/ 11667066 w 11667066"/>
              <a:gd name="csY29" fmla="*/ 3843248 h 6356350"/>
              <a:gd name="csX30" fmla="*/ 11667066 w 11667066"/>
              <a:gd name="csY30" fmla="*/ 4272888 h 6356350"/>
              <a:gd name="csX31" fmla="*/ 11667066 w 11667066"/>
              <a:gd name="csY31" fmla="*/ 4914406 h 6356350"/>
              <a:gd name="csX32" fmla="*/ 11667066 w 11667066"/>
              <a:gd name="csY32" fmla="*/ 5555924 h 6356350"/>
              <a:gd name="csX33" fmla="*/ 11667066 w 11667066"/>
              <a:gd name="csY33" fmla="*/ 6356350 h 6356350"/>
              <a:gd name="csX34" fmla="*/ 10967042 w 11667066"/>
              <a:gd name="csY34" fmla="*/ 6356350 h 6356350"/>
              <a:gd name="csX35" fmla="*/ 10150347 w 11667066"/>
              <a:gd name="csY35" fmla="*/ 6356350 h 6356350"/>
              <a:gd name="csX36" fmla="*/ 9800335 w 11667066"/>
              <a:gd name="csY36" fmla="*/ 6356350 h 6356350"/>
              <a:gd name="csX37" fmla="*/ 9100311 w 11667066"/>
              <a:gd name="csY37" fmla="*/ 6356350 h 6356350"/>
              <a:gd name="csX38" fmla="*/ 8516958 w 11667066"/>
              <a:gd name="csY38" fmla="*/ 6356350 h 6356350"/>
              <a:gd name="csX39" fmla="*/ 8166946 w 11667066"/>
              <a:gd name="csY39" fmla="*/ 6356350 h 6356350"/>
              <a:gd name="csX40" fmla="*/ 7466922 w 11667066"/>
              <a:gd name="csY40" fmla="*/ 6356350 h 6356350"/>
              <a:gd name="csX41" fmla="*/ 6650228 w 11667066"/>
              <a:gd name="csY41" fmla="*/ 6356350 h 6356350"/>
              <a:gd name="csX42" fmla="*/ 5950204 w 11667066"/>
              <a:gd name="csY42" fmla="*/ 6356350 h 6356350"/>
              <a:gd name="csX43" fmla="*/ 5366850 w 11667066"/>
              <a:gd name="csY43" fmla="*/ 6356350 h 6356350"/>
              <a:gd name="csX44" fmla="*/ 5016838 w 11667066"/>
              <a:gd name="csY44" fmla="*/ 6356350 h 6356350"/>
              <a:gd name="csX45" fmla="*/ 4200144 w 11667066"/>
              <a:gd name="csY45" fmla="*/ 6356350 h 6356350"/>
              <a:gd name="csX46" fmla="*/ 3383449 w 11667066"/>
              <a:gd name="csY46" fmla="*/ 6356350 h 6356350"/>
              <a:gd name="csX47" fmla="*/ 2566755 w 11667066"/>
              <a:gd name="csY47" fmla="*/ 6356350 h 6356350"/>
              <a:gd name="csX48" fmla="*/ 1866731 w 11667066"/>
              <a:gd name="csY48" fmla="*/ 6356350 h 6356350"/>
              <a:gd name="csX49" fmla="*/ 1516719 w 11667066"/>
              <a:gd name="csY49" fmla="*/ 6356350 h 6356350"/>
              <a:gd name="csX50" fmla="*/ 1283377 w 11667066"/>
              <a:gd name="csY50" fmla="*/ 6356350 h 6356350"/>
              <a:gd name="csX51" fmla="*/ 583353 w 11667066"/>
              <a:gd name="csY51" fmla="*/ 6356350 h 6356350"/>
              <a:gd name="csX52" fmla="*/ 0 w 11667066"/>
              <a:gd name="csY52" fmla="*/ 6356350 h 6356350"/>
              <a:gd name="csX53" fmla="*/ 0 w 11667066"/>
              <a:gd name="csY53" fmla="*/ 5969191 h 6356350"/>
              <a:gd name="csX54" fmla="*/ 0 w 11667066"/>
              <a:gd name="csY54" fmla="*/ 5264214 h 6356350"/>
              <a:gd name="csX55" fmla="*/ 0 w 11667066"/>
              <a:gd name="csY55" fmla="*/ 4749927 h 6356350"/>
              <a:gd name="csX56" fmla="*/ 0 w 11667066"/>
              <a:gd name="csY56" fmla="*/ 4362767 h 6356350"/>
              <a:gd name="csX57" fmla="*/ 0 w 11667066"/>
              <a:gd name="csY57" fmla="*/ 3657791 h 6356350"/>
              <a:gd name="csX58" fmla="*/ 0 w 11667066"/>
              <a:gd name="csY58" fmla="*/ 3143504 h 6356350"/>
              <a:gd name="csX59" fmla="*/ 0 w 11667066"/>
              <a:gd name="csY59" fmla="*/ 2565654 h 6356350"/>
              <a:gd name="csX60" fmla="*/ 0 w 11667066"/>
              <a:gd name="csY60" fmla="*/ 2051367 h 6356350"/>
              <a:gd name="csX61" fmla="*/ 0 w 11667066"/>
              <a:gd name="csY61" fmla="*/ 1346390 h 6356350"/>
              <a:gd name="csX62" fmla="*/ 0 w 11667066"/>
              <a:gd name="csY62" fmla="*/ 895667 h 6356350"/>
              <a:gd name="csX63" fmla="*/ 0 w 11667066"/>
              <a:gd name="csY63" fmla="*/ 0 h 6356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25A95-63DA-4970-BBCB-2542E4B6A471}" type="datetimeFigureOut">
              <a:rPr lang="en-US" smtClean="0"/>
              <a:t>1/19/2026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E934B-B6D3-407C-B72E-3D8B5D454A42}" type="slidenum">
              <a:rPr lang="en-US" smtClean="0"/>
              <a:t>‹#›</a:t>
            </a:fld>
            <a:endParaRPr lang="en-US"/>
          </a:p>
        </p:txBody>
      </p:sp>
    </p:spTree>
    <p:extLst>
      <p:ext uri="{BB962C8B-B14F-4D97-AF65-F5344CB8AC3E}">
        <p14:creationId xmlns:p14="http://schemas.microsoft.com/office/powerpoint/2010/main" val="28507976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EFA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Tree>
    <p:extLst>
      <p:ext uri="{BB962C8B-B14F-4D97-AF65-F5344CB8AC3E}">
        <p14:creationId xmlns:p14="http://schemas.microsoft.com/office/powerpoint/2010/main" val="30140501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2026/1/19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4262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89C11212-37B4-46E9-A6AA-608E09F37FC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1/19/2026</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16937641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1/19/2026</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
        <p:nvSpPr>
          <p:cNvPr id="7" name="Title 1">
            <a:extLst>
              <a:ext uri="{FF2B5EF4-FFF2-40B4-BE49-F238E27FC236}">
                <a16:creationId xmlns:a16="http://schemas.microsoft.com/office/drawing/2014/main" id="{F4A676CE-610F-A2A9-FD90-1BFEF37F088D}"/>
              </a:ext>
            </a:extLst>
          </p:cNvPr>
          <p:cNvSpPr txBox="1">
            <a:spLocks/>
          </p:cNvSpPr>
          <p:nvPr userDrawn="1"/>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8" name="Content Placeholder 2">
            <a:extLst>
              <a:ext uri="{FF2B5EF4-FFF2-40B4-BE49-F238E27FC236}">
                <a16:creationId xmlns:a16="http://schemas.microsoft.com/office/drawing/2014/main" id="{DC5A08D1-4818-AD07-3BB1-5AAFC0056167}"/>
              </a:ext>
            </a:extLst>
          </p:cNvPr>
          <p:cNvSpPr txBox="1">
            <a:spLocks/>
          </p:cNvSpPr>
          <p:nvPr userDrawn="1"/>
        </p:nvSpPr>
        <p:spPr>
          <a:xfrm>
            <a:off x="838200" y="1825625"/>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Date Placeholder 3">
            <a:extLst>
              <a:ext uri="{FF2B5EF4-FFF2-40B4-BE49-F238E27FC236}">
                <a16:creationId xmlns:a16="http://schemas.microsoft.com/office/drawing/2014/main" id="{CB07CB20-71F0-D6A1-99A4-7726C9C1E57C}"/>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D7289-88BD-4809-8E95-74F4C292A483}" type="datetimeFigureOut">
              <a:rPr lang="vi-VN" smtClean="0"/>
              <a:pPr/>
              <a:t>19/01/2026</a:t>
            </a:fld>
            <a:endParaRPr lang="vi-VN"/>
          </a:p>
        </p:txBody>
      </p:sp>
      <p:sp>
        <p:nvSpPr>
          <p:cNvPr id="10" name="Slide Number Placeholder 5">
            <a:extLst>
              <a:ext uri="{FF2B5EF4-FFF2-40B4-BE49-F238E27FC236}">
                <a16:creationId xmlns:a16="http://schemas.microsoft.com/office/drawing/2014/main" id="{E6FCAC97-E856-2E92-B87C-F8BE9142FDED}"/>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F2B2E-DED0-4299-A80A-DDFB4B309677}" type="slidenum">
              <a:rPr lang="vi-VN" smtClean="0"/>
              <a:pPr/>
              <a:t>‹#›</a:t>
            </a:fld>
            <a:endParaRPr lang="vi-VN"/>
          </a:p>
        </p:txBody>
      </p:sp>
      <p:pic>
        <p:nvPicPr>
          <p:cNvPr id="11" name="Content Placeholder 4" descr="A cartoon of a field with plants and clouds&#10;&#10;Description automatically generated">
            <a:extLst>
              <a:ext uri="{FF2B5EF4-FFF2-40B4-BE49-F238E27FC236}">
                <a16:creationId xmlns:a16="http://schemas.microsoft.com/office/drawing/2014/main" id="{6386803D-C37F-FA13-6699-2BE0AB063BBA}"/>
              </a:ext>
            </a:extLst>
          </p:cNvPr>
          <p:cNvPicPr>
            <a:picLocks noChangeAspect="1"/>
          </p:cNvPicPr>
          <p:nvPr userDrawn="1"/>
        </p:nvPicPr>
        <p:blipFill>
          <a:blip r:embed="rId1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Rectangle: Single Corner Snipped 8">
            <a:extLst>
              <a:ext uri="{FF2B5EF4-FFF2-40B4-BE49-F238E27FC236}">
                <a16:creationId xmlns:a16="http://schemas.microsoft.com/office/drawing/2014/main" id="{898C3EDA-44B3-030F-3BF1-0B75D5232513}"/>
              </a:ext>
            </a:extLst>
          </p:cNvPr>
          <p:cNvSpPr/>
          <p:nvPr userDrawn="1"/>
        </p:nvSpPr>
        <p:spPr>
          <a:xfrm>
            <a:off x="262467" y="365125"/>
            <a:ext cx="11667066" cy="6356350"/>
          </a:xfrm>
          <a:custGeom>
            <a:avLst/>
            <a:gdLst>
              <a:gd name="csX0" fmla="*/ 0 w 11667066"/>
              <a:gd name="csY0" fmla="*/ 0 h 6356350"/>
              <a:gd name="csX1" fmla="*/ 695391 w 11667066"/>
              <a:gd name="csY1" fmla="*/ 0 h 6356350"/>
              <a:gd name="csX2" fmla="*/ 1390781 w 11667066"/>
              <a:gd name="csY2" fmla="*/ 0 h 6356350"/>
              <a:gd name="csX3" fmla="*/ 1980095 w 11667066"/>
              <a:gd name="csY3" fmla="*/ 0 h 6356350"/>
              <a:gd name="csX4" fmla="*/ 2357256 w 11667066"/>
              <a:gd name="csY4" fmla="*/ 0 h 6356350"/>
              <a:gd name="csX5" fmla="*/ 2840494 w 11667066"/>
              <a:gd name="csY5" fmla="*/ 0 h 6356350"/>
              <a:gd name="csX6" fmla="*/ 3535884 w 11667066"/>
              <a:gd name="csY6" fmla="*/ 0 h 6356350"/>
              <a:gd name="csX7" fmla="*/ 4125198 w 11667066"/>
              <a:gd name="csY7" fmla="*/ 0 h 6356350"/>
              <a:gd name="csX8" fmla="*/ 4396283 w 11667066"/>
              <a:gd name="csY8" fmla="*/ 0 h 6356350"/>
              <a:gd name="csX9" fmla="*/ 4985597 w 11667066"/>
              <a:gd name="csY9" fmla="*/ 0 h 6356350"/>
              <a:gd name="csX10" fmla="*/ 5787064 w 11667066"/>
              <a:gd name="csY10" fmla="*/ 0 h 6356350"/>
              <a:gd name="csX11" fmla="*/ 6164225 w 11667066"/>
              <a:gd name="csY11" fmla="*/ 0 h 6356350"/>
              <a:gd name="csX12" fmla="*/ 6541386 w 11667066"/>
              <a:gd name="csY12" fmla="*/ 0 h 6356350"/>
              <a:gd name="csX13" fmla="*/ 6812470 w 11667066"/>
              <a:gd name="csY13" fmla="*/ 0 h 6356350"/>
              <a:gd name="csX14" fmla="*/ 7613938 w 11667066"/>
              <a:gd name="csY14" fmla="*/ 0 h 6356350"/>
              <a:gd name="csX15" fmla="*/ 8415405 w 11667066"/>
              <a:gd name="csY15" fmla="*/ 0 h 6356350"/>
              <a:gd name="csX16" fmla="*/ 8686489 w 11667066"/>
              <a:gd name="csY16" fmla="*/ 0 h 6356350"/>
              <a:gd name="csX17" fmla="*/ 9063650 w 11667066"/>
              <a:gd name="csY17" fmla="*/ 0 h 6356350"/>
              <a:gd name="csX18" fmla="*/ 9334735 w 11667066"/>
              <a:gd name="csY18" fmla="*/ 0 h 6356350"/>
              <a:gd name="csX19" fmla="*/ 9605819 w 11667066"/>
              <a:gd name="csY19" fmla="*/ 0 h 6356350"/>
              <a:gd name="csX20" fmla="*/ 9982980 w 11667066"/>
              <a:gd name="csY20" fmla="*/ 0 h 6356350"/>
              <a:gd name="csX21" fmla="*/ 10607653 w 11667066"/>
              <a:gd name="csY21" fmla="*/ 0 h 6356350"/>
              <a:gd name="csX22" fmla="*/ 10950197 w 11667066"/>
              <a:gd name="csY22" fmla="*/ 342544 h 6356350"/>
              <a:gd name="csX23" fmla="*/ 11324522 w 11667066"/>
              <a:gd name="csY23" fmla="*/ 716869 h 6356350"/>
              <a:gd name="csX24" fmla="*/ 11667066 w 11667066"/>
              <a:gd name="csY24" fmla="*/ 1059413 h 6356350"/>
              <a:gd name="csX25" fmla="*/ 11667066 w 11667066"/>
              <a:gd name="csY25" fmla="*/ 1753900 h 6356350"/>
              <a:gd name="csX26" fmla="*/ 11667066 w 11667066"/>
              <a:gd name="csY26" fmla="*/ 2236510 h 6356350"/>
              <a:gd name="csX27" fmla="*/ 11667066 w 11667066"/>
              <a:gd name="csY27" fmla="*/ 2825059 h 6356350"/>
              <a:gd name="csX28" fmla="*/ 11667066 w 11667066"/>
              <a:gd name="csY28" fmla="*/ 3360638 h 6356350"/>
              <a:gd name="csX29" fmla="*/ 11667066 w 11667066"/>
              <a:gd name="csY29" fmla="*/ 3843248 h 6356350"/>
              <a:gd name="csX30" fmla="*/ 11667066 w 11667066"/>
              <a:gd name="csY30" fmla="*/ 4272888 h 6356350"/>
              <a:gd name="csX31" fmla="*/ 11667066 w 11667066"/>
              <a:gd name="csY31" fmla="*/ 4914406 h 6356350"/>
              <a:gd name="csX32" fmla="*/ 11667066 w 11667066"/>
              <a:gd name="csY32" fmla="*/ 5555924 h 6356350"/>
              <a:gd name="csX33" fmla="*/ 11667066 w 11667066"/>
              <a:gd name="csY33" fmla="*/ 6356350 h 6356350"/>
              <a:gd name="csX34" fmla="*/ 10967042 w 11667066"/>
              <a:gd name="csY34" fmla="*/ 6356350 h 6356350"/>
              <a:gd name="csX35" fmla="*/ 10150347 w 11667066"/>
              <a:gd name="csY35" fmla="*/ 6356350 h 6356350"/>
              <a:gd name="csX36" fmla="*/ 9800335 w 11667066"/>
              <a:gd name="csY36" fmla="*/ 6356350 h 6356350"/>
              <a:gd name="csX37" fmla="*/ 9100311 w 11667066"/>
              <a:gd name="csY37" fmla="*/ 6356350 h 6356350"/>
              <a:gd name="csX38" fmla="*/ 8516958 w 11667066"/>
              <a:gd name="csY38" fmla="*/ 6356350 h 6356350"/>
              <a:gd name="csX39" fmla="*/ 8166946 w 11667066"/>
              <a:gd name="csY39" fmla="*/ 6356350 h 6356350"/>
              <a:gd name="csX40" fmla="*/ 7466922 w 11667066"/>
              <a:gd name="csY40" fmla="*/ 6356350 h 6356350"/>
              <a:gd name="csX41" fmla="*/ 6650228 w 11667066"/>
              <a:gd name="csY41" fmla="*/ 6356350 h 6356350"/>
              <a:gd name="csX42" fmla="*/ 5950204 w 11667066"/>
              <a:gd name="csY42" fmla="*/ 6356350 h 6356350"/>
              <a:gd name="csX43" fmla="*/ 5366850 w 11667066"/>
              <a:gd name="csY43" fmla="*/ 6356350 h 6356350"/>
              <a:gd name="csX44" fmla="*/ 5016838 w 11667066"/>
              <a:gd name="csY44" fmla="*/ 6356350 h 6356350"/>
              <a:gd name="csX45" fmla="*/ 4200144 w 11667066"/>
              <a:gd name="csY45" fmla="*/ 6356350 h 6356350"/>
              <a:gd name="csX46" fmla="*/ 3383449 w 11667066"/>
              <a:gd name="csY46" fmla="*/ 6356350 h 6356350"/>
              <a:gd name="csX47" fmla="*/ 2566755 w 11667066"/>
              <a:gd name="csY47" fmla="*/ 6356350 h 6356350"/>
              <a:gd name="csX48" fmla="*/ 1866731 w 11667066"/>
              <a:gd name="csY48" fmla="*/ 6356350 h 6356350"/>
              <a:gd name="csX49" fmla="*/ 1516719 w 11667066"/>
              <a:gd name="csY49" fmla="*/ 6356350 h 6356350"/>
              <a:gd name="csX50" fmla="*/ 1283377 w 11667066"/>
              <a:gd name="csY50" fmla="*/ 6356350 h 6356350"/>
              <a:gd name="csX51" fmla="*/ 583353 w 11667066"/>
              <a:gd name="csY51" fmla="*/ 6356350 h 6356350"/>
              <a:gd name="csX52" fmla="*/ 0 w 11667066"/>
              <a:gd name="csY52" fmla="*/ 6356350 h 6356350"/>
              <a:gd name="csX53" fmla="*/ 0 w 11667066"/>
              <a:gd name="csY53" fmla="*/ 5969191 h 6356350"/>
              <a:gd name="csX54" fmla="*/ 0 w 11667066"/>
              <a:gd name="csY54" fmla="*/ 5264214 h 6356350"/>
              <a:gd name="csX55" fmla="*/ 0 w 11667066"/>
              <a:gd name="csY55" fmla="*/ 4749927 h 6356350"/>
              <a:gd name="csX56" fmla="*/ 0 w 11667066"/>
              <a:gd name="csY56" fmla="*/ 4362767 h 6356350"/>
              <a:gd name="csX57" fmla="*/ 0 w 11667066"/>
              <a:gd name="csY57" fmla="*/ 3657791 h 6356350"/>
              <a:gd name="csX58" fmla="*/ 0 w 11667066"/>
              <a:gd name="csY58" fmla="*/ 3143504 h 6356350"/>
              <a:gd name="csX59" fmla="*/ 0 w 11667066"/>
              <a:gd name="csY59" fmla="*/ 2565654 h 6356350"/>
              <a:gd name="csX60" fmla="*/ 0 w 11667066"/>
              <a:gd name="csY60" fmla="*/ 2051367 h 6356350"/>
              <a:gd name="csX61" fmla="*/ 0 w 11667066"/>
              <a:gd name="csY61" fmla="*/ 1346390 h 6356350"/>
              <a:gd name="csX62" fmla="*/ 0 w 11667066"/>
              <a:gd name="csY62" fmla="*/ 895667 h 6356350"/>
              <a:gd name="csX63" fmla="*/ 0 w 11667066"/>
              <a:gd name="csY63" fmla="*/ 0 h 6356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round pink label with white text and a black background&#10;&#10;Description automatically generated">
            <a:extLst>
              <a:ext uri="{FF2B5EF4-FFF2-40B4-BE49-F238E27FC236}">
                <a16:creationId xmlns:a16="http://schemas.microsoft.com/office/drawing/2014/main" id="{344585AF-C1AF-80E7-33DA-1E720DE7E1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9652" y="74012"/>
            <a:ext cx="1579195" cy="1579195"/>
          </a:xfrm>
          <a:prstGeom prst="rect">
            <a:avLst/>
          </a:prstGeom>
        </p:spPr>
      </p:pic>
    </p:spTree>
    <p:extLst>
      <p:ext uri="{BB962C8B-B14F-4D97-AF65-F5344CB8AC3E}">
        <p14:creationId xmlns:p14="http://schemas.microsoft.com/office/powerpoint/2010/main" val="36992776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510A2AA-60DA-5D11-D178-286B3DF3088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Title Placeholder 1">
            <a:extLst>
              <a:ext uri="{FF2B5EF4-FFF2-40B4-BE49-F238E27FC236}">
                <a16:creationId xmlns:a16="http://schemas.microsoft.com/office/drawing/2014/main" id="{98AF23D9-A5DF-4EEE-6BEA-46529C8A9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7BA9A4FF-CADF-858F-0FFF-04B74839E25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577C51F-9BF1-CC04-5941-E68E4A535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1/19/2026</a:t>
            </a:fld>
            <a:endParaRPr lang="en-US"/>
          </a:p>
        </p:txBody>
      </p:sp>
      <p:sp>
        <p:nvSpPr>
          <p:cNvPr id="6" name="Footer Placeholder 4">
            <a:extLst>
              <a:ext uri="{FF2B5EF4-FFF2-40B4-BE49-F238E27FC236}">
                <a16:creationId xmlns:a16="http://schemas.microsoft.com/office/drawing/2014/main" id="{2497453B-3939-0000-2FB8-B943136669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BC01D22F-949D-4C81-890C-09339EF87D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
        <p:nvSpPr>
          <p:cNvPr id="9" name="Title 1">
            <a:extLst>
              <a:ext uri="{FF2B5EF4-FFF2-40B4-BE49-F238E27FC236}">
                <a16:creationId xmlns:a16="http://schemas.microsoft.com/office/drawing/2014/main" id="{2A1173AD-223D-ED9F-6904-1249856CD727}"/>
              </a:ext>
            </a:extLst>
          </p:cNvPr>
          <p:cNvSpPr txBox="1">
            <a:spLocks/>
          </p:cNvSpPr>
          <p:nvPr userDrawn="1"/>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10" name="Content Placeholder 2">
            <a:extLst>
              <a:ext uri="{FF2B5EF4-FFF2-40B4-BE49-F238E27FC236}">
                <a16:creationId xmlns:a16="http://schemas.microsoft.com/office/drawing/2014/main" id="{4003D192-FD79-FB87-FAEA-96F098302652}"/>
              </a:ext>
            </a:extLst>
          </p:cNvPr>
          <p:cNvSpPr txBox="1">
            <a:spLocks/>
          </p:cNvSpPr>
          <p:nvPr userDrawn="1"/>
        </p:nvSpPr>
        <p:spPr>
          <a:xfrm>
            <a:off x="838200" y="1825625"/>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1" name="Date Placeholder 3">
            <a:extLst>
              <a:ext uri="{FF2B5EF4-FFF2-40B4-BE49-F238E27FC236}">
                <a16:creationId xmlns:a16="http://schemas.microsoft.com/office/drawing/2014/main" id="{1AD3DE9D-50AB-D944-8BF8-BB2097AD81C2}"/>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D7289-88BD-4809-8E95-74F4C292A483}" type="datetimeFigureOut">
              <a:rPr lang="vi-VN" smtClean="0"/>
              <a:pPr/>
              <a:t>19/01/2026</a:t>
            </a:fld>
            <a:endParaRPr lang="vi-VN"/>
          </a:p>
        </p:txBody>
      </p:sp>
      <p:sp>
        <p:nvSpPr>
          <p:cNvPr id="12" name="Slide Number Placeholder 5">
            <a:extLst>
              <a:ext uri="{FF2B5EF4-FFF2-40B4-BE49-F238E27FC236}">
                <a16:creationId xmlns:a16="http://schemas.microsoft.com/office/drawing/2014/main" id="{C184E65F-9550-600D-4EC6-EAF3312AA2D8}"/>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F2B2E-DED0-4299-A80A-DDFB4B309677}" type="slidenum">
              <a:rPr lang="vi-VN" smtClean="0"/>
              <a:pPr/>
              <a:t>‹#›</a:t>
            </a:fld>
            <a:endParaRPr lang="vi-VN"/>
          </a:p>
        </p:txBody>
      </p:sp>
      <p:pic>
        <p:nvPicPr>
          <p:cNvPr id="13" name="Content Placeholder 4" descr="A cartoon of a field with plants and clouds&#10;&#10;Description automatically generated">
            <a:extLst>
              <a:ext uri="{FF2B5EF4-FFF2-40B4-BE49-F238E27FC236}">
                <a16:creationId xmlns:a16="http://schemas.microsoft.com/office/drawing/2014/main" id="{D9AF0258-3168-CBE1-B578-2C4512E0EB9A}"/>
              </a:ext>
            </a:extLst>
          </p:cNvPr>
          <p:cNvPicPr>
            <a:picLocks noChangeAspect="1"/>
          </p:cNvPicPr>
          <p:nvPr userDrawn="1"/>
        </p:nvPicPr>
        <p:blipFill>
          <a:blip r:embed="rId1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4" name="Rectangle: Single Corner Snipped 8">
            <a:extLst>
              <a:ext uri="{FF2B5EF4-FFF2-40B4-BE49-F238E27FC236}">
                <a16:creationId xmlns:a16="http://schemas.microsoft.com/office/drawing/2014/main" id="{E9405A2E-12C2-A256-DD12-AA120878F093}"/>
              </a:ext>
            </a:extLst>
          </p:cNvPr>
          <p:cNvSpPr/>
          <p:nvPr userDrawn="1"/>
        </p:nvSpPr>
        <p:spPr>
          <a:xfrm>
            <a:off x="262467" y="365125"/>
            <a:ext cx="11667066" cy="6356350"/>
          </a:xfrm>
          <a:custGeom>
            <a:avLst/>
            <a:gdLst>
              <a:gd name="csX0" fmla="*/ 0 w 11667066"/>
              <a:gd name="csY0" fmla="*/ 0 h 6356350"/>
              <a:gd name="csX1" fmla="*/ 695391 w 11667066"/>
              <a:gd name="csY1" fmla="*/ 0 h 6356350"/>
              <a:gd name="csX2" fmla="*/ 1390781 w 11667066"/>
              <a:gd name="csY2" fmla="*/ 0 h 6356350"/>
              <a:gd name="csX3" fmla="*/ 1980095 w 11667066"/>
              <a:gd name="csY3" fmla="*/ 0 h 6356350"/>
              <a:gd name="csX4" fmla="*/ 2357256 w 11667066"/>
              <a:gd name="csY4" fmla="*/ 0 h 6356350"/>
              <a:gd name="csX5" fmla="*/ 2840494 w 11667066"/>
              <a:gd name="csY5" fmla="*/ 0 h 6356350"/>
              <a:gd name="csX6" fmla="*/ 3535884 w 11667066"/>
              <a:gd name="csY6" fmla="*/ 0 h 6356350"/>
              <a:gd name="csX7" fmla="*/ 4125198 w 11667066"/>
              <a:gd name="csY7" fmla="*/ 0 h 6356350"/>
              <a:gd name="csX8" fmla="*/ 4396283 w 11667066"/>
              <a:gd name="csY8" fmla="*/ 0 h 6356350"/>
              <a:gd name="csX9" fmla="*/ 4985597 w 11667066"/>
              <a:gd name="csY9" fmla="*/ 0 h 6356350"/>
              <a:gd name="csX10" fmla="*/ 5787064 w 11667066"/>
              <a:gd name="csY10" fmla="*/ 0 h 6356350"/>
              <a:gd name="csX11" fmla="*/ 6164225 w 11667066"/>
              <a:gd name="csY11" fmla="*/ 0 h 6356350"/>
              <a:gd name="csX12" fmla="*/ 6541386 w 11667066"/>
              <a:gd name="csY12" fmla="*/ 0 h 6356350"/>
              <a:gd name="csX13" fmla="*/ 6812470 w 11667066"/>
              <a:gd name="csY13" fmla="*/ 0 h 6356350"/>
              <a:gd name="csX14" fmla="*/ 7613938 w 11667066"/>
              <a:gd name="csY14" fmla="*/ 0 h 6356350"/>
              <a:gd name="csX15" fmla="*/ 8415405 w 11667066"/>
              <a:gd name="csY15" fmla="*/ 0 h 6356350"/>
              <a:gd name="csX16" fmla="*/ 8686489 w 11667066"/>
              <a:gd name="csY16" fmla="*/ 0 h 6356350"/>
              <a:gd name="csX17" fmla="*/ 9063650 w 11667066"/>
              <a:gd name="csY17" fmla="*/ 0 h 6356350"/>
              <a:gd name="csX18" fmla="*/ 9334735 w 11667066"/>
              <a:gd name="csY18" fmla="*/ 0 h 6356350"/>
              <a:gd name="csX19" fmla="*/ 9605819 w 11667066"/>
              <a:gd name="csY19" fmla="*/ 0 h 6356350"/>
              <a:gd name="csX20" fmla="*/ 9982980 w 11667066"/>
              <a:gd name="csY20" fmla="*/ 0 h 6356350"/>
              <a:gd name="csX21" fmla="*/ 10607653 w 11667066"/>
              <a:gd name="csY21" fmla="*/ 0 h 6356350"/>
              <a:gd name="csX22" fmla="*/ 10950197 w 11667066"/>
              <a:gd name="csY22" fmla="*/ 342544 h 6356350"/>
              <a:gd name="csX23" fmla="*/ 11324522 w 11667066"/>
              <a:gd name="csY23" fmla="*/ 716869 h 6356350"/>
              <a:gd name="csX24" fmla="*/ 11667066 w 11667066"/>
              <a:gd name="csY24" fmla="*/ 1059413 h 6356350"/>
              <a:gd name="csX25" fmla="*/ 11667066 w 11667066"/>
              <a:gd name="csY25" fmla="*/ 1753900 h 6356350"/>
              <a:gd name="csX26" fmla="*/ 11667066 w 11667066"/>
              <a:gd name="csY26" fmla="*/ 2236510 h 6356350"/>
              <a:gd name="csX27" fmla="*/ 11667066 w 11667066"/>
              <a:gd name="csY27" fmla="*/ 2825059 h 6356350"/>
              <a:gd name="csX28" fmla="*/ 11667066 w 11667066"/>
              <a:gd name="csY28" fmla="*/ 3360638 h 6356350"/>
              <a:gd name="csX29" fmla="*/ 11667066 w 11667066"/>
              <a:gd name="csY29" fmla="*/ 3843248 h 6356350"/>
              <a:gd name="csX30" fmla="*/ 11667066 w 11667066"/>
              <a:gd name="csY30" fmla="*/ 4272888 h 6356350"/>
              <a:gd name="csX31" fmla="*/ 11667066 w 11667066"/>
              <a:gd name="csY31" fmla="*/ 4914406 h 6356350"/>
              <a:gd name="csX32" fmla="*/ 11667066 w 11667066"/>
              <a:gd name="csY32" fmla="*/ 5555924 h 6356350"/>
              <a:gd name="csX33" fmla="*/ 11667066 w 11667066"/>
              <a:gd name="csY33" fmla="*/ 6356350 h 6356350"/>
              <a:gd name="csX34" fmla="*/ 10967042 w 11667066"/>
              <a:gd name="csY34" fmla="*/ 6356350 h 6356350"/>
              <a:gd name="csX35" fmla="*/ 10150347 w 11667066"/>
              <a:gd name="csY35" fmla="*/ 6356350 h 6356350"/>
              <a:gd name="csX36" fmla="*/ 9800335 w 11667066"/>
              <a:gd name="csY36" fmla="*/ 6356350 h 6356350"/>
              <a:gd name="csX37" fmla="*/ 9100311 w 11667066"/>
              <a:gd name="csY37" fmla="*/ 6356350 h 6356350"/>
              <a:gd name="csX38" fmla="*/ 8516958 w 11667066"/>
              <a:gd name="csY38" fmla="*/ 6356350 h 6356350"/>
              <a:gd name="csX39" fmla="*/ 8166946 w 11667066"/>
              <a:gd name="csY39" fmla="*/ 6356350 h 6356350"/>
              <a:gd name="csX40" fmla="*/ 7466922 w 11667066"/>
              <a:gd name="csY40" fmla="*/ 6356350 h 6356350"/>
              <a:gd name="csX41" fmla="*/ 6650228 w 11667066"/>
              <a:gd name="csY41" fmla="*/ 6356350 h 6356350"/>
              <a:gd name="csX42" fmla="*/ 5950204 w 11667066"/>
              <a:gd name="csY42" fmla="*/ 6356350 h 6356350"/>
              <a:gd name="csX43" fmla="*/ 5366850 w 11667066"/>
              <a:gd name="csY43" fmla="*/ 6356350 h 6356350"/>
              <a:gd name="csX44" fmla="*/ 5016838 w 11667066"/>
              <a:gd name="csY44" fmla="*/ 6356350 h 6356350"/>
              <a:gd name="csX45" fmla="*/ 4200144 w 11667066"/>
              <a:gd name="csY45" fmla="*/ 6356350 h 6356350"/>
              <a:gd name="csX46" fmla="*/ 3383449 w 11667066"/>
              <a:gd name="csY46" fmla="*/ 6356350 h 6356350"/>
              <a:gd name="csX47" fmla="*/ 2566755 w 11667066"/>
              <a:gd name="csY47" fmla="*/ 6356350 h 6356350"/>
              <a:gd name="csX48" fmla="*/ 1866731 w 11667066"/>
              <a:gd name="csY48" fmla="*/ 6356350 h 6356350"/>
              <a:gd name="csX49" fmla="*/ 1516719 w 11667066"/>
              <a:gd name="csY49" fmla="*/ 6356350 h 6356350"/>
              <a:gd name="csX50" fmla="*/ 1283377 w 11667066"/>
              <a:gd name="csY50" fmla="*/ 6356350 h 6356350"/>
              <a:gd name="csX51" fmla="*/ 583353 w 11667066"/>
              <a:gd name="csY51" fmla="*/ 6356350 h 6356350"/>
              <a:gd name="csX52" fmla="*/ 0 w 11667066"/>
              <a:gd name="csY52" fmla="*/ 6356350 h 6356350"/>
              <a:gd name="csX53" fmla="*/ 0 w 11667066"/>
              <a:gd name="csY53" fmla="*/ 5969191 h 6356350"/>
              <a:gd name="csX54" fmla="*/ 0 w 11667066"/>
              <a:gd name="csY54" fmla="*/ 5264214 h 6356350"/>
              <a:gd name="csX55" fmla="*/ 0 w 11667066"/>
              <a:gd name="csY55" fmla="*/ 4749927 h 6356350"/>
              <a:gd name="csX56" fmla="*/ 0 w 11667066"/>
              <a:gd name="csY56" fmla="*/ 4362767 h 6356350"/>
              <a:gd name="csX57" fmla="*/ 0 w 11667066"/>
              <a:gd name="csY57" fmla="*/ 3657791 h 6356350"/>
              <a:gd name="csX58" fmla="*/ 0 w 11667066"/>
              <a:gd name="csY58" fmla="*/ 3143504 h 6356350"/>
              <a:gd name="csX59" fmla="*/ 0 w 11667066"/>
              <a:gd name="csY59" fmla="*/ 2565654 h 6356350"/>
              <a:gd name="csX60" fmla="*/ 0 w 11667066"/>
              <a:gd name="csY60" fmla="*/ 2051367 h 6356350"/>
              <a:gd name="csX61" fmla="*/ 0 w 11667066"/>
              <a:gd name="csY61" fmla="*/ 1346390 h 6356350"/>
              <a:gd name="csX62" fmla="*/ 0 w 11667066"/>
              <a:gd name="csY62" fmla="*/ 895667 h 6356350"/>
              <a:gd name="csX63" fmla="*/ 0 w 11667066"/>
              <a:gd name="csY63" fmla="*/ 0 h 6356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descr="A round pink label with white text and a black background&#10;&#10;Description automatically generated">
            <a:extLst>
              <a:ext uri="{FF2B5EF4-FFF2-40B4-BE49-F238E27FC236}">
                <a16:creationId xmlns:a16="http://schemas.microsoft.com/office/drawing/2014/main" id="{394781DE-EBD9-8A41-35B8-4C27CE5E66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9652" y="74012"/>
            <a:ext cx="1579195" cy="1579195"/>
          </a:xfrm>
          <a:prstGeom prst="rect">
            <a:avLst/>
          </a:prstGeom>
        </p:spPr>
      </p:pic>
    </p:spTree>
    <p:extLst>
      <p:ext uri="{BB962C8B-B14F-4D97-AF65-F5344CB8AC3E}">
        <p14:creationId xmlns:p14="http://schemas.microsoft.com/office/powerpoint/2010/main" val="10952095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20F6AFE-5A48-7046-41C3-7D686C2A83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9652" y="74012"/>
            <a:ext cx="1579195" cy="1579195"/>
          </a:xfrm>
          <a:prstGeom prst="rect">
            <a:avLst/>
          </a:prstGeom>
        </p:spPr>
      </p:pic>
    </p:spTree>
    <p:extLst>
      <p:ext uri="{BB962C8B-B14F-4D97-AF65-F5344CB8AC3E}">
        <p14:creationId xmlns:p14="http://schemas.microsoft.com/office/powerpoint/2010/main" val="163476775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png"/><Relationship Id="rId1" Type="http://schemas.openxmlformats.org/officeDocument/2006/relationships/slideLayout" Target="../slideLayouts/slideLayout5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66.png"/><Relationship Id="rId5" Type="http://schemas.openxmlformats.org/officeDocument/2006/relationships/image" Target="../media/image29.emf"/><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0.jp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96.xml"/><Relationship Id="rId5" Type="http://schemas.openxmlformats.org/officeDocument/2006/relationships/image" Target="../media/image94.jp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31.jp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2EE03A60-AE13-437B-A9B9-6239CC870D0D}"/>
              </a:ext>
            </a:extLst>
          </p:cNvPr>
          <p:cNvPicPr>
            <a:picLocks noChangeAspect="1"/>
          </p:cNvPicPr>
          <p:nvPr/>
        </p:nvPicPr>
        <p:blipFill>
          <a:blip r:embed="rId6"/>
          <a:stretch>
            <a:fillRect/>
          </a:stretch>
        </p:blipFill>
        <p:spPr>
          <a:xfrm>
            <a:off x="5079215" y="833145"/>
            <a:ext cx="6376969" cy="2353260"/>
          </a:xfrm>
          <a:prstGeom prst="rect">
            <a:avLst/>
          </a:prstGeom>
        </p:spPr>
      </p:pic>
    </p:spTree>
    <p:extLst>
      <p:ext uri="{BB962C8B-B14F-4D97-AF65-F5344CB8AC3E}">
        <p14:creationId xmlns:p14="http://schemas.microsoft.com/office/powerpoint/2010/main" val="97901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82DABFE5-789F-4F58-AF85-C0BE09D9856E}"/>
              </a:ext>
            </a:extLst>
          </p:cNvPr>
          <p:cNvSpPr/>
          <p:nvPr/>
        </p:nvSpPr>
        <p:spPr>
          <a:xfrm>
            <a:off x="870490" y="120402"/>
            <a:ext cx="10895474" cy="86113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Dự</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đoán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điều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có</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thể</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xảy</a:t>
            </a:r>
            <a:r>
              <a:rPr lang="en-US" sz="4000" b="1" dirty="0">
                <a:solidFill>
                  <a:srgbClr val="0070C0"/>
                </a:solidFill>
                <a:latin typeface="Calibri" panose="020F0502020204030204" pitchFamily="34" charset="0"/>
                <a:cs typeface="Calibri" panose="020F0502020204030204" pitchFamily="34" charset="0"/>
              </a:rPr>
              <a:t> ra </a:t>
            </a:r>
            <a:r>
              <a:rPr lang="en-US" sz="4000" b="1" dirty="0" err="1">
                <a:solidFill>
                  <a:srgbClr val="0070C0"/>
                </a:solidFill>
                <a:latin typeface="Calibri" panose="020F0502020204030204" pitchFamily="34" charset="0"/>
                <a:cs typeface="Calibri" panose="020F0502020204030204" pitchFamily="34" charset="0"/>
              </a:rPr>
              <a:t>về</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tình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huống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sau</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45C80FC-1B07-4D5C-B6CA-E6D1D9F74BCA}"/>
              </a:ext>
            </a:extLst>
          </p:cNvPr>
          <p:cNvPicPr>
            <a:picLocks noChangeAspect="1"/>
          </p:cNvPicPr>
          <p:nvPr/>
        </p:nvPicPr>
        <p:blipFill>
          <a:blip r:embed="rId3"/>
          <a:stretch>
            <a:fillRect/>
          </a:stretch>
        </p:blipFill>
        <p:spPr>
          <a:xfrm>
            <a:off x="890586" y="1193768"/>
            <a:ext cx="4531862" cy="2369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A80FAFDA-D6DD-4A99-B67F-307CB311C426}"/>
              </a:ext>
            </a:extLst>
          </p:cNvPr>
          <p:cNvPicPr>
            <a:picLocks noChangeAspect="1"/>
          </p:cNvPicPr>
          <p:nvPr/>
        </p:nvPicPr>
        <p:blipFill>
          <a:blip r:embed="rId4"/>
          <a:stretch>
            <a:fillRect/>
          </a:stretch>
        </p:blipFill>
        <p:spPr>
          <a:xfrm>
            <a:off x="6581775" y="1126525"/>
            <a:ext cx="3252835" cy="2590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5690482C-95D7-4644-B481-EE541BEE9178}"/>
              </a:ext>
            </a:extLst>
          </p:cNvPr>
          <p:cNvPicPr>
            <a:picLocks noChangeAspect="1"/>
          </p:cNvPicPr>
          <p:nvPr/>
        </p:nvPicPr>
        <p:blipFill>
          <a:blip r:embed="rId5"/>
          <a:stretch>
            <a:fillRect/>
          </a:stretch>
        </p:blipFill>
        <p:spPr>
          <a:xfrm>
            <a:off x="4212590" y="3768976"/>
            <a:ext cx="3870960" cy="2729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F4C2B6A8-1779-4A96-92B6-E2183BD6067D}"/>
              </a:ext>
            </a:extLst>
          </p:cNvPr>
          <p:cNvPicPr>
            <a:picLocks noChangeAspect="1"/>
          </p:cNvPicPr>
          <p:nvPr/>
        </p:nvPicPr>
        <p:blipFill>
          <a:blip r:embed="rId6"/>
          <a:stretch>
            <a:fillRect/>
          </a:stretch>
        </p:blipFill>
        <p:spPr>
          <a:xfrm>
            <a:off x="8657980" y="4000499"/>
            <a:ext cx="2927152" cy="2376799"/>
          </a:xfrm>
          <a:prstGeom prst="rect">
            <a:avLst/>
          </a:prstGeom>
        </p:spPr>
      </p:pic>
    </p:spTree>
    <p:extLst>
      <p:ext uri="{BB962C8B-B14F-4D97-AF65-F5344CB8AC3E}">
        <p14:creationId xmlns:p14="http://schemas.microsoft.com/office/powerpoint/2010/main" val="128690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46"/>
            <a:ext cx="12192000" cy="6854653"/>
          </a:xfrm>
          <a:prstGeom prst="rect">
            <a:avLst/>
          </a:prstGeom>
        </p:spPr>
      </p:pic>
      <p:pic>
        <p:nvPicPr>
          <p:cNvPr id="2" name="Picture 1"/>
          <p:cNvPicPr>
            <a:picLocks noChangeAspect="1"/>
          </p:cNvPicPr>
          <p:nvPr/>
        </p:nvPicPr>
        <p:blipFill>
          <a:blip r:embed="rId4"/>
          <a:stretch>
            <a:fillRect/>
          </a:stretch>
        </p:blipFill>
        <p:spPr>
          <a:xfrm>
            <a:off x="233590" y="1912256"/>
            <a:ext cx="7837920" cy="1783444"/>
          </a:xfrm>
          <a:prstGeom prst="rect">
            <a:avLst/>
          </a:prstGeom>
        </p:spPr>
      </p:pic>
    </p:spTree>
    <p:extLst>
      <p:ext uri="{BB962C8B-B14F-4D97-AF65-F5344CB8AC3E}">
        <p14:creationId xmlns:p14="http://schemas.microsoft.com/office/powerpoint/2010/main" val="9368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3517;p75">
            <a:extLst>
              <a:ext uri="{FF2B5EF4-FFF2-40B4-BE49-F238E27FC236}">
                <a16:creationId xmlns:a16="http://schemas.microsoft.com/office/drawing/2014/main" id="{2C5664EB-3FCE-46DC-838D-59F66C0CCC2F}"/>
              </a:ext>
            </a:extLst>
          </p:cNvPr>
          <p:cNvGrpSpPr/>
          <p:nvPr/>
        </p:nvGrpSpPr>
        <p:grpSpPr>
          <a:xfrm>
            <a:off x="2582719" y="4227938"/>
            <a:ext cx="7026563" cy="3373613"/>
            <a:chOff x="1937039" y="3937303"/>
            <a:chExt cx="5269922" cy="2530210"/>
          </a:xfrm>
        </p:grpSpPr>
        <p:sp>
          <p:nvSpPr>
            <p:cNvPr id="11" name="Google Shape;3518;p75">
              <a:extLst>
                <a:ext uri="{FF2B5EF4-FFF2-40B4-BE49-F238E27FC236}">
                  <a16:creationId xmlns:a16="http://schemas.microsoft.com/office/drawing/2014/main" id="{F3973455-022A-4EF4-B970-D36AD8C35297}"/>
                </a:ext>
              </a:extLst>
            </p:cNvPr>
            <p:cNvSpPr/>
            <p:nvPr/>
          </p:nvSpPr>
          <p:spPr>
            <a:xfrm>
              <a:off x="1937039"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19;p75">
              <a:extLst>
                <a:ext uri="{FF2B5EF4-FFF2-40B4-BE49-F238E27FC236}">
                  <a16:creationId xmlns:a16="http://schemas.microsoft.com/office/drawing/2014/main" id="{70B673E5-BAFD-4ED5-B9F6-73E06E7013EA}"/>
                </a:ext>
              </a:extLst>
            </p:cNvPr>
            <p:cNvSpPr/>
            <p:nvPr/>
          </p:nvSpPr>
          <p:spPr>
            <a:xfrm>
              <a:off x="6861464"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3522;p75">
            <a:extLst>
              <a:ext uri="{FF2B5EF4-FFF2-40B4-BE49-F238E27FC236}">
                <a16:creationId xmlns:a16="http://schemas.microsoft.com/office/drawing/2014/main" id="{A355FC8B-CB51-48B7-BE4B-CDB27D2B253A}"/>
              </a:ext>
            </a:extLst>
          </p:cNvPr>
          <p:cNvSpPr/>
          <p:nvPr/>
        </p:nvSpPr>
        <p:spPr>
          <a:xfrm>
            <a:off x="1276400" y="1454700"/>
            <a:ext cx="9639200" cy="3319600"/>
          </a:xfrm>
          <a:prstGeom prst="roundRect">
            <a:avLst>
              <a:gd name="adj" fmla="val 11095"/>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4897DD8E-7EB4-4BC1-8E21-DCEA1830E1CF}"/>
              </a:ext>
            </a:extLst>
          </p:cNvPr>
          <p:cNvSpPr txBox="1"/>
          <p:nvPr/>
        </p:nvSpPr>
        <p:spPr>
          <a:xfrm>
            <a:off x="1611223" y="1696908"/>
            <a:ext cx="8956853" cy="2631490"/>
          </a:xfrm>
          <a:prstGeom prst="rect">
            <a:avLst/>
          </a:prstGeom>
          <a:noFill/>
        </p:spPr>
        <p:txBody>
          <a:bodyPr wrap="square" rtlCol="0">
            <a:spAutoFit/>
          </a:bodyPr>
          <a:lstStyle/>
          <a:p>
            <a:pPr lvl="0" algn="just" defTabSz="1219170">
              <a:buClr>
                <a:srgbClr val="000000"/>
              </a:buClr>
              <a:defRPr/>
            </a:pPr>
            <a:r>
              <a:rPr lang="en-US" sz="3300" b="1" kern="0" dirty="0">
                <a:solidFill>
                  <a:srgbClr val="002060"/>
                </a:solidFill>
                <a:latin typeface="Calibri" panose="020F0502020204030204" pitchFamily="34" charset="0"/>
                <a:cs typeface="Calibri" panose="020F0502020204030204" pitchFamily="34" charset="0"/>
                <a:sym typeface="Arial"/>
              </a:rPr>
              <a:t>   </a:t>
            </a:r>
            <a:r>
              <a:rPr lang="vi-VN" sz="3300" b="1" kern="0" dirty="0">
                <a:solidFill>
                  <a:srgbClr val="002060"/>
                </a:solidFill>
                <a:latin typeface="Calibri" panose="020F0502020204030204" pitchFamily="34" charset="0"/>
                <a:cs typeface="Calibri" panose="020F0502020204030204" pitchFamily="34" charset="0"/>
                <a:sym typeface="Arial"/>
              </a:rPr>
              <a:t>Trong cuộc sống hằng ngày sẽ có rất nhiều những tình huống khiến chúng ta có những cảm xúc khác nhau, chúng ta cần học cách tăng cường cảm xúc tích cực và biết kiềm chế những cảm xúc tiêu cực để cuộc sống tươi đẹp hơn.</a:t>
            </a:r>
          </a:p>
        </p:txBody>
      </p:sp>
      <p:pic>
        <p:nvPicPr>
          <p:cNvPr id="15" name="Picture 14">
            <a:extLst>
              <a:ext uri="{FF2B5EF4-FFF2-40B4-BE49-F238E27FC236}">
                <a16:creationId xmlns:a16="http://schemas.microsoft.com/office/drawing/2014/main" id="{5A293BAC-D180-4ED3-862A-72D70EB53BF4}"/>
              </a:ext>
            </a:extLst>
          </p:cNvPr>
          <p:cNvPicPr>
            <a:picLocks noChangeAspect="1"/>
          </p:cNvPicPr>
          <p:nvPr/>
        </p:nvPicPr>
        <p:blipFill>
          <a:blip r:embed="rId2"/>
          <a:stretch>
            <a:fillRect/>
          </a:stretch>
        </p:blipFill>
        <p:spPr>
          <a:xfrm>
            <a:off x="2216321" y="-249914"/>
            <a:ext cx="7746656" cy="2235393"/>
          </a:xfrm>
          <a:prstGeom prst="rect">
            <a:avLst/>
          </a:prstGeom>
        </p:spPr>
      </p:pic>
      <p:pic>
        <p:nvPicPr>
          <p:cNvPr id="16" name="Picture 15">
            <a:extLst>
              <a:ext uri="{FF2B5EF4-FFF2-40B4-BE49-F238E27FC236}">
                <a16:creationId xmlns:a16="http://schemas.microsoft.com/office/drawing/2014/main" id="{81DEFE6B-E86D-4A93-AE15-92C3014F7C81}"/>
              </a:ext>
            </a:extLst>
          </p:cNvPr>
          <p:cNvPicPr>
            <a:picLocks noChangeAspect="1"/>
          </p:cNvPicPr>
          <p:nvPr/>
        </p:nvPicPr>
        <p:blipFill rotWithShape="1">
          <a:blip r:embed="rId3">
            <a:extLst>
              <a:ext uri="{28A0092B-C50C-407E-A947-70E740481C1C}">
                <a14:useLocalDpi xmlns:a14="http://schemas.microsoft.com/office/drawing/2010/main" val="0"/>
              </a:ext>
            </a:extLst>
          </a:blip>
          <a:srcRect l="1556" r="74221" b="68000"/>
          <a:stretch/>
        </p:blipFill>
        <p:spPr>
          <a:xfrm flipH="1">
            <a:off x="8737346" y="4813345"/>
            <a:ext cx="1447767" cy="2136867"/>
          </a:xfrm>
          <a:prstGeom prst="rect">
            <a:avLst/>
          </a:prstGeom>
        </p:spPr>
      </p:pic>
      <p:pic>
        <p:nvPicPr>
          <p:cNvPr id="19" name="Picture 18">
            <a:extLst>
              <a:ext uri="{FF2B5EF4-FFF2-40B4-BE49-F238E27FC236}">
                <a16:creationId xmlns:a16="http://schemas.microsoft.com/office/drawing/2014/main" id="{B048520D-DAE6-4E3F-838F-48C79A98737F}"/>
              </a:ext>
            </a:extLst>
          </p:cNvPr>
          <p:cNvPicPr>
            <a:picLocks noChangeAspect="1"/>
          </p:cNvPicPr>
          <p:nvPr/>
        </p:nvPicPr>
        <p:blipFill rotWithShape="1">
          <a:blip r:embed="rId3">
            <a:extLst>
              <a:ext uri="{28A0092B-C50C-407E-A947-70E740481C1C}">
                <a14:useLocalDpi xmlns:a14="http://schemas.microsoft.com/office/drawing/2010/main" val="0"/>
              </a:ext>
            </a:extLst>
          </a:blip>
          <a:srcRect l="6445" t="68667" r="74222"/>
          <a:stretch/>
        </p:blipFill>
        <p:spPr>
          <a:xfrm>
            <a:off x="7767996" y="4661544"/>
            <a:ext cx="1325880" cy="2148840"/>
          </a:xfrm>
          <a:prstGeom prst="rect">
            <a:avLst/>
          </a:prstGeom>
        </p:spPr>
      </p:pic>
      <p:pic>
        <p:nvPicPr>
          <p:cNvPr id="20" name="Picture 19">
            <a:extLst>
              <a:ext uri="{FF2B5EF4-FFF2-40B4-BE49-F238E27FC236}">
                <a16:creationId xmlns:a16="http://schemas.microsoft.com/office/drawing/2014/main" id="{2CB780E3-E784-4FE3-A7CF-B15DB1A171BD}"/>
              </a:ext>
            </a:extLst>
          </p:cNvPr>
          <p:cNvPicPr>
            <a:picLocks noChangeAspect="1"/>
          </p:cNvPicPr>
          <p:nvPr/>
        </p:nvPicPr>
        <p:blipFill rotWithShape="1">
          <a:blip r:embed="rId3">
            <a:extLst>
              <a:ext uri="{28A0092B-C50C-407E-A947-70E740481C1C}">
                <a14:useLocalDpi xmlns:a14="http://schemas.microsoft.com/office/drawing/2010/main" val="0"/>
              </a:ext>
            </a:extLst>
          </a:blip>
          <a:srcRect l="27706" t="33249" r="53183" b="34529"/>
          <a:stretch/>
        </p:blipFill>
        <p:spPr>
          <a:xfrm>
            <a:off x="10016233" y="4404956"/>
            <a:ext cx="1310640" cy="2420765"/>
          </a:xfrm>
          <a:prstGeom prst="rect">
            <a:avLst/>
          </a:prstGeom>
        </p:spPr>
      </p:pic>
    </p:spTree>
    <p:extLst>
      <p:ext uri="{BB962C8B-B14F-4D97-AF65-F5344CB8AC3E}">
        <p14:creationId xmlns:p14="http://schemas.microsoft.com/office/powerpoint/2010/main" val="420640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down)">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21F190D6-91C5-7FD8-0C2A-A2BA824F1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924" y="150298"/>
            <a:ext cx="15637180" cy="37715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5FF197B-4975-7EC5-BD62-A1E730C61A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0844" y="137074"/>
            <a:ext cx="1579195" cy="1579195"/>
          </a:xfrm>
          <a:prstGeom prst="rect">
            <a:avLst/>
          </a:prstGeom>
        </p:spPr>
      </p:pic>
    </p:spTree>
    <p:extLst>
      <p:ext uri="{BB962C8B-B14F-4D97-AF65-F5344CB8AC3E}">
        <p14:creationId xmlns:p14="http://schemas.microsoft.com/office/powerpoint/2010/main" val="3057726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34918" y="1223058"/>
            <a:ext cx="3442161"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chơi</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550868" y="2331054"/>
            <a:ext cx="894047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Chia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lớp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thành</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a:t>
            </a:r>
            <a:r>
              <a:rPr kumimoji="0" lang="en-US" sz="3600" b="0" i="0" u="none" strike="noStrike" kern="1200" cap="none" spc="0" normalizeH="0" baseline="0" noProof="0" dirty="0" err="1">
                <a:ln>
                  <a:noFill/>
                </a:ln>
                <a:solidFill>
                  <a:prstClr val="white"/>
                </a:solidFill>
                <a:effectLst/>
                <a:uLnTx/>
                <a:uFillTx/>
                <a:latin typeface="Calibri"/>
                <a:ea typeface="+mn-ea"/>
                <a:cs typeface="+mn-cs"/>
              </a:rPr>
              <a:t>rong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vòng</a:t>
            </a:r>
            <a:r>
              <a:rPr kumimoji="0" lang="en-US" sz="3600" b="0" i="0" u="none" strike="noStrike" kern="1200" cap="none" spc="0" normalizeH="0" noProof="0" dirty="0">
                <a:ln>
                  <a:noFill/>
                </a:ln>
                <a:solidFill>
                  <a:prstClr val="white"/>
                </a:solidFill>
                <a:effectLst/>
                <a:uLnTx/>
                <a:uFillTx/>
                <a:latin typeface="Calibri"/>
                <a:ea typeface="+mn-ea"/>
                <a:cs typeface="+mn-cs"/>
              </a:rPr>
              <a:t> 3p, </a:t>
            </a:r>
            <a:r>
              <a:rPr kumimoji="0" lang="en-US" sz="3600" b="0" i="0" u="none" strike="noStrike" kern="1200" cap="none" spc="0" normalizeH="0" noProof="0" dirty="0" err="1">
                <a:ln>
                  <a:noFill/>
                </a:ln>
                <a:solidFill>
                  <a:prstClr val="white"/>
                </a:solidFill>
                <a:effectLst/>
                <a:uLnTx/>
                <a:uFillTx/>
                <a:latin typeface="Calibri"/>
                <a:ea typeface="+mn-ea"/>
                <a:cs typeface="+mn-cs"/>
              </a:rPr>
              <a:t>em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hãy</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quả</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táo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có</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ghi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thái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tâm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trạng</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vào</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giỏ</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tiêu</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tích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nào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nhanh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chính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hơn</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sẽ</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dành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chiế</a:t>
            </a:r>
            <a:r>
              <a:rPr lang="en-US" sz="3600" dirty="0">
                <a:solidFill>
                  <a:prstClr val="white"/>
                </a:solidFill>
                <a:latin typeface="Calibri"/>
              </a:rPr>
              <a:t>n </a:t>
            </a:r>
            <a:r>
              <a:rPr lang="en-US" sz="3600" dirty="0" err="1">
                <a:solidFill>
                  <a:prstClr val="white"/>
                </a:solidFill>
                <a:latin typeface="Calibri"/>
              </a:rPr>
              <a:t>thắng</a:t>
            </a:r>
            <a:r>
              <a:rPr lang="en-US" sz="3600" dirty="0">
                <a:solidFill>
                  <a:prstClr val="white"/>
                </a:solidFill>
                <a:latin typeface="Calibri"/>
              </a:rPr>
              <a: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252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Digit 120">
            <a:extLst>
              <a:ext uri="{FF2B5EF4-FFF2-40B4-BE49-F238E27FC236}">
                <a16:creationId xmlns:a16="http://schemas.microsoft.com/office/drawing/2014/main" id="{F98260A6-833E-411A-886B-26AC7A2C06CE}"/>
              </a:ext>
            </a:extLst>
          </p:cNvPr>
          <p:cNvPicPr>
            <a:picLocks noChangeAspect="1"/>
          </p:cNvPicPr>
          <p:nvPr/>
        </p:nvPicPr>
        <p:blipFill>
          <a:blip r:embed="rId4"/>
          <a:stretch>
            <a:fillRect/>
          </a:stretch>
        </p:blipFill>
        <p:spPr>
          <a:xfrm>
            <a:off x="157948" y="61844"/>
            <a:ext cx="2057400" cy="1130300"/>
          </a:xfrm>
          <a:prstGeom prst="rect">
            <a:avLst/>
          </a:prstGeom>
          <a:noFill/>
          <a:ln w="9525">
            <a:noFill/>
          </a:ln>
        </p:spPr>
      </p:pic>
    </p:spTree>
    <p:extLst>
      <p:ext uri="{BB962C8B-B14F-4D97-AF65-F5344CB8AC3E}">
        <p14:creationId xmlns:p14="http://schemas.microsoft.com/office/powerpoint/2010/main" val="3246853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ea typeface="字魂59号-创粗黑"/>
              <a:cs typeface="+mn-cs"/>
            </a:endParaRPr>
          </a:p>
        </p:txBody>
      </p:sp>
      <p:sp>
        <p:nvSpPr>
          <p:cNvPr id="2" name="Rectangle 1">
            <a:extLst>
              <a:ext uri="{FF2B5EF4-FFF2-40B4-BE49-F238E27FC236}">
                <a16:creationId xmlns:a16="http://schemas.microsoft.com/office/drawing/2014/main" id="{2C9CF34A-8291-4898-87D0-39D6BC5150E4}"/>
              </a:ext>
            </a:extLst>
          </p:cNvPr>
          <p:cNvSpPr/>
          <p:nvPr/>
        </p:nvSpPr>
        <p:spPr>
          <a:xfrm>
            <a:off x="115410" y="0"/>
            <a:ext cx="3311371" cy="764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Kiểm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án</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0ABAE3-8C30-4087-86BC-F9613E0F8A51}"/>
              </a:ext>
            </a:extLst>
          </p:cNvPr>
          <p:cNvPicPr>
            <a:picLocks noChangeAspect="1"/>
          </p:cNvPicPr>
          <p:nvPr/>
        </p:nvPicPr>
        <p:blipFill>
          <a:blip r:embed="rId4"/>
          <a:stretch>
            <a:fillRect/>
          </a:stretch>
        </p:blipFill>
        <p:spPr>
          <a:xfrm>
            <a:off x="4780239" y="3237066"/>
            <a:ext cx="1000125" cy="1076325"/>
          </a:xfrm>
          <a:prstGeom prst="rect">
            <a:avLst/>
          </a:prstGeom>
        </p:spPr>
      </p:pic>
      <p:pic>
        <p:nvPicPr>
          <p:cNvPr id="7" name="Picture 6">
            <a:extLst>
              <a:ext uri="{FF2B5EF4-FFF2-40B4-BE49-F238E27FC236}">
                <a16:creationId xmlns:a16="http://schemas.microsoft.com/office/drawing/2014/main" id="{AD0F066D-3749-44EB-9740-019131FE6AE9}"/>
              </a:ext>
            </a:extLst>
          </p:cNvPr>
          <p:cNvPicPr>
            <a:picLocks noChangeAspect="1"/>
          </p:cNvPicPr>
          <p:nvPr/>
        </p:nvPicPr>
        <p:blipFill>
          <a:blip r:embed="rId5"/>
          <a:stretch>
            <a:fillRect/>
          </a:stretch>
        </p:blipFill>
        <p:spPr>
          <a:xfrm>
            <a:off x="2526020" y="3251769"/>
            <a:ext cx="1209675" cy="904875"/>
          </a:xfrm>
          <a:prstGeom prst="rect">
            <a:avLst/>
          </a:prstGeom>
        </p:spPr>
      </p:pic>
      <p:pic>
        <p:nvPicPr>
          <p:cNvPr id="11" name="Picture 10">
            <a:extLst>
              <a:ext uri="{FF2B5EF4-FFF2-40B4-BE49-F238E27FC236}">
                <a16:creationId xmlns:a16="http://schemas.microsoft.com/office/drawing/2014/main" id="{105F2569-8934-421A-9848-D1143297D512}"/>
              </a:ext>
            </a:extLst>
          </p:cNvPr>
          <p:cNvPicPr>
            <a:picLocks noChangeAspect="1"/>
          </p:cNvPicPr>
          <p:nvPr/>
        </p:nvPicPr>
        <p:blipFill>
          <a:blip r:embed="rId6"/>
          <a:stretch>
            <a:fillRect/>
          </a:stretch>
        </p:blipFill>
        <p:spPr>
          <a:xfrm>
            <a:off x="5322964" y="2456760"/>
            <a:ext cx="1104900" cy="800100"/>
          </a:xfrm>
          <a:prstGeom prst="rect">
            <a:avLst/>
          </a:prstGeom>
        </p:spPr>
      </p:pic>
      <p:pic>
        <p:nvPicPr>
          <p:cNvPr id="13" name="Picture 12">
            <a:extLst>
              <a:ext uri="{FF2B5EF4-FFF2-40B4-BE49-F238E27FC236}">
                <a16:creationId xmlns:a16="http://schemas.microsoft.com/office/drawing/2014/main" id="{3A611E50-68D8-4A29-BEBA-B3474233664A}"/>
              </a:ext>
            </a:extLst>
          </p:cNvPr>
          <p:cNvPicPr>
            <a:picLocks noChangeAspect="1"/>
          </p:cNvPicPr>
          <p:nvPr/>
        </p:nvPicPr>
        <p:blipFill>
          <a:blip r:embed="rId7"/>
          <a:stretch>
            <a:fillRect/>
          </a:stretch>
        </p:blipFill>
        <p:spPr>
          <a:xfrm>
            <a:off x="4943475" y="1447800"/>
            <a:ext cx="1152525" cy="819150"/>
          </a:xfrm>
          <a:prstGeom prst="rect">
            <a:avLst/>
          </a:prstGeom>
        </p:spPr>
      </p:pic>
      <p:pic>
        <p:nvPicPr>
          <p:cNvPr id="15" name="Picture 14">
            <a:extLst>
              <a:ext uri="{FF2B5EF4-FFF2-40B4-BE49-F238E27FC236}">
                <a16:creationId xmlns:a16="http://schemas.microsoft.com/office/drawing/2014/main" id="{1D94242D-8A0F-4D03-9A99-E408D939DC72}"/>
              </a:ext>
            </a:extLst>
          </p:cNvPr>
          <p:cNvPicPr>
            <a:picLocks noChangeAspect="1"/>
          </p:cNvPicPr>
          <p:nvPr/>
        </p:nvPicPr>
        <p:blipFill>
          <a:blip r:embed="rId8"/>
          <a:stretch>
            <a:fillRect/>
          </a:stretch>
        </p:blipFill>
        <p:spPr>
          <a:xfrm>
            <a:off x="6849260" y="2658908"/>
            <a:ext cx="1009650" cy="847725"/>
          </a:xfrm>
          <a:prstGeom prst="rect">
            <a:avLst/>
          </a:prstGeom>
        </p:spPr>
      </p:pic>
      <p:pic>
        <p:nvPicPr>
          <p:cNvPr id="17" name="Picture 16">
            <a:extLst>
              <a:ext uri="{FF2B5EF4-FFF2-40B4-BE49-F238E27FC236}">
                <a16:creationId xmlns:a16="http://schemas.microsoft.com/office/drawing/2014/main" id="{70CB0A90-CD1A-4107-9CCC-2E98E5CF522B}"/>
              </a:ext>
            </a:extLst>
          </p:cNvPr>
          <p:cNvPicPr>
            <a:picLocks noChangeAspect="1"/>
          </p:cNvPicPr>
          <p:nvPr/>
        </p:nvPicPr>
        <p:blipFill>
          <a:blip r:embed="rId9"/>
          <a:stretch>
            <a:fillRect/>
          </a:stretch>
        </p:blipFill>
        <p:spPr>
          <a:xfrm>
            <a:off x="7054279" y="3704206"/>
            <a:ext cx="1190625" cy="847725"/>
          </a:xfrm>
          <a:prstGeom prst="rect">
            <a:avLst/>
          </a:prstGeom>
        </p:spPr>
      </p:pic>
      <p:pic>
        <p:nvPicPr>
          <p:cNvPr id="20" name="Picture 19">
            <a:extLst>
              <a:ext uri="{FF2B5EF4-FFF2-40B4-BE49-F238E27FC236}">
                <a16:creationId xmlns:a16="http://schemas.microsoft.com/office/drawing/2014/main" id="{860E70D0-DA46-4D27-BAD5-DB88177A34C2}"/>
              </a:ext>
            </a:extLst>
          </p:cNvPr>
          <p:cNvPicPr>
            <a:picLocks noChangeAspect="1"/>
          </p:cNvPicPr>
          <p:nvPr/>
        </p:nvPicPr>
        <p:blipFill>
          <a:blip r:embed="rId10"/>
          <a:stretch>
            <a:fillRect/>
          </a:stretch>
        </p:blipFill>
        <p:spPr>
          <a:xfrm>
            <a:off x="7649591" y="1599510"/>
            <a:ext cx="1085850" cy="857250"/>
          </a:xfrm>
          <a:prstGeom prst="rect">
            <a:avLst/>
          </a:prstGeom>
        </p:spPr>
      </p:pic>
      <p:pic>
        <p:nvPicPr>
          <p:cNvPr id="22" name="Picture 21">
            <a:extLst>
              <a:ext uri="{FF2B5EF4-FFF2-40B4-BE49-F238E27FC236}">
                <a16:creationId xmlns:a16="http://schemas.microsoft.com/office/drawing/2014/main" id="{F4A5E1EC-E207-4984-8388-6D9052B1EAAE}"/>
              </a:ext>
            </a:extLst>
          </p:cNvPr>
          <p:cNvPicPr>
            <a:picLocks noChangeAspect="1"/>
          </p:cNvPicPr>
          <p:nvPr/>
        </p:nvPicPr>
        <p:blipFill>
          <a:blip r:embed="rId11"/>
          <a:stretch>
            <a:fillRect/>
          </a:stretch>
        </p:blipFill>
        <p:spPr>
          <a:xfrm>
            <a:off x="8135366" y="2712123"/>
            <a:ext cx="1200150" cy="1019175"/>
          </a:xfrm>
          <a:prstGeom prst="rect">
            <a:avLst/>
          </a:prstGeom>
        </p:spPr>
      </p:pic>
      <p:pic>
        <p:nvPicPr>
          <p:cNvPr id="24" name="Picture 23">
            <a:extLst>
              <a:ext uri="{FF2B5EF4-FFF2-40B4-BE49-F238E27FC236}">
                <a16:creationId xmlns:a16="http://schemas.microsoft.com/office/drawing/2014/main" id="{48CD38BD-8427-4093-A2EE-266FA6C780FE}"/>
              </a:ext>
            </a:extLst>
          </p:cNvPr>
          <p:cNvPicPr>
            <a:picLocks noChangeAspect="1"/>
          </p:cNvPicPr>
          <p:nvPr/>
        </p:nvPicPr>
        <p:blipFill>
          <a:blip r:embed="rId12"/>
          <a:stretch>
            <a:fillRect/>
          </a:stretch>
        </p:blipFill>
        <p:spPr>
          <a:xfrm>
            <a:off x="9253768" y="1366837"/>
            <a:ext cx="1123950" cy="981075"/>
          </a:xfrm>
          <a:prstGeom prst="rect">
            <a:avLst/>
          </a:prstGeom>
        </p:spPr>
      </p:pic>
      <p:pic>
        <p:nvPicPr>
          <p:cNvPr id="26" name="Picture 25">
            <a:extLst>
              <a:ext uri="{FF2B5EF4-FFF2-40B4-BE49-F238E27FC236}">
                <a16:creationId xmlns:a16="http://schemas.microsoft.com/office/drawing/2014/main" id="{F13BED74-FFC9-4F25-9798-8D40D7A68814}"/>
              </a:ext>
            </a:extLst>
          </p:cNvPr>
          <p:cNvPicPr>
            <a:picLocks noChangeAspect="1"/>
          </p:cNvPicPr>
          <p:nvPr/>
        </p:nvPicPr>
        <p:blipFill>
          <a:blip r:embed="rId13"/>
          <a:stretch>
            <a:fillRect/>
          </a:stretch>
        </p:blipFill>
        <p:spPr>
          <a:xfrm>
            <a:off x="9926397" y="2712123"/>
            <a:ext cx="1171575" cy="923925"/>
          </a:xfrm>
          <a:prstGeom prst="rect">
            <a:avLst/>
          </a:prstGeom>
        </p:spPr>
      </p:pic>
    </p:spTree>
    <p:extLst>
      <p:ext uri="{BB962C8B-B14F-4D97-AF65-F5344CB8AC3E}">
        <p14:creationId xmlns:p14="http://schemas.microsoft.com/office/powerpoint/2010/main" val="334446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91667E-6 -2.96296E-6 L -0.09935 -2.96296E-6 C -0.14388 -2.96296E-6 -0.19856 0.06898 -0.19856 0.125 L -0.19856 0.25 " pathEditMode="relative" rAng="0" ptsTypes="AAAA">
                                      <p:cBhvr>
                                        <p:cTn id="6" dur="2000" fill="hold"/>
                                        <p:tgtEl>
                                          <p:spTgt spid="5"/>
                                        </p:tgtEl>
                                        <p:attrNameLst>
                                          <p:attrName>ppt_x</p:attrName>
                                          <p:attrName>ppt_y</p:attrName>
                                        </p:attrNameLst>
                                      </p:cBhvr>
                                      <p:rCtr x="-9935"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8.33333E-7 3.7037E-6 L 0.25599 3.7037E-6 C 0.3707 3.7037E-6 0.51211 0.06851 0.51211 0.1243 L 0.51211 0.24884 " pathEditMode="relative" rAng="0" ptsTypes="AAAA">
                                      <p:cBhvr>
                                        <p:cTn id="10" dur="2000" fill="hold"/>
                                        <p:tgtEl>
                                          <p:spTgt spid="7"/>
                                        </p:tgtEl>
                                        <p:attrNameLst>
                                          <p:attrName>ppt_x</p:attrName>
                                          <p:attrName>ppt_y</p:attrName>
                                        </p:attrNameLst>
                                      </p:cBhvr>
                                      <p:rCtr x="25599" y="12431"/>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04167E-6 3.33333E-6 L -0.10039 3.33333E-6 C -0.14544 3.33333E-6 -0.20078 0.09861 -0.20078 0.1787 L -0.20078 0.3574 " pathEditMode="relative" rAng="0" ptsTypes="AAAA">
                                      <p:cBhvr>
                                        <p:cTn id="14" dur="2000" fill="hold"/>
                                        <p:tgtEl>
                                          <p:spTgt spid="11"/>
                                        </p:tgtEl>
                                        <p:attrNameLst>
                                          <p:attrName>ppt_x</p:attrName>
                                          <p:attrName>ppt_y</p:attrName>
                                        </p:attrNameLst>
                                      </p:cBhvr>
                                      <p:rCtr x="-10039" y="1787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375E-6 -3.33333E-6 L 0.1948 -3.33333E-6 C 0.28204 -3.33333E-6 0.38972 0.13912 0.38972 0.25232 L 0.38972 0.50463 " pathEditMode="relative" rAng="0" ptsTypes="AAAA">
                                      <p:cBhvr>
                                        <p:cTn id="18" dur="2000" fill="hold"/>
                                        <p:tgtEl>
                                          <p:spTgt spid="13"/>
                                        </p:tgtEl>
                                        <p:attrNameLst>
                                          <p:attrName>ppt_x</p:attrName>
                                          <p:attrName>ppt_y</p:attrName>
                                        </p:attrNameLst>
                                      </p:cBhvr>
                                      <p:rCtr x="19479" y="25231"/>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0 0 L 0.125 0 C 0.181 0 0.25 0.069 0.25 0.125 L 0.25 0.25 E" pathEditMode="relative" ptsTypes="">
                                      <p:cBhvr>
                                        <p:cTn id="22" dur="2000" fill="hold"/>
                                        <p:tgtEl>
                                          <p:spTgt spid="1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nodeType="clickEffect">
                                  <p:stCondLst>
                                    <p:cond delay="0"/>
                                  </p:stCondLst>
                                  <p:childTnLst>
                                    <p:animMotion origin="layout" path="M -3.95833E-6 -1.85185E-6 L 0.12058 -1.85185E-6 C 0.17461 -1.85185E-6 0.24128 0.05139 0.24128 0.09329 L 0.24128 0.18658 " pathEditMode="relative" rAng="0" ptsTypes="AAAA">
                                      <p:cBhvr>
                                        <p:cTn id="26" dur="2000" fill="hold"/>
                                        <p:tgtEl>
                                          <p:spTgt spid="17"/>
                                        </p:tgtEl>
                                        <p:attrNameLst>
                                          <p:attrName>ppt_x</p:attrName>
                                          <p:attrName>ppt_y</p:attrName>
                                        </p:attrNameLst>
                                      </p:cBhvr>
                                      <p:rCtr x="12057" y="9329"/>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79167E-6 -3.33333E-6 L 0.05221 -3.33333E-6 C 0.07552 -3.33333E-6 0.10442 0.13287 0.10442 0.24098 L 0.10442 0.48218 " pathEditMode="relative" rAng="0" ptsTypes="AAAA">
                                      <p:cBhvr>
                                        <p:cTn id="30" dur="2000" fill="hold"/>
                                        <p:tgtEl>
                                          <p:spTgt spid="20"/>
                                        </p:tgtEl>
                                        <p:attrNameLst>
                                          <p:attrName>ppt_x</p:attrName>
                                          <p:attrName>ppt_y</p:attrName>
                                        </p:attrNameLst>
                                      </p:cBhvr>
                                      <p:rCtr x="5221" y="24097"/>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nodeType="clickEffect">
                                  <p:stCondLst>
                                    <p:cond delay="0"/>
                                  </p:stCondLst>
                                  <p:childTnLst>
                                    <p:animMotion origin="layout" path="M 3.54167E-6 4.07407E-6 L -0.22904 4.07407E-6 C -0.33164 4.07407E-6 -0.45808 0.06944 -0.45808 0.12592 L -0.45808 0.25185 " pathEditMode="relative" rAng="0" ptsTypes="AAAA">
                                      <p:cBhvr>
                                        <p:cTn id="34" dur="2000" fill="hold"/>
                                        <p:tgtEl>
                                          <p:spTgt spid="22"/>
                                        </p:tgtEl>
                                        <p:attrNameLst>
                                          <p:attrName>ppt_x</p:attrName>
                                          <p:attrName>ppt_y</p:attrName>
                                        </p:attrNameLst>
                                      </p:cBhvr>
                                      <p:rCtr x="-22904" y="12593"/>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1.875E-6 -3.33333E-6 L -0.01966 -3.33333E-6 C -0.02852 -3.33333E-6 -0.03932 0.13334 -0.03932 0.2419 L -0.03932 0.4838 " pathEditMode="relative" rAng="0" ptsTypes="AAAA">
                                      <p:cBhvr>
                                        <p:cTn id="38" dur="2000" fill="hold"/>
                                        <p:tgtEl>
                                          <p:spTgt spid="24"/>
                                        </p:tgtEl>
                                        <p:attrNameLst>
                                          <p:attrName>ppt_x</p:attrName>
                                          <p:attrName>ppt_y</p:attrName>
                                        </p:attrNameLst>
                                      </p:cBhvr>
                                      <p:rCtr x="-1966" y="24190"/>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nodeType="clickEffect">
                                  <p:stCondLst>
                                    <p:cond delay="0"/>
                                  </p:stCondLst>
                                  <p:childTnLst>
                                    <p:animMotion origin="layout" path="M 4.16667E-7 -1.48148E-6 L -0.31406 -1.48148E-6 C -0.45469 -1.48148E-6 -0.628 0.0838 -0.628 0.15185 L -0.628 0.30394 " pathEditMode="relative" rAng="0" ptsTypes="AAAA">
                                      <p:cBhvr>
                                        <p:cTn id="42" dur="2000" fill="hold"/>
                                        <p:tgtEl>
                                          <p:spTgt spid="26"/>
                                        </p:tgtEl>
                                        <p:attrNameLst>
                                          <p:attrName>ppt_x</p:attrName>
                                          <p:attrName>ppt_y</p:attrName>
                                        </p:attrNameLst>
                                      </p:cBhvr>
                                      <p:rCtr x="-31406"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A20F983-334C-4221-848C-7769475CD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37" t="75520"/>
          <a:stretch/>
        </p:blipFill>
        <p:spPr>
          <a:xfrm rot="1473777">
            <a:off x="2941182" y="529685"/>
            <a:ext cx="1632696" cy="826351"/>
          </a:xfrm>
          <a:prstGeom prst="rect">
            <a:avLst/>
          </a:prstGeom>
        </p:spPr>
      </p:pic>
      <p:pic>
        <p:nvPicPr>
          <p:cNvPr id="4" name="Picture 3"/>
          <p:cNvPicPr>
            <a:picLocks noChangeAspect="1"/>
          </p:cNvPicPr>
          <p:nvPr/>
        </p:nvPicPr>
        <p:blipFill>
          <a:blip r:embed="rId4"/>
          <a:stretch>
            <a:fillRect/>
          </a:stretch>
        </p:blipFill>
        <p:spPr>
          <a:xfrm>
            <a:off x="449324" y="227725"/>
            <a:ext cx="8266251" cy="3906125"/>
          </a:xfrm>
          <a:prstGeom prst="rect">
            <a:avLst/>
          </a:prstGeom>
        </p:spPr>
      </p:pic>
      <p:pic>
        <p:nvPicPr>
          <p:cNvPr id="2" name="Picture 1">
            <a:extLst>
              <a:ext uri="{FF2B5EF4-FFF2-40B4-BE49-F238E27FC236}">
                <a16:creationId xmlns:a16="http://schemas.microsoft.com/office/drawing/2014/main" id="{B5EDDBCC-B82D-CB66-C5BA-58F1071A9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25" y="495300"/>
            <a:ext cx="1162049" cy="1162049"/>
          </a:xfrm>
          <a:prstGeom prst="rect">
            <a:avLst/>
          </a:prstGeom>
        </p:spPr>
      </p:pic>
    </p:spTree>
    <p:extLst>
      <p:ext uri="{BB962C8B-B14F-4D97-AF65-F5344CB8AC3E}">
        <p14:creationId xmlns:p14="http://schemas.microsoft.com/office/powerpoint/2010/main" val="3142442559"/>
      </p:ext>
    </p:extLst>
  </p:cSld>
  <p:clrMapOvr>
    <a:masterClrMapping/>
  </p:clrMapOvr>
  <mc:AlternateContent xmlns:mc="http://schemas.openxmlformats.org/markup-compatibility/2006" xmlns:p14="http://schemas.microsoft.com/office/powerpoint/2010/main">
    <mc:Choice Requires="p14">
      <p:transition spd="slow">
        <p14:glitter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933575" y="3609975"/>
            <a:ext cx="8109790" cy="4586060"/>
          </a:xfrm>
          <a:prstGeom prst="rect">
            <a:avLst/>
          </a:prstGeom>
        </p:spPr>
      </p:pic>
      <p:grpSp>
        <p:nvGrpSpPr>
          <p:cNvPr id="9" name="Group 8">
            <a:extLst>
              <a:ext uri="{FF2B5EF4-FFF2-40B4-BE49-F238E27FC236}">
                <a16:creationId xmlns:a16="http://schemas.microsoft.com/office/drawing/2014/main" id="{2C0A381F-4046-466D-A420-1DDDF7DDD8C1}"/>
              </a:ext>
            </a:extLst>
          </p:cNvPr>
          <p:cNvGrpSpPr/>
          <p:nvPr/>
        </p:nvGrpSpPr>
        <p:grpSpPr>
          <a:xfrm>
            <a:off x="2466147" y="457200"/>
            <a:ext cx="7259705" cy="831264"/>
            <a:chOff x="2466147" y="457200"/>
            <a:chExt cx="7259705" cy="831264"/>
          </a:xfrm>
        </p:grpSpPr>
        <p:pic>
          <p:nvPicPr>
            <p:cNvPr id="10" name="Picture 9">
              <a:extLst>
                <a:ext uri="{FF2B5EF4-FFF2-40B4-BE49-F238E27FC236}">
                  <a16:creationId xmlns:a16="http://schemas.microsoft.com/office/drawing/2014/main" id="{0C2E6895-B8E2-44A5-8D52-E1D0C5A144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11" name="TextBox 10">
              <a:extLst>
                <a:ext uri="{FF2B5EF4-FFF2-40B4-BE49-F238E27FC236}">
                  <a16:creationId xmlns:a16="http://schemas.microsoft.com/office/drawing/2014/main" id="{CD7A3FF1-09D0-4967-94B2-124387B0680E}"/>
                </a:ext>
              </a:extLst>
            </p:cNvPr>
            <p:cNvSpPr txBox="1"/>
            <p:nvPr/>
          </p:nvSpPr>
          <p:spPr>
            <a:xfrm>
              <a:off x="3180940" y="664324"/>
              <a:ext cx="5830122"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grpSp>
      <p:pic>
        <p:nvPicPr>
          <p:cNvPr id="12" name="Picture 11">
            <a:extLst>
              <a:ext uri="{FF2B5EF4-FFF2-40B4-BE49-F238E27FC236}">
                <a16:creationId xmlns:a16="http://schemas.microsoft.com/office/drawing/2014/main" id="{6BBA29E1-8201-4360-BB8E-D01B5C87A5FF}"/>
              </a:ext>
            </a:extLst>
          </p:cNvPr>
          <p:cNvPicPr>
            <a:picLocks noChangeAspect="1"/>
          </p:cNvPicPr>
          <p:nvPr/>
        </p:nvPicPr>
        <p:blipFill>
          <a:blip r:embed="rId5"/>
          <a:stretch>
            <a:fillRect/>
          </a:stretch>
        </p:blipFill>
        <p:spPr>
          <a:xfrm>
            <a:off x="5101105" y="1311355"/>
            <a:ext cx="2389839" cy="1072989"/>
          </a:xfrm>
          <a:prstGeom prst="rect">
            <a:avLst/>
          </a:prstGeom>
        </p:spPr>
      </p:pic>
      <p:pic>
        <p:nvPicPr>
          <p:cNvPr id="3" name="Picture 2">
            <a:extLst>
              <a:ext uri="{FF2B5EF4-FFF2-40B4-BE49-F238E27FC236}">
                <a16:creationId xmlns:a16="http://schemas.microsoft.com/office/drawing/2014/main" id="{7F8DA9EA-50F6-4032-9A71-82F17F210D00}"/>
              </a:ext>
            </a:extLst>
          </p:cNvPr>
          <p:cNvPicPr>
            <a:picLocks noChangeAspect="1"/>
          </p:cNvPicPr>
          <p:nvPr/>
        </p:nvPicPr>
        <p:blipFill>
          <a:blip r:embed="rId6"/>
          <a:stretch>
            <a:fillRect/>
          </a:stretch>
        </p:blipFill>
        <p:spPr>
          <a:xfrm>
            <a:off x="3567828" y="2143799"/>
            <a:ext cx="5456393" cy="201795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BA6C3EB-FFDF-2F9D-C02B-2408A6B24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652" y="74012"/>
            <a:ext cx="1579195" cy="1579195"/>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8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8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268F09C-C77B-4857-A861-9EC051BD7807}"/>
              </a:ext>
            </a:extLst>
          </p:cNvPr>
          <p:cNvPicPr>
            <a:picLocks noChangeAspect="1"/>
          </p:cNvPicPr>
          <p:nvPr/>
        </p:nvPicPr>
        <p:blipFill>
          <a:blip r:embed="rId6"/>
          <a:stretch>
            <a:fillRect/>
          </a:stretch>
        </p:blipFill>
        <p:spPr>
          <a:xfrm>
            <a:off x="4636850" y="1073184"/>
            <a:ext cx="6937849" cy="2139881"/>
          </a:xfrm>
          <a:prstGeom prst="rect">
            <a:avLst/>
          </a:prstGeom>
        </p:spPr>
      </p:pic>
    </p:spTree>
    <p:extLst>
      <p:ext uri="{BB962C8B-B14F-4D97-AF65-F5344CB8AC3E}">
        <p14:creationId xmlns:p14="http://schemas.microsoft.com/office/powerpoint/2010/main" val="263861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28766-3C71-96C5-70E5-D6D8F3856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4" descr="A cartoon of a child sitting at a desk&#10;&#10;Description automatically generated">
            <a:extLst>
              <a:ext uri="{FF2B5EF4-FFF2-40B4-BE49-F238E27FC236}">
                <a16:creationId xmlns:a16="http://schemas.microsoft.com/office/drawing/2014/main" id="{45CC21EC-70C0-A141-6156-397F3EBB8EA9}"/>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A084412-5E2A-F210-3111-6C48EF68E935}"/>
              </a:ext>
            </a:extLst>
          </p:cNvPr>
          <p:cNvSpPr txBox="1"/>
          <p:nvPr/>
        </p:nvSpPr>
        <p:spPr>
          <a:xfrm>
            <a:off x="5106416" y="3694176"/>
            <a:ext cx="5592063" cy="1754326"/>
          </a:xfrm>
          <a:prstGeom prst="rect">
            <a:avLst/>
          </a:prstGeom>
          <a:noFill/>
        </p:spPr>
        <p:txBody>
          <a:bodyPr wrap="square" rtlCol="0">
            <a:spAutoFit/>
          </a:bodyPr>
          <a:lstStyle/>
          <a:p>
            <a:pPr algn="ctr"/>
            <a:r>
              <a:rPr lang="en-GB" sz="5400" dirty="0">
                <a:solidFill>
                  <a:schemeClr val="accent2"/>
                </a:solidFill>
                <a:latin typeface="iCiel Nabila" pitchFamily="2" charset="-93"/>
              </a:rPr>
              <a:t>1. </a:t>
            </a:r>
            <a:r>
              <a:rPr lang="en-GB" sz="5400" dirty="0" err="1">
                <a:solidFill>
                  <a:schemeClr val="accent2"/>
                </a:solidFill>
                <a:latin typeface="iCiel Nabila" pitchFamily="2" charset="-93"/>
              </a:rPr>
              <a:t>Tìm</a:t>
            </a:r>
            <a:r>
              <a:rPr lang="en-GB" sz="5400" dirty="0">
                <a:solidFill>
                  <a:schemeClr val="accent2"/>
                </a:solidFill>
                <a:latin typeface="iCiel Nabila" pitchFamily="2" charset="-93"/>
              </a:rPr>
              <a:t> </a:t>
            </a:r>
            <a:r>
              <a:rPr lang="en-GB" sz="5400" dirty="0" err="1">
                <a:solidFill>
                  <a:schemeClr val="accent2"/>
                </a:solidFill>
                <a:latin typeface="iCiel Nabila" pitchFamily="2" charset="-93"/>
              </a:rPr>
              <a:t>hiểu</a:t>
            </a:r>
            <a:r>
              <a:rPr lang="en-GB" sz="5400" dirty="0">
                <a:solidFill>
                  <a:schemeClr val="accent2"/>
                </a:solidFill>
                <a:latin typeface="iCiel Nabila" pitchFamily="2" charset="-93"/>
              </a:rPr>
              <a:t> </a:t>
            </a:r>
            <a:r>
              <a:rPr lang="en-GB" sz="5400" dirty="0" err="1">
                <a:solidFill>
                  <a:schemeClr val="accent2"/>
                </a:solidFill>
                <a:latin typeface="iCiel Nabila" pitchFamily="2" charset="-93"/>
              </a:rPr>
              <a:t>các</a:t>
            </a:r>
            <a:r>
              <a:rPr lang="en-GB" sz="5400" dirty="0">
                <a:solidFill>
                  <a:schemeClr val="accent2"/>
                </a:solidFill>
                <a:latin typeface="iCiel Nabila" pitchFamily="2" charset="-93"/>
              </a:rPr>
              <a:t> </a:t>
            </a:r>
            <a:r>
              <a:rPr lang="en-GB" sz="5400" dirty="0" err="1">
                <a:solidFill>
                  <a:schemeClr val="accent2"/>
                </a:solidFill>
                <a:latin typeface="iCiel Nabila" pitchFamily="2" charset="-93"/>
              </a:rPr>
              <a:t>loại</a:t>
            </a:r>
            <a:r>
              <a:rPr lang="en-GB" sz="5400" dirty="0">
                <a:solidFill>
                  <a:schemeClr val="accent2"/>
                </a:solidFill>
                <a:latin typeface="iCiel Nabila" pitchFamily="2" charset="-93"/>
              </a:rPr>
              <a:t> </a:t>
            </a:r>
            <a:r>
              <a:rPr lang="en-GB" sz="5400" dirty="0" err="1">
                <a:solidFill>
                  <a:schemeClr val="accent2"/>
                </a:solidFill>
                <a:latin typeface="iCiel Nabila" pitchFamily="2" charset="-93"/>
              </a:rPr>
              <a:t>cảm</a:t>
            </a:r>
            <a:r>
              <a:rPr lang="en-GB" sz="5400" dirty="0">
                <a:solidFill>
                  <a:schemeClr val="accent2"/>
                </a:solidFill>
                <a:latin typeface="iCiel Nabila" pitchFamily="2" charset="-93"/>
              </a:rPr>
              <a:t> </a:t>
            </a:r>
            <a:r>
              <a:rPr lang="en-GB" sz="5400" dirty="0" err="1">
                <a:solidFill>
                  <a:schemeClr val="accent2"/>
                </a:solidFill>
                <a:latin typeface="iCiel Nabila" pitchFamily="2" charset="-93"/>
              </a:rPr>
              <a:t>xúc</a:t>
            </a:r>
            <a:r>
              <a:rPr lang="en-GB" sz="5400" dirty="0">
                <a:solidFill>
                  <a:schemeClr val="accent2"/>
                </a:solidFill>
                <a:latin typeface="iCiel Nabila" pitchFamily="2" charset="-93"/>
              </a:rPr>
              <a:t> </a:t>
            </a:r>
          </a:p>
        </p:txBody>
      </p:sp>
    </p:spTree>
    <p:extLst>
      <p:ext uri="{BB962C8B-B14F-4D97-AF65-F5344CB8AC3E}">
        <p14:creationId xmlns:p14="http://schemas.microsoft.com/office/powerpoint/2010/main" val="40538116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4915AC25-C62F-408B-9506-CC38170E4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9" name="Picture 8">
            <a:extLst>
              <a:ext uri="{FF2B5EF4-FFF2-40B4-BE49-F238E27FC236}">
                <a16:creationId xmlns:a16="http://schemas.microsoft.com/office/drawing/2014/main" id="{2B24A81C-40EC-4E85-8158-787EC972DF54}"/>
              </a:ext>
            </a:extLst>
          </p:cNvPr>
          <p:cNvPicPr>
            <a:picLocks noChangeAspect="1"/>
          </p:cNvPicPr>
          <p:nvPr/>
        </p:nvPicPr>
        <p:blipFill>
          <a:blip r:embed="rId4"/>
          <a:stretch>
            <a:fillRect/>
          </a:stretch>
        </p:blipFill>
        <p:spPr>
          <a:xfrm>
            <a:off x="892762" y="809625"/>
            <a:ext cx="3307764" cy="2922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F154E15-A536-46B9-A917-94F0BEAE7AE9}"/>
              </a:ext>
            </a:extLst>
          </p:cNvPr>
          <p:cNvPicPr>
            <a:picLocks noChangeAspect="1"/>
          </p:cNvPicPr>
          <p:nvPr/>
        </p:nvPicPr>
        <p:blipFill>
          <a:blip r:embed="rId5"/>
          <a:stretch>
            <a:fillRect/>
          </a:stretch>
        </p:blipFill>
        <p:spPr>
          <a:xfrm>
            <a:off x="4467249" y="800100"/>
            <a:ext cx="3323324"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EF236047-5FD9-4615-BCF8-18CBD12A61CB}"/>
              </a:ext>
            </a:extLst>
          </p:cNvPr>
          <p:cNvSpPr/>
          <p:nvPr/>
        </p:nvSpPr>
        <p:spPr>
          <a:xfrm>
            <a:off x="775240" y="120403"/>
            <a:ext cx="10895474" cy="603498"/>
          </a:xfrm>
          <a:prstGeom prst="roundRect">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2060"/>
                </a:solidFill>
                <a:effectLst/>
                <a:uLnTx/>
                <a:uFillTx/>
                <a:ea typeface="字魂59号-创粗黑"/>
                <a:cs typeface="Calibri" panose="020F0502020204030204" pitchFamily="34" charset="0"/>
              </a:rPr>
              <a:t>1. Quan </a:t>
            </a:r>
            <a:r>
              <a:rPr kumimoji="0" lang="en-US" sz="4000" b="0" i="0" u="none" strike="noStrike" kern="0" cap="none" spc="0" normalizeH="0" baseline="0" noProof="0" dirty="0" err="1">
                <a:ln>
                  <a:noFill/>
                </a:ln>
                <a:solidFill>
                  <a:srgbClr val="002060"/>
                </a:solidFill>
                <a:effectLst/>
                <a:uLnTx/>
                <a:uFillTx/>
                <a:ea typeface="字魂59号-创粗黑"/>
                <a:cs typeface="Calibri" panose="020F0502020204030204" pitchFamily="34" charset="0"/>
              </a:rPr>
              <a:t>sát</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tranh</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và</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trả</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lời</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câu</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hỏi</a:t>
            </a:r>
            <a:endParaRPr kumimoji="0" lang="en-US" sz="4000" b="0" i="0" u="none" strike="noStrike" kern="0" cap="none" spc="0" normalizeH="0" baseline="0" noProof="0" dirty="0">
              <a:ln>
                <a:noFill/>
              </a:ln>
              <a:solidFill>
                <a:srgbClr val="002060"/>
              </a:solidFill>
              <a:effectLst/>
              <a:uLnTx/>
              <a:uFillTx/>
              <a:ea typeface="字魂59号-创粗黑"/>
              <a:cs typeface="Calibri" panose="020F0502020204030204" pitchFamily="34" charset="0"/>
            </a:endParaRPr>
          </a:p>
        </p:txBody>
      </p:sp>
      <p:pic>
        <p:nvPicPr>
          <p:cNvPr id="19" name="Picture 18">
            <a:extLst>
              <a:ext uri="{FF2B5EF4-FFF2-40B4-BE49-F238E27FC236}">
                <a16:creationId xmlns:a16="http://schemas.microsoft.com/office/drawing/2014/main" id="{8D440B4E-ED64-42C3-91B6-3FB8DA02E1A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15300" y="907663"/>
            <a:ext cx="3189343" cy="2597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DF983E24-062F-4CCC-9A1E-9C8C38D122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3900" y="3911231"/>
            <a:ext cx="3305775" cy="2695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ADF325F6-ADD6-42A6-A4E1-BFE8BE81DDB4}"/>
              </a:ext>
            </a:extLst>
          </p:cNvPr>
          <p:cNvPicPr>
            <a:picLocks noChangeAspect="1"/>
          </p:cNvPicPr>
          <p:nvPr/>
        </p:nvPicPr>
        <p:blipFill>
          <a:blip r:embed="rId8"/>
          <a:stretch>
            <a:fillRect/>
          </a:stretch>
        </p:blipFill>
        <p:spPr>
          <a:xfrm>
            <a:off x="4238625" y="3867150"/>
            <a:ext cx="3720370" cy="267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309F06D9-A19D-4B99-ABA5-367E353D2AB4}"/>
              </a:ext>
            </a:extLst>
          </p:cNvPr>
          <p:cNvPicPr>
            <a:picLocks noChangeAspect="1"/>
          </p:cNvPicPr>
          <p:nvPr/>
        </p:nvPicPr>
        <p:blipFill>
          <a:blip r:embed="rId9"/>
          <a:stretch>
            <a:fillRect/>
          </a:stretch>
        </p:blipFill>
        <p:spPr>
          <a:xfrm>
            <a:off x="8258175" y="3988275"/>
            <a:ext cx="3276600" cy="263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892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Google Shape;3485;p74">
            <a:extLst>
              <a:ext uri="{FF2B5EF4-FFF2-40B4-BE49-F238E27FC236}">
                <a16:creationId xmlns:a16="http://schemas.microsoft.com/office/drawing/2014/main" id="{2E48E3B6-EAAC-40C0-AC21-6A4C82199E3D}"/>
              </a:ext>
            </a:extLst>
          </p:cNvPr>
          <p:cNvSpPr/>
          <p:nvPr/>
        </p:nvSpPr>
        <p:spPr>
          <a:xfrm>
            <a:off x="4581525" y="914399"/>
            <a:ext cx="6619875" cy="1238251"/>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r>
              <a:rPr lang="en-US" sz="4000" dirty="0" err="1">
                <a:latin typeface="Calibri" panose="020F0502020204030204" pitchFamily="34" charset="0"/>
                <a:ea typeface="Times New Roman" panose="02020603050405020304" pitchFamily="18" charset="0"/>
                <a:cs typeface="Calibri" panose="020F0502020204030204" pitchFamily="34" charset="0"/>
              </a:rPr>
              <a:t>Các</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bạn</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trong</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tranh</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thể</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hiện</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cảm</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xúc</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gì</a:t>
            </a:r>
            <a:r>
              <a:rPr lang="en-US" sz="4000" dirty="0">
                <a:latin typeface="Calibri" panose="020F0502020204030204" pitchFamily="34" charset="0"/>
                <a:ea typeface="Times New Roman" panose="02020603050405020304" pitchFamily="18" charset="0"/>
                <a:cs typeface="Calibri" panose="020F0502020204030204" pitchFamily="34" charset="0"/>
              </a:rPr>
              <a:t>?</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Google Shape;3485;p74">
            <a:extLst>
              <a:ext uri="{FF2B5EF4-FFF2-40B4-BE49-F238E27FC236}">
                <a16:creationId xmlns:a16="http://schemas.microsoft.com/office/drawing/2014/main" id="{21599E31-EEAF-4D6A-9216-62B0CCEBE881}"/>
              </a:ext>
            </a:extLst>
          </p:cNvPr>
          <p:cNvSpPr/>
          <p:nvPr/>
        </p:nvSpPr>
        <p:spPr>
          <a:xfrm>
            <a:off x="4943475" y="2409826"/>
            <a:ext cx="6448425" cy="1101760"/>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lnSpc>
                <a:spcPct val="112000"/>
              </a:lnSpc>
            </a:pPr>
            <a:r>
              <a:rPr lang="vi-VN" sz="4000" dirty="0">
                <a:latin typeface="Calibri" panose="020F0502020204030204" pitchFamily="34" charset="0"/>
                <a:ea typeface="Times New Roman" panose="02020603050405020304" pitchFamily="18" charset="0"/>
                <a:cs typeface="Calibri" panose="020F0502020204030204" pitchFamily="34" charset="0"/>
              </a:rPr>
              <a:t>Theo em, cảm xúc nào là tích cực, cảm xúc nào là tiêu cực?</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3DA116-886A-4F57-B905-7658AE7EA2A8}"/>
              </a:ext>
            </a:extLst>
          </p:cNvPr>
          <p:cNvPicPr>
            <a:picLocks noChangeAspect="1"/>
          </p:cNvPicPr>
          <p:nvPr/>
        </p:nvPicPr>
        <p:blipFill>
          <a:blip r:embed="rId3"/>
          <a:stretch>
            <a:fillRect/>
          </a:stretch>
        </p:blipFill>
        <p:spPr>
          <a:xfrm>
            <a:off x="287899" y="2905126"/>
            <a:ext cx="4963407" cy="2233082"/>
          </a:xfrm>
          <a:prstGeom prst="rect">
            <a:avLst/>
          </a:prstGeom>
        </p:spPr>
      </p:pic>
      <p:sp>
        <p:nvSpPr>
          <p:cNvPr id="15" name="Google Shape;3485;p74">
            <a:extLst>
              <a:ext uri="{FF2B5EF4-FFF2-40B4-BE49-F238E27FC236}">
                <a16:creationId xmlns:a16="http://schemas.microsoft.com/office/drawing/2014/main" id="{0A6B2A05-8EDC-46D7-97EA-80F7215BE076}"/>
              </a:ext>
            </a:extLst>
          </p:cNvPr>
          <p:cNvSpPr/>
          <p:nvPr/>
        </p:nvSpPr>
        <p:spPr>
          <a:xfrm>
            <a:off x="5238750" y="3895726"/>
            <a:ext cx="6162675" cy="1101760"/>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lnSpc>
                <a:spcPct val="112000"/>
              </a:lnSpc>
            </a:pPr>
            <a:r>
              <a:rPr lang="vi-VN" sz="4000" dirty="0">
                <a:latin typeface="Calibri" panose="020F0502020204030204" pitchFamily="34" charset="0"/>
                <a:ea typeface="Times New Roman" panose="02020603050405020304" pitchFamily="18" charset="0"/>
                <a:cs typeface="Calibri" panose="020F0502020204030204" pitchFamily="34" charset="0"/>
              </a:rPr>
              <a:t>Khi nào em có những cảm xúc đó?</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656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07095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3517;p75">
            <a:extLst>
              <a:ext uri="{FF2B5EF4-FFF2-40B4-BE49-F238E27FC236}">
                <a16:creationId xmlns:a16="http://schemas.microsoft.com/office/drawing/2014/main" id="{2C5664EB-3FCE-46DC-838D-59F66C0CCC2F}"/>
              </a:ext>
            </a:extLst>
          </p:cNvPr>
          <p:cNvGrpSpPr/>
          <p:nvPr/>
        </p:nvGrpSpPr>
        <p:grpSpPr>
          <a:xfrm>
            <a:off x="2582719" y="4227938"/>
            <a:ext cx="7026563" cy="3373613"/>
            <a:chOff x="1937039" y="3937303"/>
            <a:chExt cx="5269922" cy="2530210"/>
          </a:xfrm>
        </p:grpSpPr>
        <p:sp>
          <p:nvSpPr>
            <p:cNvPr id="11" name="Google Shape;3518;p75">
              <a:extLst>
                <a:ext uri="{FF2B5EF4-FFF2-40B4-BE49-F238E27FC236}">
                  <a16:creationId xmlns:a16="http://schemas.microsoft.com/office/drawing/2014/main" id="{F3973455-022A-4EF4-B970-D36AD8C35297}"/>
                </a:ext>
              </a:extLst>
            </p:cNvPr>
            <p:cNvSpPr/>
            <p:nvPr/>
          </p:nvSpPr>
          <p:spPr>
            <a:xfrm>
              <a:off x="1937039"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19;p75">
              <a:extLst>
                <a:ext uri="{FF2B5EF4-FFF2-40B4-BE49-F238E27FC236}">
                  <a16:creationId xmlns:a16="http://schemas.microsoft.com/office/drawing/2014/main" id="{70B673E5-BAFD-4ED5-B9F6-73E06E7013EA}"/>
                </a:ext>
              </a:extLst>
            </p:cNvPr>
            <p:cNvSpPr/>
            <p:nvPr/>
          </p:nvSpPr>
          <p:spPr>
            <a:xfrm>
              <a:off x="6861464"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3522;p75">
            <a:extLst>
              <a:ext uri="{FF2B5EF4-FFF2-40B4-BE49-F238E27FC236}">
                <a16:creationId xmlns:a16="http://schemas.microsoft.com/office/drawing/2014/main" id="{A355FC8B-CB51-48B7-BE4B-CDB27D2B253A}"/>
              </a:ext>
            </a:extLst>
          </p:cNvPr>
          <p:cNvSpPr/>
          <p:nvPr/>
        </p:nvSpPr>
        <p:spPr>
          <a:xfrm>
            <a:off x="1276400" y="1454700"/>
            <a:ext cx="9639200" cy="3319600"/>
          </a:xfrm>
          <a:prstGeom prst="roundRect">
            <a:avLst>
              <a:gd name="adj" fmla="val 11095"/>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4897DD8E-7EB4-4BC1-8E21-DCEA1830E1CF}"/>
              </a:ext>
            </a:extLst>
          </p:cNvPr>
          <p:cNvSpPr txBox="1"/>
          <p:nvPr/>
        </p:nvSpPr>
        <p:spPr>
          <a:xfrm>
            <a:off x="1611223" y="1696908"/>
            <a:ext cx="8956853" cy="2677656"/>
          </a:xfrm>
          <a:prstGeom prst="rect">
            <a:avLst/>
          </a:prstGeom>
          <a:noFill/>
        </p:spPr>
        <p:txBody>
          <a:bodyPr wrap="square" rtlCol="0">
            <a:spAutoFit/>
          </a:bodyPr>
          <a:lstStyle/>
          <a:p>
            <a:pPr lvl="0" algn="just" defTabSz="1219170">
              <a:buClr>
                <a:srgbClr val="000000"/>
              </a:buClr>
              <a:defRPr/>
            </a:pPr>
            <a:r>
              <a:rPr lang="en-US" sz="2800" b="1" kern="0" dirty="0" err="1">
                <a:solidFill>
                  <a:srgbClr val="002060"/>
                </a:solidFill>
                <a:latin typeface="Calibri" panose="020F0502020204030204" pitchFamily="34" charset="0"/>
                <a:cs typeface="Calibri" panose="020F0502020204030204" pitchFamily="34" charset="0"/>
                <a:sym typeface="Arial"/>
              </a:rPr>
              <a:t>Mỗi</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chúng</a:t>
            </a:r>
            <a:r>
              <a:rPr lang="en-US" sz="2800" b="1" kern="0" dirty="0">
                <a:solidFill>
                  <a:srgbClr val="002060"/>
                </a:solidFill>
                <a:latin typeface="Calibri" panose="020F0502020204030204" pitchFamily="34" charset="0"/>
                <a:cs typeface="Calibri" panose="020F0502020204030204" pitchFamily="34" charset="0"/>
                <a:sym typeface="Arial"/>
              </a:rPr>
              <a:t> ta </a:t>
            </a:r>
            <a:r>
              <a:rPr lang="en-US" sz="2800" b="1" kern="0" dirty="0" err="1">
                <a:solidFill>
                  <a:srgbClr val="002060"/>
                </a:solidFill>
                <a:latin typeface="Calibri" panose="020F0502020204030204" pitchFamily="34" charset="0"/>
                <a:cs typeface="Calibri" panose="020F0502020204030204" pitchFamily="34" charset="0"/>
                <a:sym typeface="Arial"/>
              </a:rPr>
              <a:t>đều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có</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nhiều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khác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nhau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đó</a:t>
            </a:r>
            <a:r>
              <a:rPr lang="en-US" sz="2800" b="1" kern="0" dirty="0">
                <a:solidFill>
                  <a:srgbClr val="002060"/>
                </a:solidFill>
                <a:latin typeface="Calibri" panose="020F0502020204030204" pitchFamily="34" charset="0"/>
                <a:cs typeface="Calibri" panose="020F0502020204030204" pitchFamily="34" charset="0"/>
                <a:sym typeface="Arial"/>
              </a:rPr>
              <a:t> chia </a:t>
            </a:r>
            <a:r>
              <a:rPr lang="en-US" sz="2800" b="1" kern="0" dirty="0" err="1">
                <a:solidFill>
                  <a:srgbClr val="002060"/>
                </a:solidFill>
                <a:latin typeface="Calibri" panose="020F0502020204030204" pitchFamily="34" charset="0"/>
                <a:cs typeface="Calibri" panose="020F0502020204030204" pitchFamily="34" charset="0"/>
                <a:sym typeface="Arial"/>
              </a:rPr>
              <a:t>làm</a:t>
            </a:r>
            <a:r>
              <a:rPr lang="en-US" sz="2800" b="1" kern="0" dirty="0">
                <a:solidFill>
                  <a:srgbClr val="002060"/>
                </a:solidFill>
                <a:latin typeface="Calibri" panose="020F0502020204030204" pitchFamily="34" charset="0"/>
                <a:cs typeface="Calibri" panose="020F0502020204030204" pitchFamily="34" charset="0"/>
                <a:sym typeface="Arial"/>
              </a:rPr>
              <a:t> 2 </a:t>
            </a:r>
            <a:r>
              <a:rPr lang="en-US" sz="2800" b="1" kern="0" dirty="0" err="1">
                <a:solidFill>
                  <a:srgbClr val="002060"/>
                </a:solidFill>
                <a:latin typeface="Calibri" panose="020F0502020204030204" pitchFamily="34" charset="0"/>
                <a:cs typeface="Calibri" panose="020F0502020204030204" pitchFamily="34" charset="0"/>
                <a:sym typeface="Arial"/>
              </a:rPr>
              <a:t>loại</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tích</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cực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và</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tiêu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cực</a:t>
            </a:r>
            <a:r>
              <a:rPr lang="en-US" sz="2800" b="1" kern="0" dirty="0">
                <a:solidFill>
                  <a:srgbClr val="002060"/>
                </a:solidFill>
                <a:latin typeface="Calibri" panose="020F0502020204030204" pitchFamily="34" charset="0"/>
                <a:cs typeface="Calibri" panose="020F0502020204030204" pitchFamily="34" charset="0"/>
                <a:sym typeface="Arial"/>
              </a:rPr>
              <a:t>.</a:t>
            </a:r>
          </a:p>
          <a:p>
            <a:pPr marL="457200" indent="-457200">
              <a:buFont typeface="Wingdings" panose="05000000000000000000" pitchFamily="2" charset="2"/>
              <a:buChar char="q"/>
            </a:pP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Yêu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vui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sướng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hài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thú</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hạnh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thản</a:t>
            </a:r>
            <a:r>
              <a:rPr lang="en-US" sz="2800" b="1" dirty="0">
                <a:solidFill>
                  <a:srgbClr val="002060"/>
                </a:solidFill>
                <a:latin typeface="Calibri" panose="020F0502020204030204" pitchFamily="34" charset="0"/>
                <a:cs typeface="Calibri" panose="020F0502020204030204" pitchFamily="34" charset="0"/>
              </a:rPr>
              <a:t>…</a:t>
            </a:r>
          </a:p>
          <a:p>
            <a:pPr marL="457200" indent="-457200">
              <a:buFont typeface="Wingdings" panose="05000000000000000000" pitchFamily="2" charset="2"/>
              <a:buChar char="q"/>
            </a:pP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tiêu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thấy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hãi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tức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buồn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bội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chịu</a:t>
            </a:r>
            <a:r>
              <a:rPr lang="en-US" sz="2800" b="1" dirty="0">
                <a:solidFill>
                  <a:srgbClr val="002060"/>
                </a:solidFill>
                <a:latin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5A293BAC-D180-4ED3-862A-72D70EB53BF4}"/>
              </a:ext>
            </a:extLst>
          </p:cNvPr>
          <p:cNvPicPr>
            <a:picLocks noChangeAspect="1"/>
          </p:cNvPicPr>
          <p:nvPr/>
        </p:nvPicPr>
        <p:blipFill>
          <a:blip r:embed="rId2"/>
          <a:stretch>
            <a:fillRect/>
          </a:stretch>
        </p:blipFill>
        <p:spPr>
          <a:xfrm>
            <a:off x="2216321" y="-249914"/>
            <a:ext cx="7746656" cy="2235393"/>
          </a:xfrm>
          <a:prstGeom prst="rect">
            <a:avLst/>
          </a:prstGeom>
        </p:spPr>
      </p:pic>
      <p:pic>
        <p:nvPicPr>
          <p:cNvPr id="16" name="Picture 15">
            <a:extLst>
              <a:ext uri="{FF2B5EF4-FFF2-40B4-BE49-F238E27FC236}">
                <a16:creationId xmlns:a16="http://schemas.microsoft.com/office/drawing/2014/main" id="{81DEFE6B-E86D-4A93-AE15-92C3014F7C81}"/>
              </a:ext>
            </a:extLst>
          </p:cNvPr>
          <p:cNvPicPr>
            <a:picLocks noChangeAspect="1"/>
          </p:cNvPicPr>
          <p:nvPr/>
        </p:nvPicPr>
        <p:blipFill rotWithShape="1">
          <a:blip r:embed="rId3">
            <a:extLst>
              <a:ext uri="{28A0092B-C50C-407E-A947-70E740481C1C}">
                <a14:useLocalDpi xmlns:a14="http://schemas.microsoft.com/office/drawing/2010/main" val="0"/>
              </a:ext>
            </a:extLst>
          </a:blip>
          <a:srcRect l="1556" r="74221" b="68000"/>
          <a:stretch/>
        </p:blipFill>
        <p:spPr>
          <a:xfrm flipH="1">
            <a:off x="8737346" y="4813345"/>
            <a:ext cx="1447767" cy="2136867"/>
          </a:xfrm>
          <a:prstGeom prst="rect">
            <a:avLst/>
          </a:prstGeom>
        </p:spPr>
      </p:pic>
      <p:pic>
        <p:nvPicPr>
          <p:cNvPr id="19" name="Picture 18">
            <a:extLst>
              <a:ext uri="{FF2B5EF4-FFF2-40B4-BE49-F238E27FC236}">
                <a16:creationId xmlns:a16="http://schemas.microsoft.com/office/drawing/2014/main" id="{B048520D-DAE6-4E3F-838F-48C79A98737F}"/>
              </a:ext>
            </a:extLst>
          </p:cNvPr>
          <p:cNvPicPr>
            <a:picLocks noChangeAspect="1"/>
          </p:cNvPicPr>
          <p:nvPr/>
        </p:nvPicPr>
        <p:blipFill rotWithShape="1">
          <a:blip r:embed="rId3">
            <a:extLst>
              <a:ext uri="{28A0092B-C50C-407E-A947-70E740481C1C}">
                <a14:useLocalDpi xmlns:a14="http://schemas.microsoft.com/office/drawing/2010/main" val="0"/>
              </a:ext>
            </a:extLst>
          </a:blip>
          <a:srcRect l="6445" t="68667" r="74222"/>
          <a:stretch/>
        </p:blipFill>
        <p:spPr>
          <a:xfrm>
            <a:off x="7767996" y="4661544"/>
            <a:ext cx="1325880" cy="2148840"/>
          </a:xfrm>
          <a:prstGeom prst="rect">
            <a:avLst/>
          </a:prstGeom>
        </p:spPr>
      </p:pic>
      <p:pic>
        <p:nvPicPr>
          <p:cNvPr id="20" name="Picture 19">
            <a:extLst>
              <a:ext uri="{FF2B5EF4-FFF2-40B4-BE49-F238E27FC236}">
                <a16:creationId xmlns:a16="http://schemas.microsoft.com/office/drawing/2014/main" id="{2CB780E3-E784-4FE3-A7CF-B15DB1A171BD}"/>
              </a:ext>
            </a:extLst>
          </p:cNvPr>
          <p:cNvPicPr>
            <a:picLocks noChangeAspect="1"/>
          </p:cNvPicPr>
          <p:nvPr/>
        </p:nvPicPr>
        <p:blipFill rotWithShape="1">
          <a:blip r:embed="rId3">
            <a:extLst>
              <a:ext uri="{28A0092B-C50C-407E-A947-70E740481C1C}">
                <a14:useLocalDpi xmlns:a14="http://schemas.microsoft.com/office/drawing/2010/main" val="0"/>
              </a:ext>
            </a:extLst>
          </a:blip>
          <a:srcRect l="27706" t="33249" r="53183" b="34529"/>
          <a:stretch/>
        </p:blipFill>
        <p:spPr>
          <a:xfrm>
            <a:off x="10016233" y="4404956"/>
            <a:ext cx="1310640" cy="2420765"/>
          </a:xfrm>
          <a:prstGeom prst="rect">
            <a:avLst/>
          </a:prstGeom>
        </p:spPr>
      </p:pic>
    </p:spTree>
    <p:extLst>
      <p:ext uri="{BB962C8B-B14F-4D97-AF65-F5344CB8AC3E}">
        <p14:creationId xmlns:p14="http://schemas.microsoft.com/office/powerpoint/2010/main" val="142247079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down)">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dow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wipe(down)">
                                      <p:cBhvr>
                                        <p:cTn id="3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28766-3C71-96C5-70E5-D6D8F3856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pic>
        <p:nvPicPr>
          <p:cNvPr id="3" name="Content Placeholder 4" descr="A cartoon of a child sitting at a desk&#10;&#10;Description automatically generated">
            <a:extLst>
              <a:ext uri="{FF2B5EF4-FFF2-40B4-BE49-F238E27FC236}">
                <a16:creationId xmlns:a16="http://schemas.microsoft.com/office/drawing/2014/main" id="{45CC21EC-70C0-A141-6156-397F3EBB8EA9}"/>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A084412-5E2A-F210-3111-6C48EF68E935}"/>
              </a:ext>
            </a:extLst>
          </p:cNvPr>
          <p:cNvSpPr txBox="1"/>
          <p:nvPr/>
        </p:nvSpPr>
        <p:spPr>
          <a:xfrm>
            <a:off x="5045456" y="3379216"/>
            <a:ext cx="5592063" cy="2123658"/>
          </a:xfrm>
          <a:prstGeom prst="rect">
            <a:avLst/>
          </a:prstGeom>
          <a:noFill/>
        </p:spPr>
        <p:txBody>
          <a:bodyPr wrap="square" rtlCol="0">
            <a:spAutoFit/>
          </a:bodyPr>
          <a:lstStyle/>
          <a:p>
            <a:pPr lvl="0" algn="ctr"/>
            <a:r>
              <a:rPr lang="en-GB" sz="4400" dirty="0">
                <a:solidFill>
                  <a:srgbClr val="D44954"/>
                </a:solidFill>
                <a:latin typeface="iCiel Nabila" pitchFamily="2" charset="-93"/>
              </a:rPr>
              <a:t>2. </a:t>
            </a:r>
            <a:r>
              <a:rPr lang="en-GB" sz="4400" dirty="0" err="1">
                <a:solidFill>
                  <a:srgbClr val="D44954"/>
                </a:solidFill>
                <a:latin typeface="iCiel Nabila" pitchFamily="2" charset="-93"/>
              </a:rPr>
              <a:t>Tìm</a:t>
            </a:r>
            <a:r>
              <a:rPr lang="en-GB" sz="4400" dirty="0">
                <a:solidFill>
                  <a:srgbClr val="D44954"/>
                </a:solidFill>
                <a:latin typeface="iCiel Nabila" pitchFamily="2" charset="-93"/>
              </a:rPr>
              <a:t> </a:t>
            </a:r>
            <a:r>
              <a:rPr lang="en-GB" sz="4400" dirty="0" err="1">
                <a:solidFill>
                  <a:srgbClr val="D44954"/>
                </a:solidFill>
                <a:latin typeface="iCiel Nabila" pitchFamily="2" charset="-93"/>
              </a:rPr>
              <a:t>hiểu</a:t>
            </a:r>
            <a:r>
              <a:rPr lang="en-GB" sz="4400" dirty="0">
                <a:solidFill>
                  <a:srgbClr val="D44954"/>
                </a:solidFill>
                <a:latin typeface="iCiel Nabila" pitchFamily="2" charset="-93"/>
              </a:rPr>
              <a:t> ý </a:t>
            </a:r>
            <a:r>
              <a:rPr lang="en-GB" sz="4400" dirty="0" err="1">
                <a:solidFill>
                  <a:srgbClr val="D44954"/>
                </a:solidFill>
                <a:latin typeface="iCiel Nabila" pitchFamily="2" charset="-93"/>
              </a:rPr>
              <a:t>nghĩa</a:t>
            </a:r>
            <a:r>
              <a:rPr lang="en-GB" sz="4400" dirty="0">
                <a:solidFill>
                  <a:srgbClr val="D44954"/>
                </a:solidFill>
                <a:latin typeface="iCiel Nabila" pitchFamily="2" charset="-93"/>
              </a:rPr>
              <a:t> </a:t>
            </a:r>
            <a:r>
              <a:rPr lang="en-GB" sz="4400" dirty="0" err="1">
                <a:solidFill>
                  <a:srgbClr val="D44954"/>
                </a:solidFill>
                <a:latin typeface="iCiel Nabila" pitchFamily="2" charset="-93"/>
              </a:rPr>
              <a:t>của</a:t>
            </a:r>
            <a:r>
              <a:rPr lang="en-GB" sz="4400" dirty="0">
                <a:solidFill>
                  <a:srgbClr val="D44954"/>
                </a:solidFill>
                <a:latin typeface="iCiel Nabila" pitchFamily="2" charset="-93"/>
              </a:rPr>
              <a:t> </a:t>
            </a:r>
            <a:r>
              <a:rPr lang="en-GB" sz="4400" dirty="0" err="1">
                <a:solidFill>
                  <a:srgbClr val="D44954"/>
                </a:solidFill>
                <a:latin typeface="iCiel Nabila" pitchFamily="2" charset="-93"/>
              </a:rPr>
              <a:t>cảm</a:t>
            </a:r>
            <a:r>
              <a:rPr lang="en-GB" sz="4400" dirty="0">
                <a:solidFill>
                  <a:srgbClr val="D44954"/>
                </a:solidFill>
                <a:latin typeface="iCiel Nabila" pitchFamily="2" charset="-93"/>
              </a:rPr>
              <a:t> </a:t>
            </a:r>
            <a:r>
              <a:rPr lang="en-GB" sz="4400" dirty="0" err="1">
                <a:solidFill>
                  <a:srgbClr val="D44954"/>
                </a:solidFill>
                <a:latin typeface="iCiel Nabila" pitchFamily="2" charset="-93"/>
              </a:rPr>
              <a:t>xúc</a:t>
            </a:r>
            <a:r>
              <a:rPr lang="en-GB" sz="4400" dirty="0">
                <a:solidFill>
                  <a:srgbClr val="D44954"/>
                </a:solidFill>
                <a:latin typeface="iCiel Nabila" pitchFamily="2" charset="-93"/>
              </a:rPr>
              <a:t> </a:t>
            </a:r>
            <a:r>
              <a:rPr lang="en-GB" sz="4400" dirty="0" err="1">
                <a:solidFill>
                  <a:srgbClr val="D44954"/>
                </a:solidFill>
                <a:latin typeface="iCiel Nabila" pitchFamily="2" charset="-93"/>
              </a:rPr>
              <a:t>tiêu</a:t>
            </a:r>
            <a:r>
              <a:rPr lang="en-GB" sz="4400" dirty="0">
                <a:solidFill>
                  <a:srgbClr val="D44954"/>
                </a:solidFill>
                <a:latin typeface="iCiel Nabila" pitchFamily="2" charset="-93"/>
              </a:rPr>
              <a:t> </a:t>
            </a:r>
            <a:r>
              <a:rPr lang="en-GB" sz="4400" dirty="0" err="1">
                <a:solidFill>
                  <a:srgbClr val="D44954"/>
                </a:solidFill>
                <a:latin typeface="iCiel Nabila" pitchFamily="2" charset="-93"/>
              </a:rPr>
              <a:t>cực</a:t>
            </a:r>
            <a:r>
              <a:rPr lang="en-GB" sz="4400" dirty="0">
                <a:solidFill>
                  <a:srgbClr val="D44954"/>
                </a:solidFill>
                <a:latin typeface="iCiel Nabila" pitchFamily="2" charset="-93"/>
              </a:rPr>
              <a:t> </a:t>
            </a:r>
            <a:r>
              <a:rPr lang="en-GB" sz="4400" dirty="0" err="1">
                <a:solidFill>
                  <a:srgbClr val="D44954"/>
                </a:solidFill>
                <a:latin typeface="iCiel Nabila" pitchFamily="2" charset="-93"/>
              </a:rPr>
              <a:t>và</a:t>
            </a:r>
            <a:r>
              <a:rPr lang="en-GB" sz="4400" dirty="0">
                <a:solidFill>
                  <a:srgbClr val="D44954"/>
                </a:solidFill>
                <a:latin typeface="iCiel Nabila" pitchFamily="2" charset="-93"/>
              </a:rPr>
              <a:t> </a:t>
            </a:r>
            <a:r>
              <a:rPr lang="en-GB" sz="4400" dirty="0" err="1">
                <a:solidFill>
                  <a:srgbClr val="D44954"/>
                </a:solidFill>
                <a:latin typeface="iCiel Nabila" pitchFamily="2" charset="-93"/>
              </a:rPr>
              <a:t>tiêu</a:t>
            </a:r>
            <a:r>
              <a:rPr lang="en-GB" sz="4400" dirty="0">
                <a:solidFill>
                  <a:srgbClr val="D44954"/>
                </a:solidFill>
                <a:latin typeface="iCiel Nabila" pitchFamily="2" charset="-93"/>
              </a:rPr>
              <a:t> </a:t>
            </a:r>
            <a:r>
              <a:rPr lang="en-GB" sz="4400" dirty="0" err="1">
                <a:solidFill>
                  <a:srgbClr val="D44954"/>
                </a:solidFill>
                <a:latin typeface="iCiel Nabila" pitchFamily="2" charset="-93"/>
              </a:rPr>
              <a:t>cực</a:t>
            </a:r>
            <a:endParaRPr lang="en-GB" sz="4400" dirty="0">
              <a:solidFill>
                <a:srgbClr val="D44954"/>
              </a:solidFill>
              <a:latin typeface="iCiel Nabila" pitchFamily="2" charset="-93"/>
            </a:endParaRPr>
          </a:p>
        </p:txBody>
      </p:sp>
    </p:spTree>
    <p:extLst>
      <p:ext uri="{BB962C8B-B14F-4D97-AF65-F5344CB8AC3E}">
        <p14:creationId xmlns:p14="http://schemas.microsoft.com/office/powerpoint/2010/main" val="23506988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自定义 37">
      <a:dk1>
        <a:sysClr val="windowText" lastClr="000000"/>
      </a:dk1>
      <a:lt1>
        <a:sysClr val="window" lastClr="FFFFFF"/>
      </a:lt1>
      <a:dk2>
        <a:srgbClr val="1F497D"/>
      </a:dk2>
      <a:lt2>
        <a:srgbClr val="EEECE1"/>
      </a:lt2>
      <a:accent1>
        <a:srgbClr val="CB793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3">
      <a:majorFont>
        <a:latin typeface="思源黑体"/>
        <a:ea typeface="字魂70号-灵悦黑体"/>
        <a:cs typeface=""/>
      </a:majorFont>
      <a:minorFont>
        <a:latin typeface="思源黑体"/>
        <a:ea typeface="字魂70号-灵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B793B">
            <a:alpha val="44000"/>
          </a:srgbClr>
        </a:solidFill>
      </a:spPr>
      <a:bodyPr rtlCol="0" anchor="ctr"/>
      <a:lstStyle>
        <a:defPPr algn="ctr">
          <a:defRPr sz="3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AliCloud-GP】">
      <a:dk1>
        <a:sysClr val="windowText" lastClr="000000"/>
      </a:dk1>
      <a:lt1>
        <a:sysClr val="window" lastClr="FFFFFF"/>
      </a:lt1>
      <a:dk2>
        <a:srgbClr val="F5C35A"/>
      </a:dk2>
      <a:lt2>
        <a:srgbClr val="AA7B51"/>
      </a:lt2>
      <a:accent1>
        <a:srgbClr val="F08C32"/>
      </a:accent1>
      <a:accent2>
        <a:srgbClr val="D44954"/>
      </a:accent2>
      <a:accent3>
        <a:srgbClr val="064F7B"/>
      </a:accent3>
      <a:accent4>
        <a:srgbClr val="3BA7D3"/>
      </a:accent4>
      <a:accent5>
        <a:srgbClr val="66C3CC"/>
      </a:accent5>
      <a:accent6>
        <a:srgbClr val="2A9FB1"/>
      </a:accent6>
      <a:hlink>
        <a:srgbClr val="9BBB40"/>
      </a:hlink>
      <a:folHlink>
        <a:srgbClr val="546E7A"/>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290</Words>
  <Application>Microsoft Office PowerPoint</Application>
  <PresentationFormat>Widescreen</PresentationFormat>
  <Paragraphs>21</Paragraphs>
  <Slides>17</Slides>
  <Notes>6</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17</vt:i4>
      </vt:variant>
    </vt:vector>
  </HeadingPairs>
  <TitlesOfParts>
    <vt:vector size="42" baseType="lpstr">
      <vt:lpstr>等线</vt:lpstr>
      <vt:lpstr>Arial</vt:lpstr>
      <vt:lpstr>Averta Std CY Bold</vt:lpstr>
      <vt:lpstr>Calibri</vt:lpstr>
      <vt:lpstr>Calibri Light</vt:lpstr>
      <vt:lpstr>Georgia</vt:lpstr>
      <vt:lpstr>iCiel Nabila</vt:lpstr>
      <vt:lpstr>Quicksand Medium</vt:lpstr>
      <vt:lpstr>Times New Roman</vt:lpstr>
      <vt:lpstr>Wingdings</vt:lpstr>
      <vt:lpstr>字魂59号-创粗黑</vt:lpstr>
      <vt:lpstr>思源黑体</vt:lpstr>
      <vt:lpstr>思源黑体 CN Bold</vt:lpstr>
      <vt:lpstr>思源黑体 CN Regular</vt:lpstr>
      <vt:lpstr>Office 主题​​</vt:lpstr>
      <vt:lpstr>Hoạt động</vt:lpstr>
      <vt:lpstr>9_www.33ppt.com</vt:lpstr>
      <vt:lpstr>3_Office Theme</vt:lpstr>
      <vt:lpstr>8_Office Theme</vt:lpstr>
      <vt:lpstr>2_Office Theme</vt:lpstr>
      <vt:lpstr>4_Office Theme</vt:lpstr>
      <vt:lpstr>2_Office 主题​​</vt:lpstr>
      <vt:lpstr>1_Simple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50</cp:revision>
  <dcterms:created xsi:type="dcterms:W3CDTF">2021-06-25T04:06:25Z</dcterms:created>
  <dcterms:modified xsi:type="dcterms:W3CDTF">2026-01-19T06:09:03Z</dcterms:modified>
</cp:coreProperties>
</file>