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13"/>
  </p:notesMasterIdLst>
  <p:sldIdLst>
    <p:sldId id="259" r:id="rId3"/>
    <p:sldId id="342" r:id="rId4"/>
    <p:sldId id="261" r:id="rId5"/>
    <p:sldId id="668" r:id="rId6"/>
    <p:sldId id="671" r:id="rId7"/>
    <p:sldId id="672" r:id="rId8"/>
    <p:sldId id="677" r:id="rId9"/>
    <p:sldId id="678" r:id="rId10"/>
    <p:sldId id="679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39" autoAdjust="0"/>
  </p:normalViewPr>
  <p:slideViewPr>
    <p:cSldViewPr snapToGrid="0">
      <p:cViewPr varScale="1">
        <p:scale>
          <a:sx n="76" d="100"/>
          <a:sy n="76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C0C1-0C03-43EB-A85F-75756A86485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24A4-AE18-4FA8-9438-E57F932A5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22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886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48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2C95-634B-41EB-0DBC-EC4AE6E3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F89BE-CDFD-F44C-ED82-1DFCFEAA4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56BE0-0E51-0623-E758-EDA4448D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6D5AA-7E48-FDB0-EC50-87930B7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FFF6-13F6-006E-2F38-3A9B4B15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518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96215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145D-DCD0-FD26-6B8A-4D71FFF9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ECD6C-891E-6309-A9E4-AAF7C4503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4177-8C5A-D8BA-199F-9E11636E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EEC5-CB5E-E800-98EE-FC455E50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08CA-3F8C-A56F-013E-290E98EB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3772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C8DA-C3B7-EBEC-116B-947F0137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42CA-28A9-8C13-4CD3-6D863B6E0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C7CF9-F7A1-77B6-FC0F-6F1B8CE97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E3BAA-A6CB-9F0E-1A46-87430B0D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2E548-0369-E2D1-A387-274959C0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3737B-AFDB-92C7-9E34-9109DBFE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636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379C-1075-805F-F4A7-EE506DFC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692A8-3D2A-9CE4-F9F4-112DA8BB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419F4-0D25-2DCC-DD10-BB69E866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6246F-945C-8B85-A12A-A4DAB5A37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A56D3-36ED-CDF6-7A71-D4348BF3E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497F00-EE9F-5048-99D1-A7D706E9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CC75B-D790-18E8-E768-69EB8E1A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2E9FB-1669-0311-F0D9-C676EB7A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989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6A1B-D0CE-7FA8-FAC0-CB238742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7EFBA-D1DF-F65C-DFF0-AC194BF2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035D1-3A72-C30C-D236-AF07EF30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1F040-3E48-8906-B1F5-37697708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4093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A11EB-4BB4-B503-6DC7-95F2C88D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7A22E-4551-7942-1F86-05690E12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02A4C-596C-4421-CF28-C7377E02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523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6824-659A-91CF-4825-E45FC912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F23E0-63E1-A966-C726-42F10F5F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49A2B-D681-27F9-44D2-F632DABA1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9CE12-F8C7-BA36-3CE5-4F70FDA8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0B4A7-5F01-21A8-580F-79E2FEDE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8FBFB-3071-EC6A-7EC0-5DF18FDF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3013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41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1DD2-7880-AFE0-ABBA-1E425EEB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2FCC4-C9AF-60A3-81F8-889AEC1BB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F6262-6966-0E1C-BC8C-BD5487BC0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96325-399D-3C48-E5BD-C3FC4B64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584C7-3547-16E4-C562-D24F171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354FE-1BA2-45A2-F7A7-CB8EA0D3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57572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1261-7702-BCC3-AD21-221A0282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BFB16-D371-909E-3BD0-5546C36F6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A9E3-2F8D-A687-ADD7-CD278669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B0FBD-5767-2167-DFB6-10CFEAE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37AE3-C7C3-47C7-1C0E-83D50C6E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59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1EC79-71EC-CA45-14BF-1CA59EC35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0D6C4-9700-47A5-0F66-6BE5771CB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70785-83B0-646E-3B8B-9BB691B7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C561-5568-1467-62AA-40983660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1A82-A335-F50B-5DF4-79E57202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543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11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339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0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08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626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94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09/04/2026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57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9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51415" y="2206048"/>
            <a:ext cx="2525451" cy="2696862"/>
          </a:xfrm>
          <a:custGeom>
            <a:avLst/>
            <a:gdLst/>
            <a:ahLst/>
            <a:cxnLst/>
            <a:rect l="l" t="t" r="r" b="b"/>
            <a:pathLst>
              <a:path w="3788177" h="4045293">
                <a:moveTo>
                  <a:pt x="0" y="0"/>
                </a:moveTo>
                <a:lnTo>
                  <a:pt x="3788177" y="0"/>
                </a:lnTo>
                <a:lnTo>
                  <a:pt x="3788177" y="4045293"/>
                </a:lnTo>
                <a:lnTo>
                  <a:pt x="0" y="4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511302" y="1877413"/>
            <a:ext cx="1344942" cy="2947818"/>
          </a:xfrm>
          <a:custGeom>
            <a:avLst/>
            <a:gdLst/>
            <a:ahLst/>
            <a:cxnLst/>
            <a:rect l="l" t="t" r="r" b="b"/>
            <a:pathLst>
              <a:path w="2017413" h="4421727">
                <a:moveTo>
                  <a:pt x="0" y="0"/>
                </a:moveTo>
                <a:lnTo>
                  <a:pt x="2017413" y="0"/>
                </a:lnTo>
                <a:lnTo>
                  <a:pt x="2017413" y="4421728"/>
                </a:lnTo>
                <a:lnTo>
                  <a:pt x="0" y="4421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1E90AD7-1428-9BB0-EA86-C9EE1EC2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866" y="1295215"/>
            <a:ext cx="4438273" cy="426757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DAA47AB-E174-91BE-31D6-5CDB15A93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380" y="247948"/>
            <a:ext cx="1584662" cy="158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CB742A5-7FCA-DEAA-0AF9-3193AE278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146348"/>
            <a:ext cx="1584662" cy="158466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AB5DB0F-7314-1797-0542-51AFBEBF9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520" y="5273338"/>
            <a:ext cx="1584662" cy="158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6" y="557947"/>
            <a:ext cx="2975106" cy="8596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5AC5DB-1015-BC8A-B33A-BD5666E28EE9}"/>
              </a:ext>
            </a:extLst>
          </p:cNvPr>
          <p:cNvGrpSpPr/>
          <p:nvPr/>
        </p:nvGrpSpPr>
        <p:grpSpPr>
          <a:xfrm>
            <a:off x="1690232" y="1658096"/>
            <a:ext cx="8316633" cy="2365841"/>
            <a:chOff x="1524000" y="2112264"/>
            <a:chExt cx="8316633" cy="23658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252CC0-EAB9-CE28-CE7B-91C37C7E3BB5}"/>
                </a:ext>
              </a:extLst>
            </p:cNvPr>
            <p:cNvSpPr txBox="1"/>
            <p:nvPr/>
          </p:nvSpPr>
          <p:spPr>
            <a:xfrm>
              <a:off x="1524000" y="2112264"/>
              <a:ext cx="826693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7200" b="0" i="0" dirty="0">
                  <a:ln w="317500">
                    <a:solidFill>
                      <a:schemeClr val="bg1"/>
                    </a:solidFill>
                  </a:ln>
                  <a:solidFill>
                    <a:srgbClr val="222222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#9Slide07 IcielKoni" pitchFamily="2" charset="-93"/>
                </a:rPr>
                <a:t>XEM ĐỒNG HỒ - THÁNG - NĂM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274592-A854-2023-2F76-49E149AAF0C2}"/>
                </a:ext>
              </a:extLst>
            </p:cNvPr>
            <p:cNvSpPr txBox="1"/>
            <p:nvPr/>
          </p:nvSpPr>
          <p:spPr>
            <a:xfrm>
              <a:off x="1573695" y="2169781"/>
              <a:ext cx="826693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0" i="0" dirty="0">
                  <a:gradFill>
                    <a:gsLst>
                      <a:gs pos="51000">
                        <a:srgbClr val="F47C06"/>
                      </a:gs>
                      <a:gs pos="56000">
                        <a:srgbClr val="536AF2"/>
                      </a:gs>
                    </a:gsLst>
                    <a:lin ang="5400000" scaled="1"/>
                  </a:gradFill>
                  <a:effectLst/>
                  <a:latin typeface="#9Slide07 IcielKoni" pitchFamily="2" charset="-93"/>
                </a:rPr>
                <a:t>XEM ĐỒNG HỒ - THÁNG - NĂM</a:t>
              </a:r>
              <a:endParaRPr lang="vi-VN" sz="7200" b="0" i="0" dirty="0">
                <a:gradFill>
                  <a:gsLst>
                    <a:gs pos="51000">
                      <a:srgbClr val="F47C06"/>
                    </a:gs>
                    <a:gs pos="56000">
                      <a:srgbClr val="536AF2"/>
                    </a:gs>
                  </a:gsLst>
                  <a:lin ang="5400000" scaled="1"/>
                </a:gradFill>
                <a:effectLst/>
                <a:latin typeface="#9Slide07 IcielKoni" pitchFamily="2" charset="-93"/>
              </a:endParaRPr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13D30280-5AD2-EE3C-CE16-0A0F341ECD51}"/>
              </a:ext>
            </a:extLst>
          </p:cNvPr>
          <p:cNvSpPr/>
          <p:nvPr/>
        </p:nvSpPr>
        <p:spPr>
          <a:xfrm>
            <a:off x="8676166" y="3987209"/>
            <a:ext cx="2999577" cy="2115879"/>
          </a:xfrm>
          <a:custGeom>
            <a:avLst/>
            <a:gdLst/>
            <a:ahLst/>
            <a:cxnLst/>
            <a:rect l="l" t="t" r="r" b="b"/>
            <a:pathLst>
              <a:path w="11570615" h="8229600">
                <a:moveTo>
                  <a:pt x="0" y="0"/>
                </a:moveTo>
                <a:lnTo>
                  <a:pt x="11570616" y="0"/>
                </a:lnTo>
                <a:lnTo>
                  <a:pt x="115706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23E396A-D545-353E-6715-343001AAC7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0676" y="3453990"/>
            <a:ext cx="2504031" cy="286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985683" y="2085153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E54DD3C-D5FA-ADC2-71CB-E6DDBECC6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161" y="1295215"/>
            <a:ext cx="4950381" cy="426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B375C-C6CB-B600-9860-30BA2244B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0" y="461675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8FE7027-DB8A-BC5F-A34A-7F8D8DEAFD8A}"/>
              </a:ext>
            </a:extLst>
          </p:cNvPr>
          <p:cNvGrpSpPr/>
          <p:nvPr/>
        </p:nvGrpSpPr>
        <p:grpSpPr>
          <a:xfrm>
            <a:off x="3324225" y="1506716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F807-80E1-8EF2-F812-53F231F06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D021A3-22B9-CD33-16B1-4DA895049B4E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34E578-DD99-0B31-9531-D7CDA752F25B}"/>
              </a:ext>
            </a:extLst>
          </p:cNvPr>
          <p:cNvGrpSpPr/>
          <p:nvPr/>
        </p:nvGrpSpPr>
        <p:grpSpPr>
          <a:xfrm rot="1798602">
            <a:off x="2391710" y="3025007"/>
            <a:ext cx="2100957" cy="610410"/>
            <a:chOff x="4585186" y="3690411"/>
            <a:chExt cx="2100957" cy="6104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BAA89E-6DAA-AB50-8826-7937C346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F5BC6E3-47C2-94E5-F3D4-ECAB8F855895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3D6CE3-4ED0-7980-6EDD-32DA041F5760}"/>
              </a:ext>
            </a:extLst>
          </p:cNvPr>
          <p:cNvGrpSpPr/>
          <p:nvPr/>
        </p:nvGrpSpPr>
        <p:grpSpPr>
          <a:xfrm>
            <a:off x="5743108" y="420993"/>
            <a:ext cx="5422581" cy="3836682"/>
            <a:chOff x="5124004" y="1521941"/>
            <a:chExt cx="5422581" cy="383668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83F5B7A-9085-5167-FA05-8F69F56151A8}"/>
                </a:ext>
              </a:extLst>
            </p:cNvPr>
            <p:cNvSpPr/>
            <p:nvPr/>
          </p:nvSpPr>
          <p:spPr>
            <a:xfrm>
              <a:off x="5581709" y="2221138"/>
              <a:ext cx="4964876" cy="3137485"/>
            </a:xfrm>
            <a:custGeom>
              <a:avLst/>
              <a:gdLst>
                <a:gd name="connsiteX0" fmla="*/ 0 w 4964876"/>
                <a:gd name="connsiteY0" fmla="*/ 522925 h 3137485"/>
                <a:gd name="connsiteX1" fmla="*/ 522925 w 4964876"/>
                <a:gd name="connsiteY1" fmla="*/ 0 h 3137485"/>
                <a:gd name="connsiteX2" fmla="*/ 4441951 w 4964876"/>
                <a:gd name="connsiteY2" fmla="*/ 0 h 3137485"/>
                <a:gd name="connsiteX3" fmla="*/ 4964876 w 4964876"/>
                <a:gd name="connsiteY3" fmla="*/ 522925 h 3137485"/>
                <a:gd name="connsiteX4" fmla="*/ 4964876 w 4964876"/>
                <a:gd name="connsiteY4" fmla="*/ 2614560 h 3137485"/>
                <a:gd name="connsiteX5" fmla="*/ 4441951 w 4964876"/>
                <a:gd name="connsiteY5" fmla="*/ 3137485 h 3137485"/>
                <a:gd name="connsiteX6" fmla="*/ 522925 w 4964876"/>
                <a:gd name="connsiteY6" fmla="*/ 3137485 h 3137485"/>
                <a:gd name="connsiteX7" fmla="*/ 0 w 4964876"/>
                <a:gd name="connsiteY7" fmla="*/ 2614560 h 3137485"/>
                <a:gd name="connsiteX8" fmla="*/ 0 w 4964876"/>
                <a:gd name="connsiteY8" fmla="*/ 522925 h 313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3137485" fill="none" extrusionOk="0">
                  <a:moveTo>
                    <a:pt x="0" y="522925"/>
                  </a:moveTo>
                  <a:cubicBezTo>
                    <a:pt x="-22014" y="224914"/>
                    <a:pt x="266934" y="37351"/>
                    <a:pt x="522925" y="0"/>
                  </a:cubicBezTo>
                  <a:cubicBezTo>
                    <a:pt x="1413695" y="-61902"/>
                    <a:pt x="3590029" y="-101778"/>
                    <a:pt x="4441951" y="0"/>
                  </a:cubicBezTo>
                  <a:cubicBezTo>
                    <a:pt x="4703627" y="-8506"/>
                    <a:pt x="4992504" y="197304"/>
                    <a:pt x="4964876" y="522925"/>
                  </a:cubicBezTo>
                  <a:cubicBezTo>
                    <a:pt x="5022530" y="1459848"/>
                    <a:pt x="4981151" y="2028786"/>
                    <a:pt x="4964876" y="2614560"/>
                  </a:cubicBezTo>
                  <a:cubicBezTo>
                    <a:pt x="4952934" y="2897518"/>
                    <a:pt x="4725935" y="3115208"/>
                    <a:pt x="4441951" y="3137485"/>
                  </a:cubicBezTo>
                  <a:cubicBezTo>
                    <a:pt x="3363799" y="2995093"/>
                    <a:pt x="1148954" y="3248586"/>
                    <a:pt x="522925" y="3137485"/>
                  </a:cubicBezTo>
                  <a:cubicBezTo>
                    <a:pt x="229270" y="3139912"/>
                    <a:pt x="-6389" y="2932495"/>
                    <a:pt x="0" y="2614560"/>
                  </a:cubicBezTo>
                  <a:cubicBezTo>
                    <a:pt x="-60195" y="1997009"/>
                    <a:pt x="-117669" y="1000694"/>
                    <a:pt x="0" y="522925"/>
                  </a:cubicBezTo>
                  <a:close/>
                </a:path>
                <a:path w="4964876" h="3137485" stroke="0" extrusionOk="0">
                  <a:moveTo>
                    <a:pt x="0" y="522925"/>
                  </a:moveTo>
                  <a:cubicBezTo>
                    <a:pt x="-6288" y="225810"/>
                    <a:pt x="212457" y="-36236"/>
                    <a:pt x="522925" y="0"/>
                  </a:cubicBezTo>
                  <a:cubicBezTo>
                    <a:pt x="1020638" y="-164947"/>
                    <a:pt x="2755755" y="-52288"/>
                    <a:pt x="4441951" y="0"/>
                  </a:cubicBezTo>
                  <a:cubicBezTo>
                    <a:pt x="4728884" y="-29305"/>
                    <a:pt x="4926587" y="240251"/>
                    <a:pt x="4964876" y="522925"/>
                  </a:cubicBezTo>
                  <a:cubicBezTo>
                    <a:pt x="4821551" y="830515"/>
                    <a:pt x="5058326" y="2264936"/>
                    <a:pt x="4964876" y="2614560"/>
                  </a:cubicBezTo>
                  <a:cubicBezTo>
                    <a:pt x="4989069" y="2934600"/>
                    <a:pt x="4712034" y="3103419"/>
                    <a:pt x="4441951" y="3137485"/>
                  </a:cubicBezTo>
                  <a:cubicBezTo>
                    <a:pt x="3580806" y="3296026"/>
                    <a:pt x="2273146" y="2995649"/>
                    <a:pt x="522925" y="3137485"/>
                  </a:cubicBezTo>
                  <a:cubicBezTo>
                    <a:pt x="231403" y="3185220"/>
                    <a:pt x="6769" y="2901010"/>
                    <a:pt x="0" y="2614560"/>
                  </a:cubicBezTo>
                  <a:cubicBezTo>
                    <a:pt x="108226" y="2278167"/>
                    <a:pt x="-136457" y="872956"/>
                    <a:pt x="0" y="5229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6BB476-736C-B056-8559-6A6C9A71B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4004" y="1521941"/>
              <a:ext cx="1093595" cy="1093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187162" y="2893227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orange and white text&#10;&#10;AI-generated content may be incorrect.">
            <a:extLst>
              <a:ext uri="{FF2B5EF4-FFF2-40B4-BE49-F238E27FC236}">
                <a16:creationId xmlns:a16="http://schemas.microsoft.com/office/drawing/2014/main" id="{0C12A759-0302-C3D8-B7D2-5BD562264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61" y="1527714"/>
            <a:ext cx="10067484" cy="39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D663C6E-8A0B-59CE-469B-2E8E6000D6B1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E600D-93B0-4410-6A06-E8F181D66DB2}"/>
              </a:ext>
            </a:extLst>
          </p:cNvPr>
          <p:cNvSpPr txBox="1"/>
          <p:nvPr/>
        </p:nvSpPr>
        <p:spPr>
          <a:xfrm>
            <a:off x="1314449" y="558166"/>
            <a:ext cx="1035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1CA2B-DCFB-A1F7-5B70-51C4E236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647700"/>
            <a:ext cx="80391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CB175-1C1D-0E7A-BAC3-9EADC5C6D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5" y="3209925"/>
            <a:ext cx="81534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20E7A4-EE84-37F4-896D-0DE350AF051A}"/>
              </a:ext>
            </a:extLst>
          </p:cNvPr>
          <p:cNvGrpSpPr/>
          <p:nvPr/>
        </p:nvGrpSpPr>
        <p:grpSpPr>
          <a:xfrm>
            <a:off x="429348" y="1569481"/>
            <a:ext cx="3807499" cy="4003226"/>
            <a:chOff x="8001897" y="2517912"/>
            <a:chExt cx="3807499" cy="40032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E5ACBE0-9F25-9A76-3F5F-ACB4B0ADB731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EFC9445-5CC1-EAE0-B902-E1EAD0B4757E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CA7C6CF-A3B7-6121-239C-916EEB423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2202AA5-6D48-E7EB-7B05-E0E78B468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D841146-8110-9B91-8B60-B41BF7BDE70A}"/>
              </a:ext>
            </a:extLst>
          </p:cNvPr>
          <p:cNvSpPr txBox="1"/>
          <p:nvPr/>
        </p:nvSpPr>
        <p:spPr>
          <a:xfrm>
            <a:off x="101784" y="5489419"/>
            <a:ext cx="419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97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85185E-6 L -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3CFD85F-6CCF-3986-B6DD-BF4F0A0DCFB5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06874-2DB0-54B4-4849-AF39C8634093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>
                <a:solidFill>
                  <a:prstClr val="black"/>
                </a:solidFill>
              </a:rPr>
              <a:t>Hai đồng hồ nào chỉ cùng thời gian vào buổi chiều?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AEB1F-44EB-0CAA-F127-1AD5E63E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414462"/>
            <a:ext cx="9690774" cy="452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C970A2-5547-235E-B365-5731EA4E389A}"/>
              </a:ext>
            </a:extLst>
          </p:cNvPr>
          <p:cNvCxnSpPr/>
          <p:nvPr/>
        </p:nvCxnSpPr>
        <p:spPr>
          <a:xfrm>
            <a:off x="2838450" y="2933700"/>
            <a:ext cx="1514475" cy="1638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618F7-BA46-A0EF-0C2E-A36AB5655514}"/>
              </a:ext>
            </a:extLst>
          </p:cNvPr>
          <p:cNvCxnSpPr>
            <a:cxnSpLocks/>
          </p:cNvCxnSpPr>
          <p:nvPr/>
        </p:nvCxnSpPr>
        <p:spPr>
          <a:xfrm>
            <a:off x="5324475" y="3038475"/>
            <a:ext cx="3581400" cy="1057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8BA0AF-11B4-02BC-3D5F-DEEF080A1678}"/>
              </a:ext>
            </a:extLst>
          </p:cNvPr>
          <p:cNvCxnSpPr>
            <a:cxnSpLocks/>
          </p:cNvCxnSpPr>
          <p:nvPr/>
        </p:nvCxnSpPr>
        <p:spPr>
          <a:xfrm flipH="1">
            <a:off x="2857500" y="2981325"/>
            <a:ext cx="4572000" cy="933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C6FB33-E611-633D-F39A-9FF747A36741}"/>
              </a:ext>
            </a:extLst>
          </p:cNvPr>
          <p:cNvCxnSpPr>
            <a:cxnSpLocks/>
          </p:cNvCxnSpPr>
          <p:nvPr/>
        </p:nvCxnSpPr>
        <p:spPr>
          <a:xfrm flipH="1">
            <a:off x="6877050" y="3057525"/>
            <a:ext cx="1838325" cy="140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C58ADD3-5136-497D-6C7E-30297228D7EC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A993D-6E87-D0D1-5908-4ADE85C33C82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Chọn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thích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hợp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với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mỗi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bức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tranh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6A66C-8488-DB34-1321-3CC6D9E5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1547812"/>
            <a:ext cx="3914775" cy="401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D67B7-6C24-6D9F-99DA-84D3B93DD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12" y="1404937"/>
            <a:ext cx="3743325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0F09E1-25E5-B951-C75A-B522500AA495}"/>
              </a:ext>
            </a:extLst>
          </p:cNvPr>
          <p:cNvSpPr/>
          <p:nvPr/>
        </p:nvSpPr>
        <p:spPr>
          <a:xfrm>
            <a:off x="2409825" y="4648200"/>
            <a:ext cx="1428750" cy="1000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31A8DE-3B3A-3802-A236-BD38C48F9B0D}"/>
              </a:ext>
            </a:extLst>
          </p:cNvPr>
          <p:cNvSpPr/>
          <p:nvPr/>
        </p:nvSpPr>
        <p:spPr>
          <a:xfrm>
            <a:off x="8305800" y="4495800"/>
            <a:ext cx="1428750" cy="1009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032136-7336-8D45-008C-BAE062B67230}"/>
              </a:ext>
            </a:extLst>
          </p:cNvPr>
          <p:cNvSpPr/>
          <p:nvPr/>
        </p:nvSpPr>
        <p:spPr>
          <a:xfrm rot="1067334">
            <a:off x="1640078" y="1596916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0F4BF45-D43F-7DA7-D7C6-CA064948CD8B}"/>
              </a:ext>
            </a:extLst>
          </p:cNvPr>
          <p:cNvSpPr/>
          <p:nvPr/>
        </p:nvSpPr>
        <p:spPr>
          <a:xfrm rot="7161412">
            <a:off x="9479153" y="1092092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F88DE8E-4DE8-AF3A-BC75-5403CD51C630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1F33D-8769-12F6-8521-3B930C0479CF}"/>
              </a:ext>
            </a:extLst>
          </p:cNvPr>
          <p:cNvSpPr txBox="1"/>
          <p:nvPr/>
        </p:nvSpPr>
        <p:spPr>
          <a:xfrm>
            <a:off x="1333499" y="501016"/>
            <a:ext cx="1035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2C82B-3399-45E7-DEF8-E0B30A62C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4" y="1566862"/>
            <a:ext cx="8543925" cy="12305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0AFDAB-EF12-7EEF-5AFF-F1F493BB63ED}"/>
              </a:ext>
            </a:extLst>
          </p:cNvPr>
          <p:cNvGrpSpPr/>
          <p:nvPr/>
        </p:nvGrpSpPr>
        <p:grpSpPr>
          <a:xfrm>
            <a:off x="409575" y="3238500"/>
            <a:ext cx="6219825" cy="646331"/>
            <a:chOff x="409575" y="3238500"/>
            <a:chExt cx="62198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7AA098-EDB7-2D0C-18A5-349356D4DE06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 10 </a:t>
              </a:r>
              <a:r>
                <a:rPr lang="en-US" sz="3600" dirty="0" err="1"/>
                <a:t>phút</a:t>
              </a:r>
              <a:r>
                <a:rPr lang="en-US" sz="3600" dirty="0"/>
                <a:t> + 25 </a:t>
              </a:r>
              <a:r>
                <a:rPr lang="en-US" sz="3600" dirty="0" err="1"/>
                <a:t>phút</a:t>
              </a:r>
              <a:r>
                <a:rPr lang="en-US" sz="3600" dirty="0"/>
                <a:t> =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F4E52C3-783A-0DC0-B48D-F12F22358DFC}"/>
                </a:ext>
              </a:extLst>
            </p:cNvPr>
            <p:cNvSpPr/>
            <p:nvPr/>
          </p:nvSpPr>
          <p:spPr>
            <a:xfrm>
              <a:off x="469582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755A44-F41B-1F54-AD28-28E7E0909CFA}"/>
              </a:ext>
            </a:extLst>
          </p:cNvPr>
          <p:cNvGrpSpPr/>
          <p:nvPr/>
        </p:nvGrpSpPr>
        <p:grpSpPr>
          <a:xfrm>
            <a:off x="504825" y="4067175"/>
            <a:ext cx="6219825" cy="646331"/>
            <a:chOff x="409575" y="3238500"/>
            <a:chExt cx="6219825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B7A528-E892-075D-BCED-61F0DBEC3380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 24 </a:t>
              </a:r>
              <a:r>
                <a:rPr lang="en-US" sz="3600" dirty="0" err="1"/>
                <a:t>giờ</a:t>
              </a:r>
              <a:r>
                <a:rPr lang="en-US" sz="3600" dirty="0"/>
                <a:t> x 2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801609-2BF5-4C98-FD79-6B6BBABE60AA}"/>
                </a:ext>
              </a:extLst>
            </p:cNvPr>
            <p:cNvSpPr/>
            <p:nvPr/>
          </p:nvSpPr>
          <p:spPr>
            <a:xfrm>
              <a:off x="319087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5D1402-FD0E-6FD5-A884-041A64F0143F}"/>
              </a:ext>
            </a:extLst>
          </p:cNvPr>
          <p:cNvGrpSpPr/>
          <p:nvPr/>
        </p:nvGrpSpPr>
        <p:grpSpPr>
          <a:xfrm>
            <a:off x="6724650" y="3200400"/>
            <a:ext cx="6219825" cy="646331"/>
            <a:chOff x="409575" y="3238500"/>
            <a:chExt cx="6219825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7037DC-6C8F-3261-846F-9252B0B418EA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24 </a:t>
              </a:r>
              <a:r>
                <a:rPr lang="en-US" sz="3600" dirty="0" err="1"/>
                <a:t>giờ</a:t>
              </a:r>
              <a:r>
                <a:rPr lang="en-US" sz="3600" dirty="0"/>
                <a:t> - 8 </a:t>
              </a:r>
              <a:r>
                <a:rPr lang="en-US" sz="3600" dirty="0" err="1"/>
                <a:t>giờ</a:t>
              </a:r>
              <a:r>
                <a:rPr lang="en-US" sz="3600" dirty="0"/>
                <a:t>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17BAE03-36EA-3A5E-7773-825D74B635AA}"/>
                </a:ext>
              </a:extLst>
            </p:cNvPr>
            <p:cNvSpPr/>
            <p:nvPr/>
          </p:nvSpPr>
          <p:spPr>
            <a:xfrm>
              <a:off x="3867149" y="33242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BC45C-014D-4F1B-226B-D1C6F1344234}"/>
              </a:ext>
            </a:extLst>
          </p:cNvPr>
          <p:cNvGrpSpPr/>
          <p:nvPr/>
        </p:nvGrpSpPr>
        <p:grpSpPr>
          <a:xfrm>
            <a:off x="6762750" y="4067175"/>
            <a:ext cx="6219825" cy="646331"/>
            <a:chOff x="409575" y="3238500"/>
            <a:chExt cx="6219825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33E28A-9805-8BC3-7CA9-6F20AD549C6C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d) 60 </a:t>
              </a:r>
              <a:r>
                <a:rPr lang="en-US" sz="3600" dirty="0" err="1"/>
                <a:t>phút</a:t>
              </a:r>
              <a:r>
                <a:rPr lang="en-US" sz="3600" dirty="0"/>
                <a:t> : 6 = 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999BC4-2A79-4BAC-9526-EBC9FCA17E8A}"/>
                </a:ext>
              </a:extLst>
            </p:cNvPr>
            <p:cNvSpPr/>
            <p:nvPr/>
          </p:nvSpPr>
          <p:spPr>
            <a:xfrm>
              <a:off x="3419474" y="32861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881E30-5BA8-C95D-6BDC-A3EFCE564974}"/>
              </a:ext>
            </a:extLst>
          </p:cNvPr>
          <p:cNvSpPr/>
          <p:nvPr/>
        </p:nvSpPr>
        <p:spPr>
          <a:xfrm>
            <a:off x="4619624" y="330517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0F226F-201B-CC96-40BD-8B5D933C8DC4}"/>
              </a:ext>
            </a:extLst>
          </p:cNvPr>
          <p:cNvSpPr/>
          <p:nvPr/>
        </p:nvSpPr>
        <p:spPr>
          <a:xfrm>
            <a:off x="10115549" y="328612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5B7D59-C5E1-2F70-1457-FC9A80CE0219}"/>
              </a:ext>
            </a:extLst>
          </p:cNvPr>
          <p:cNvSpPr/>
          <p:nvPr/>
        </p:nvSpPr>
        <p:spPr>
          <a:xfrm>
            <a:off x="3248024" y="4133850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1182C4-0C33-F5CA-D99A-483D02FE5ADE}"/>
              </a:ext>
            </a:extLst>
          </p:cNvPr>
          <p:cNvSpPr/>
          <p:nvPr/>
        </p:nvSpPr>
        <p:spPr>
          <a:xfrm>
            <a:off x="9705974" y="4076700"/>
            <a:ext cx="666751" cy="542925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986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127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#9Slide07 IcielKoni</vt:lpstr>
      <vt:lpstr>Arial</vt:lpstr>
      <vt:lpstr>Calibri</vt:lpstr>
      <vt:lpstr>Calibri Light</vt:lpstr>
      <vt:lpstr>Cambria</vt:lpstr>
      <vt:lpstr>Times New Roman</vt:lpstr>
      <vt:lpstr>UTM Cookies</vt:lpstr>
      <vt:lpstr>Chủ đề Office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</cp:lastModifiedBy>
  <cp:revision>58</cp:revision>
  <dcterms:created xsi:type="dcterms:W3CDTF">2023-02-05T02:18:46Z</dcterms:created>
  <dcterms:modified xsi:type="dcterms:W3CDTF">2026-04-09T05:22:28Z</dcterms:modified>
</cp:coreProperties>
</file>