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14"/>
  </p:notesMasterIdLst>
  <p:sldIdLst>
    <p:sldId id="256" r:id="rId3"/>
    <p:sldId id="261" r:id="rId4"/>
    <p:sldId id="262" r:id="rId5"/>
    <p:sldId id="263" r:id="rId6"/>
    <p:sldId id="653" r:id="rId7"/>
    <p:sldId id="267" r:id="rId8"/>
    <p:sldId id="654" r:id="rId9"/>
    <p:sldId id="269" r:id="rId10"/>
    <p:sldId id="271" r:id="rId11"/>
    <p:sldId id="272" r:id="rId12"/>
    <p:sldId id="655" r:id="rId13"/>
  </p:sldIdLst>
  <p:sldSz cx="12192000" cy="6858000"/>
  <p:notesSz cx="7104063" cy="10234613"/>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5CD"/>
    <a:srgbClr val="E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80" autoAdjust="0"/>
  </p:normalViewPr>
  <p:slideViewPr>
    <p:cSldViewPr snapToGrid="0">
      <p:cViewPr varScale="1">
        <p:scale>
          <a:sx n="66" d="100"/>
          <a:sy n="66" d="100"/>
        </p:scale>
        <p:origin x="762"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4CE6E08-AC9A-43D8-BF40-DB78A9B62FFB}" type="datetimeFigureOut">
              <a:rPr lang="zh-CN" altLang="en-US" smtClean="0"/>
              <a:t>2026/2/13</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227E6127-5E05-44BB-A699-F63884802850}" type="slidenum">
              <a:rPr lang="zh-CN" altLang="en-US" smtClean="0"/>
              <a:t>‹#›</a:t>
            </a:fld>
            <a:endParaRPr lang="zh-CN" altLang="en-US"/>
          </a:p>
        </p:txBody>
      </p:sp>
    </p:spTree>
    <p:extLst>
      <p:ext uri="{BB962C8B-B14F-4D97-AF65-F5344CB8AC3E}">
        <p14:creationId xmlns:p14="http://schemas.microsoft.com/office/powerpoint/2010/main" val="387857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1</a:t>
            </a:fld>
            <a:endParaRPr lang="zh-CN" altLang="en-US"/>
          </a:p>
        </p:txBody>
      </p:sp>
    </p:spTree>
    <p:extLst>
      <p:ext uri="{BB962C8B-B14F-4D97-AF65-F5344CB8AC3E}">
        <p14:creationId xmlns:p14="http://schemas.microsoft.com/office/powerpoint/2010/main" val="351917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10</a:t>
            </a:fld>
            <a:endParaRPr lang="zh-CN" altLang="en-US"/>
          </a:p>
        </p:txBody>
      </p:sp>
    </p:spTree>
    <p:extLst>
      <p:ext uri="{BB962C8B-B14F-4D97-AF65-F5344CB8AC3E}">
        <p14:creationId xmlns:p14="http://schemas.microsoft.com/office/powerpoint/2010/main" val="71248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11</a:t>
            </a:fld>
            <a:endParaRPr lang="zh-CN" altLang="en-US"/>
          </a:p>
        </p:txBody>
      </p:sp>
    </p:spTree>
    <p:extLst>
      <p:ext uri="{BB962C8B-B14F-4D97-AF65-F5344CB8AC3E}">
        <p14:creationId xmlns:p14="http://schemas.microsoft.com/office/powerpoint/2010/main" val="214941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2</a:t>
            </a:fld>
            <a:endParaRPr lang="zh-CN" altLang="en-US"/>
          </a:p>
        </p:txBody>
      </p:sp>
    </p:spTree>
    <p:extLst>
      <p:ext uri="{BB962C8B-B14F-4D97-AF65-F5344CB8AC3E}">
        <p14:creationId xmlns:p14="http://schemas.microsoft.com/office/powerpoint/2010/main" val="142038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3</a:t>
            </a:fld>
            <a:endParaRPr lang="zh-CN" altLang="en-US"/>
          </a:p>
        </p:txBody>
      </p:sp>
    </p:spTree>
    <p:extLst>
      <p:ext uri="{BB962C8B-B14F-4D97-AF65-F5344CB8AC3E}">
        <p14:creationId xmlns:p14="http://schemas.microsoft.com/office/powerpoint/2010/main" val="284511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4</a:t>
            </a:fld>
            <a:endParaRPr lang="zh-CN" altLang="en-US"/>
          </a:p>
        </p:txBody>
      </p:sp>
    </p:spTree>
    <p:extLst>
      <p:ext uri="{BB962C8B-B14F-4D97-AF65-F5344CB8AC3E}">
        <p14:creationId xmlns:p14="http://schemas.microsoft.com/office/powerpoint/2010/main" val="333198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5</a:t>
            </a:fld>
            <a:endParaRPr lang="zh-CN" altLang="en-US"/>
          </a:p>
        </p:txBody>
      </p:sp>
    </p:spTree>
    <p:extLst>
      <p:ext uri="{BB962C8B-B14F-4D97-AF65-F5344CB8AC3E}">
        <p14:creationId xmlns:p14="http://schemas.microsoft.com/office/powerpoint/2010/main" val="263399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6</a:t>
            </a:fld>
            <a:endParaRPr lang="zh-CN" altLang="en-US"/>
          </a:p>
        </p:txBody>
      </p:sp>
    </p:spTree>
    <p:extLst>
      <p:ext uri="{BB962C8B-B14F-4D97-AF65-F5344CB8AC3E}">
        <p14:creationId xmlns:p14="http://schemas.microsoft.com/office/powerpoint/2010/main" val="403088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7</a:t>
            </a:fld>
            <a:endParaRPr lang="zh-CN" altLang="en-US"/>
          </a:p>
        </p:txBody>
      </p:sp>
    </p:spTree>
    <p:extLst>
      <p:ext uri="{BB962C8B-B14F-4D97-AF65-F5344CB8AC3E}">
        <p14:creationId xmlns:p14="http://schemas.microsoft.com/office/powerpoint/2010/main" val="95549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8</a:t>
            </a:fld>
            <a:endParaRPr lang="zh-CN" altLang="en-US"/>
          </a:p>
        </p:txBody>
      </p:sp>
    </p:spTree>
    <p:extLst>
      <p:ext uri="{BB962C8B-B14F-4D97-AF65-F5344CB8AC3E}">
        <p14:creationId xmlns:p14="http://schemas.microsoft.com/office/powerpoint/2010/main" val="3325931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9</a:t>
            </a:fld>
            <a:endParaRPr lang="zh-CN" altLang="en-US"/>
          </a:p>
        </p:txBody>
      </p:sp>
    </p:spTree>
    <p:extLst>
      <p:ext uri="{BB962C8B-B14F-4D97-AF65-F5344CB8AC3E}">
        <p14:creationId xmlns:p14="http://schemas.microsoft.com/office/powerpoint/2010/main" val="187945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2026/2/13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78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2"/>
            <a:ext cx="2844800" cy="365125"/>
          </a:xfrm>
          <a:prstGeom prst="rect">
            <a:avLst/>
          </a:prstGeom>
        </p:spPr>
        <p:txBody>
          <a:bodyPr/>
          <a:lstStyle/>
          <a:p>
            <a:fld id="{44E5CC29-D4C1-43AF-92DE-EAC9F1236EA8}" type="datetime1">
              <a:rPr lang="zh-CN" altLang="en-US" smtClean="0">
                <a:solidFill>
                  <a:prstClr val="black">
                    <a:tint val="75000"/>
                  </a:prstClr>
                </a:solidFill>
              </a:rPr>
              <a:pPr/>
              <a:t>2026/2/13</a:t>
            </a:fld>
            <a:endParaRPr lang="zh-CN" altLang="en-US">
              <a:solidFill>
                <a:prstClr val="black">
                  <a:tint val="75000"/>
                </a:prstClr>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976320" y="311284"/>
            <a:ext cx="2844800" cy="365125"/>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15696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2"/>
            <a:ext cx="2844800" cy="365125"/>
          </a:xfrm>
          <a:prstGeom prst="rect">
            <a:avLst/>
          </a:prstGeom>
        </p:spPr>
        <p:txBody>
          <a:bodyPr/>
          <a:lstStyle/>
          <a:p>
            <a:fld id="{7093F466-4605-4A4F-B0AC-603452C1E21D}" type="datetime1">
              <a:rPr lang="zh-CN" altLang="en-US" smtClean="0">
                <a:solidFill>
                  <a:prstClr val="black">
                    <a:tint val="75000"/>
                  </a:prstClr>
                </a:solidFill>
              </a:rPr>
              <a:pPr/>
              <a:t>2026/2/13</a:t>
            </a:fld>
            <a:endParaRPr lang="zh-CN" altLang="en-US">
              <a:solidFill>
                <a:prstClr val="black">
                  <a:tint val="75000"/>
                </a:prstClr>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976320" y="311284"/>
            <a:ext cx="2844800" cy="365125"/>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56344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09600" y="6356352"/>
            <a:ext cx="2844800" cy="365125"/>
          </a:xfrm>
          <a:prstGeom prst="rect">
            <a:avLst/>
          </a:prstGeom>
        </p:spPr>
        <p:txBody>
          <a:bodyPr/>
          <a:lstStyle/>
          <a:p>
            <a:fld id="{4DEA88E6-BDD8-4DB5-B2C6-C275153AB3E5}" type="datetime1">
              <a:rPr lang="zh-CN" altLang="en-US" smtClean="0">
                <a:solidFill>
                  <a:prstClr val="black">
                    <a:tint val="75000"/>
                  </a:prstClr>
                </a:solidFill>
              </a:rPr>
              <a:pPr/>
              <a:t>2026/2/13</a:t>
            </a:fld>
            <a:endParaRPr lang="zh-CN" altLang="en-US">
              <a:solidFill>
                <a:prstClr val="black">
                  <a:tint val="75000"/>
                </a:prstClr>
              </a:solidFill>
            </a:endParaRPr>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976320" y="311284"/>
            <a:ext cx="2844800" cy="365125"/>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85496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609600" y="6356352"/>
            <a:ext cx="2844800" cy="365125"/>
          </a:xfrm>
          <a:prstGeom prst="rect">
            <a:avLst/>
          </a:prstGeom>
        </p:spPr>
        <p:txBody>
          <a:bodyPr/>
          <a:lstStyle/>
          <a:p>
            <a:fld id="{8115AA7B-1762-4F64-867E-A62A0D51D324}" type="datetime1">
              <a:rPr lang="zh-CN" altLang="en-US" smtClean="0">
                <a:solidFill>
                  <a:prstClr val="black">
                    <a:tint val="75000"/>
                  </a:prstClr>
                </a:solidFill>
              </a:rPr>
              <a:pPr/>
              <a:t>2026/2/13</a:t>
            </a:fld>
            <a:endParaRPr lang="zh-CN" altLang="en-US">
              <a:solidFill>
                <a:prstClr val="black">
                  <a:tint val="75000"/>
                </a:prstClr>
              </a:solidFill>
            </a:endParaRPr>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8976320" y="311284"/>
            <a:ext cx="2844800" cy="365125"/>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471399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56352"/>
            <a:ext cx="2844800" cy="365125"/>
          </a:xfrm>
          <a:prstGeom prst="rect">
            <a:avLst/>
          </a:prstGeom>
        </p:spPr>
        <p:txBody>
          <a:bodyPr/>
          <a:lstStyle/>
          <a:p>
            <a:fld id="{EA9D4AF0-7703-437A-B20F-E0BB415885CC}" type="datetime1">
              <a:rPr lang="zh-CN" altLang="en-US" smtClean="0">
                <a:solidFill>
                  <a:prstClr val="black">
                    <a:tint val="75000"/>
                  </a:prstClr>
                </a:solidFill>
              </a:rPr>
              <a:pPr/>
              <a:t>2026/2/13</a:t>
            </a:fld>
            <a:endParaRPr lang="zh-CN" altLang="en-US">
              <a:solidFill>
                <a:prstClr val="black">
                  <a:tint val="75000"/>
                </a:prstClr>
              </a:solidFill>
            </a:endParaRPr>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976320" y="311284"/>
            <a:ext cx="2844800" cy="365125"/>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27997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603395C6-8E53-46E5-AC3C-60082576D5DD}" type="datetime1">
              <a:rPr lang="zh-CN" altLang="en-US" smtClean="0">
                <a:solidFill>
                  <a:prstClr val="black">
                    <a:tint val="75000"/>
                  </a:prstClr>
                </a:solidFill>
              </a:rPr>
              <a:pPr/>
              <a:t>2026/2/13</a:t>
            </a:fld>
            <a:endParaRPr lang="zh-CN" altLang="en-US">
              <a:solidFill>
                <a:prstClr val="black">
                  <a:tint val="75000"/>
                </a:prstClr>
              </a:solidFill>
            </a:endParaRPr>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976320" y="311284"/>
            <a:ext cx="2844800" cy="365125"/>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2033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09600" y="6356352"/>
            <a:ext cx="2844800" cy="365125"/>
          </a:xfrm>
          <a:prstGeom prst="rect">
            <a:avLst/>
          </a:prstGeom>
        </p:spPr>
        <p:txBody>
          <a:bodyPr/>
          <a:lstStyle/>
          <a:p>
            <a:fld id="{233ABE5B-D107-4870-84B0-07085A150ACA}" type="datetime1">
              <a:rPr lang="zh-CN" altLang="en-US" smtClean="0">
                <a:solidFill>
                  <a:prstClr val="black">
                    <a:tint val="75000"/>
                  </a:prstClr>
                </a:solidFill>
              </a:rPr>
              <a:pPr/>
              <a:t>2026/2/13</a:t>
            </a:fld>
            <a:endParaRPr lang="zh-CN" altLang="en-US">
              <a:solidFill>
                <a:prstClr val="black">
                  <a:tint val="75000"/>
                </a:prstClr>
              </a:solidFill>
            </a:endParaRPr>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976320" y="311284"/>
            <a:ext cx="2844800" cy="365125"/>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193214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09600" y="6356352"/>
            <a:ext cx="2844800" cy="365125"/>
          </a:xfrm>
          <a:prstGeom prst="rect">
            <a:avLst/>
          </a:prstGeom>
        </p:spPr>
        <p:txBody>
          <a:bodyPr/>
          <a:lstStyle/>
          <a:p>
            <a:fld id="{09F8459F-9C12-43E6-BEBC-D62F03F1A77A}" type="datetime1">
              <a:rPr lang="zh-CN" altLang="en-US" smtClean="0">
                <a:solidFill>
                  <a:prstClr val="black">
                    <a:tint val="75000"/>
                  </a:prstClr>
                </a:solidFill>
              </a:rPr>
              <a:pPr/>
              <a:t>2026/2/13</a:t>
            </a:fld>
            <a:endParaRPr lang="zh-CN" altLang="en-US">
              <a:solidFill>
                <a:prstClr val="black">
                  <a:tint val="75000"/>
                </a:prstClr>
              </a:solidFill>
            </a:endParaRPr>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976320" y="311284"/>
            <a:ext cx="2844800" cy="365125"/>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41788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2"/>
            <a:ext cx="2844800" cy="365125"/>
          </a:xfrm>
          <a:prstGeom prst="rect">
            <a:avLst/>
          </a:prstGeom>
        </p:spPr>
        <p:txBody>
          <a:bodyPr/>
          <a:lstStyle/>
          <a:p>
            <a:fld id="{92A175CD-49EE-4D6F-98ED-BCF7E28E17CB}" type="datetime1">
              <a:rPr lang="zh-CN" altLang="en-US" smtClean="0">
                <a:solidFill>
                  <a:prstClr val="black">
                    <a:tint val="75000"/>
                  </a:prstClr>
                </a:solidFill>
              </a:rPr>
              <a:pPr/>
              <a:t>2026/2/13</a:t>
            </a:fld>
            <a:endParaRPr lang="zh-CN" altLang="en-US">
              <a:solidFill>
                <a:prstClr val="black">
                  <a:tint val="75000"/>
                </a:prstClr>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976320" y="311284"/>
            <a:ext cx="2844800" cy="365125"/>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10875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2"/>
            <a:ext cx="2844800" cy="365125"/>
          </a:xfrm>
          <a:prstGeom prst="rect">
            <a:avLst/>
          </a:prstGeom>
        </p:spPr>
        <p:txBody>
          <a:bodyPr/>
          <a:lstStyle/>
          <a:p>
            <a:fld id="{94062118-105C-45D5-A1E0-F6B5E5B344D0}" type="datetime1">
              <a:rPr lang="zh-CN" altLang="en-US" smtClean="0">
                <a:solidFill>
                  <a:prstClr val="black">
                    <a:tint val="75000"/>
                  </a:prstClr>
                </a:solidFill>
              </a:rPr>
              <a:pPr/>
              <a:t>2026/2/13</a:t>
            </a:fld>
            <a:endParaRPr lang="zh-CN" altLang="en-US">
              <a:solidFill>
                <a:prstClr val="black">
                  <a:tint val="75000"/>
                </a:prstClr>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976320" y="311284"/>
            <a:ext cx="2844800" cy="365125"/>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93536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reserve="1" userDrawn="1">
  <p:cSld name="Title only 1">
    <p:spTree>
      <p:nvGrpSpPr>
        <p:cNvPr id="1" name="Shape 288"/>
        <p:cNvGrpSpPr/>
        <p:nvPr/>
      </p:nvGrpSpPr>
      <p:grpSpPr>
        <a:xfrm>
          <a:off x="0" y="0"/>
          <a:ext cx="0" cy="0"/>
          <a:chOff x="0" y="0"/>
          <a:chExt cx="0" cy="0"/>
        </a:xfrm>
      </p:grpSpPr>
    </p:spTree>
    <p:extLst>
      <p:ext uri="{BB962C8B-B14F-4D97-AF65-F5344CB8AC3E}">
        <p14:creationId xmlns:p14="http://schemas.microsoft.com/office/powerpoint/2010/main" val="283635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reserve="1" userDrawn="1">
  <p:cSld name="1_Title only 1">
    <p:spTree>
      <p:nvGrpSpPr>
        <p:cNvPr id="1" name="Shape 288"/>
        <p:cNvGrpSpPr/>
        <p:nvPr/>
      </p:nvGrpSpPr>
      <p:grpSpPr>
        <a:xfrm>
          <a:off x="0" y="0"/>
          <a:ext cx="0" cy="0"/>
          <a:chOff x="0" y="0"/>
          <a:chExt cx="0" cy="0"/>
        </a:xfrm>
      </p:grpSpPr>
    </p:spTree>
    <p:extLst>
      <p:ext uri="{BB962C8B-B14F-4D97-AF65-F5344CB8AC3E}">
        <p14:creationId xmlns:p14="http://schemas.microsoft.com/office/powerpoint/2010/main" val="137886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90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2026/2/13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2026/2/13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2026/2/13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2026/2/13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2026/2/13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1.jp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2026/2/13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useBgFill="1">
        <p:nvSpPr>
          <p:cNvPr id="3" name="圆角矩形 2"/>
          <p:cNvSpPr/>
          <p:nvPr userDrawn="1"/>
        </p:nvSpPr>
        <p:spPr>
          <a:xfrm>
            <a:off x="11280577" y="322345"/>
            <a:ext cx="672075" cy="3840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35376312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 id="2147483688"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emf"/><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23.png"/><Relationship Id="rId4" Type="http://schemas.openxmlformats.org/officeDocument/2006/relationships/image" Target="../media/image6.jpe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jpe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emf"/><Relationship Id="rId4" Type="http://schemas.openxmlformats.org/officeDocument/2006/relationships/image" Target="../media/image7.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image" Target="../media/image6.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5"/>
          <p:cNvPicPr>
            <a:picLocks noChangeAspect="1"/>
          </p:cNvPicPr>
          <p:nvPr/>
        </p:nvPicPr>
        <p:blipFill>
          <a:blip r:embed="rId4"/>
          <a:stretch>
            <a:fillRect/>
          </a:stretch>
        </p:blipFill>
        <p:spPr>
          <a:xfrm>
            <a:off x="3633470" y="-18415"/>
            <a:ext cx="8566785" cy="6874510"/>
          </a:xfrm>
          <a:prstGeom prst="rect">
            <a:avLst/>
          </a:prstGeom>
        </p:spPr>
      </p:pic>
      <p:sp>
        <p:nvSpPr>
          <p:cNvPr id="7" name="文本框 6"/>
          <p:cNvSpPr txBox="1"/>
          <p:nvPr/>
        </p:nvSpPr>
        <p:spPr>
          <a:xfrm>
            <a:off x="1634686" y="2141211"/>
            <a:ext cx="8922634" cy="1107996"/>
          </a:xfrm>
          <a:prstGeom prst="rect">
            <a:avLst/>
          </a:prstGeom>
          <a:noFill/>
        </p:spPr>
        <p:txBody>
          <a:bodyPr wrap="none" rtlCol="0">
            <a:spAutoFit/>
          </a:bodyPr>
          <a:lstStyle/>
          <a:p>
            <a:pPr algn="ctr"/>
            <a:r>
              <a:rPr lang="en-US" altLang="zh-CN" sz="6600" dirty="0" err="1">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Bà</a:t>
            </a:r>
            <a:r>
              <a:rPr lang="vi-VN" altLang="zh-CN" sz="6600" dirty="0">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i:</a:t>
            </a:r>
            <a:r>
              <a:rPr lang="en-US" altLang="zh-CN" sz="6600" dirty="0">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 </a:t>
            </a:r>
            <a:r>
              <a:rPr lang="en-US" altLang="zh-CN" sz="6600" dirty="0" err="1">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Mặt</a:t>
            </a:r>
            <a:r>
              <a:rPr lang="en-US" altLang="zh-CN" sz="6600" dirty="0">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 </a:t>
            </a:r>
            <a:r>
              <a:rPr lang="en-US" altLang="zh-CN" sz="6600" dirty="0" err="1">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trời</a:t>
            </a:r>
            <a:r>
              <a:rPr lang="en-US" altLang="zh-CN" sz="6600" dirty="0">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 </a:t>
            </a:r>
            <a:r>
              <a:rPr lang="en-US" altLang="zh-CN" sz="6600" dirty="0" err="1">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xanh</a:t>
            </a:r>
            <a:r>
              <a:rPr lang="en-US" altLang="zh-CN" sz="6600" dirty="0">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 </a:t>
            </a:r>
            <a:r>
              <a:rPr lang="en-US" altLang="zh-CN" sz="6600" dirty="0" err="1">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của</a:t>
            </a:r>
            <a:r>
              <a:rPr lang="en-US" altLang="zh-CN" sz="6600" dirty="0">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 </a:t>
            </a:r>
            <a:r>
              <a:rPr lang="en-US" altLang="zh-CN" sz="6600" dirty="0" err="1">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rPr>
              <a:t>tôi</a:t>
            </a:r>
            <a:endParaRPr lang="zh-CN" altLang="en-US" sz="6600" dirty="0">
              <a:ln>
                <a:solidFill>
                  <a:schemeClr val="bg1"/>
                </a:solidFill>
              </a:ln>
              <a:solidFill>
                <a:srgbClr val="FF0000"/>
              </a:solidFill>
              <a:latin typeface="Times" panose="020B0500000000000000" pitchFamily="34" charset="0"/>
              <a:ea typeface="Times" panose="020B0500000000000000" pitchFamily="34" charset="0"/>
              <a:cs typeface="Times" panose="020B0500000000000000" pitchFamily="34" charset="0"/>
            </a:endParaRPr>
          </a:p>
        </p:txBody>
      </p:sp>
      <p:pic>
        <p:nvPicPr>
          <p:cNvPr id="2" name="图片 1" descr="5947678d5d2f8"/>
          <p:cNvPicPr>
            <a:picLocks noChangeAspect="1"/>
          </p:cNvPicPr>
          <p:nvPr/>
        </p:nvPicPr>
        <p:blipFill>
          <a:blip r:embed="rId5"/>
          <a:stretch>
            <a:fillRect/>
          </a:stretch>
        </p:blipFill>
        <p:spPr>
          <a:xfrm>
            <a:off x="0" y="1512570"/>
            <a:ext cx="5520055" cy="5343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mod="1">
    <p:ext uri="{E180D4A7-C9FB-4DFB-919C-405C955672EB}">
      <p14:showEvtLst xmlns:p14="http://schemas.microsoft.com/office/powerpoint/2010/main">
        <p14:playEvt time="163"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13" y="0"/>
            <a:ext cx="12288688" cy="6858000"/>
          </a:xfrm>
          <a:prstGeom prst="rect">
            <a:avLst/>
          </a:prstGeom>
        </p:spPr>
      </p:pic>
      <p:pic>
        <p:nvPicPr>
          <p:cNvPr id="13" name="图形 12"/>
          <p:cNvPicPr>
            <a:picLocks noChangeAspect="1"/>
          </p:cNvPicPr>
          <p:nvPr userDrawn="1"/>
        </p:nvPicPr>
        <p:blipFill>
          <a:blip r:embed="rId5"/>
          <a:stretch>
            <a:fillRect/>
          </a:stretch>
        </p:blipFill>
        <p:spPr>
          <a:xfrm>
            <a:off x="0" y="139622"/>
            <a:ext cx="1123156" cy="826939"/>
          </a:xfrm>
          <a:prstGeom prst="rect">
            <a:avLst/>
          </a:prstGeom>
        </p:spPr>
      </p:pic>
      <p:pic>
        <p:nvPicPr>
          <p:cNvPr id="10" name="图片 9"/>
          <p:cNvPicPr>
            <a:picLocks noChangeAspect="1"/>
          </p:cNvPicPr>
          <p:nvPr userDrawn="1"/>
        </p:nvPicPr>
        <p:blipFill>
          <a:blip r:embed="rId6"/>
          <a:stretch>
            <a:fillRect/>
          </a:stretch>
        </p:blipFill>
        <p:spPr>
          <a:xfrm>
            <a:off x="8544272" y="188640"/>
            <a:ext cx="1512168" cy="753657"/>
          </a:xfrm>
          <a:prstGeom prst="rect">
            <a:avLst/>
          </a:prstGeom>
        </p:spPr>
      </p:pic>
      <p:grpSp>
        <p:nvGrpSpPr>
          <p:cNvPr id="27" name="Group 26">
            <a:extLst>
              <a:ext uri="{FF2B5EF4-FFF2-40B4-BE49-F238E27FC236}">
                <a16:creationId xmlns:a16="http://schemas.microsoft.com/office/drawing/2014/main" id="{8DC7E513-E1D7-4801-F20E-12BF607BECD1}"/>
              </a:ext>
            </a:extLst>
          </p:cNvPr>
          <p:cNvGrpSpPr/>
          <p:nvPr/>
        </p:nvGrpSpPr>
        <p:grpSpPr>
          <a:xfrm>
            <a:off x="2015862" y="1490118"/>
            <a:ext cx="7284494" cy="2897762"/>
            <a:chOff x="503736" y="2521384"/>
            <a:chExt cx="6325689" cy="1943829"/>
          </a:xfrm>
        </p:grpSpPr>
        <p:sp>
          <p:nvSpPr>
            <p:cNvPr id="28" name="Rectangle 27">
              <a:extLst>
                <a:ext uri="{FF2B5EF4-FFF2-40B4-BE49-F238E27FC236}">
                  <a16:creationId xmlns:a16="http://schemas.microsoft.com/office/drawing/2014/main" id="{08B62B3E-0735-B7D4-CF77-BBA85961B757}"/>
                </a:ext>
              </a:extLst>
            </p:cNvPr>
            <p:cNvSpPr/>
            <p:nvPr/>
          </p:nvSpPr>
          <p:spPr>
            <a:xfrm>
              <a:off x="951517" y="2833288"/>
              <a:ext cx="5877908" cy="1631925"/>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FGothic-EB"/>
                <a:ea typeface="+mn-ea"/>
                <a:cs typeface="+mn-cs"/>
              </a:endParaRPr>
            </a:p>
          </p:txBody>
        </p:sp>
        <p:pic>
          <p:nvPicPr>
            <p:cNvPr id="29" name="Picture 28">
              <a:extLst>
                <a:ext uri="{FF2B5EF4-FFF2-40B4-BE49-F238E27FC236}">
                  <a16:creationId xmlns:a16="http://schemas.microsoft.com/office/drawing/2014/main" id="{093F00DD-90D2-D257-932B-100B572236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nvGrpSpPr>
          <p:cNvPr id="30" name="Group 29">
            <a:extLst>
              <a:ext uri="{FF2B5EF4-FFF2-40B4-BE49-F238E27FC236}">
                <a16:creationId xmlns:a16="http://schemas.microsoft.com/office/drawing/2014/main" id="{17431AD3-E679-10CA-B2B4-BA1DD9CD9ED0}"/>
              </a:ext>
            </a:extLst>
          </p:cNvPr>
          <p:cNvGrpSpPr/>
          <p:nvPr/>
        </p:nvGrpSpPr>
        <p:grpSpPr>
          <a:xfrm>
            <a:off x="2946709" y="3429000"/>
            <a:ext cx="7109731" cy="4890943"/>
            <a:chOff x="2210738" y="-1461943"/>
            <a:chExt cx="9410579" cy="4890943"/>
          </a:xfrm>
        </p:grpSpPr>
        <p:grpSp>
          <p:nvGrpSpPr>
            <p:cNvPr id="31" name="Group 30">
              <a:extLst>
                <a:ext uri="{FF2B5EF4-FFF2-40B4-BE49-F238E27FC236}">
                  <a16:creationId xmlns:a16="http://schemas.microsoft.com/office/drawing/2014/main" id="{2F42431C-B090-E858-29E1-F1542FB566B9}"/>
                </a:ext>
              </a:extLst>
            </p:cNvPr>
            <p:cNvGrpSpPr/>
            <p:nvPr/>
          </p:nvGrpSpPr>
          <p:grpSpPr>
            <a:xfrm>
              <a:off x="3320903" y="-1461943"/>
              <a:ext cx="8300414" cy="4890943"/>
              <a:chOff x="3637968" y="-666044"/>
              <a:chExt cx="7054397" cy="4648755"/>
            </a:xfrm>
          </p:grpSpPr>
          <p:pic>
            <p:nvPicPr>
              <p:cNvPr id="33" name="Picture 4">
                <a:extLst>
                  <a:ext uri="{FF2B5EF4-FFF2-40B4-BE49-F238E27FC236}">
                    <a16:creationId xmlns:a16="http://schemas.microsoft.com/office/drawing/2014/main" id="{D831932A-8ED0-43E5-7F7F-3C8407AF274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DB9F2EDF-7AC1-4824-4CC0-F31BC4BD8CE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khổ thơ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2"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B72E733-E0A6-0F18-E010-2E052E28F40D}"/>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组合 3">
            <a:extLst>
              <a:ext uri="{FF2B5EF4-FFF2-40B4-BE49-F238E27FC236}">
                <a16:creationId xmlns:a16="http://schemas.microsoft.com/office/drawing/2014/main" id="{C072829C-244C-60EA-3B36-1612730FE757}"/>
              </a:ext>
            </a:extLst>
          </p:cNvPr>
          <p:cNvGrpSpPr/>
          <p:nvPr/>
        </p:nvGrpSpPr>
        <p:grpSpPr>
          <a:xfrm>
            <a:off x="1171669" y="506835"/>
            <a:ext cx="9533109" cy="707886"/>
            <a:chOff x="1603464" y="2459552"/>
            <a:chExt cx="9533109" cy="856397"/>
          </a:xfrm>
        </p:grpSpPr>
        <p:sp>
          <p:nvSpPr>
            <p:cNvPr id="36" name="矩形 8">
              <a:extLst>
                <a:ext uri="{FF2B5EF4-FFF2-40B4-BE49-F238E27FC236}">
                  <a16:creationId xmlns:a16="http://schemas.microsoft.com/office/drawing/2014/main" id="{96DE6EC0-A6DF-4C46-06D3-BF7C310E6D60}"/>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箭头: 五边形 19">
              <a:extLst>
                <a:ext uri="{FF2B5EF4-FFF2-40B4-BE49-F238E27FC236}">
                  <a16:creationId xmlns:a16="http://schemas.microsoft.com/office/drawing/2014/main" id="{717C2C91-A8FE-D2E9-397E-09E3FF5FF3FE}"/>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grpSp>
      <p:sp>
        <p:nvSpPr>
          <p:cNvPr id="38" name="TextBox 37">
            <a:extLst>
              <a:ext uri="{FF2B5EF4-FFF2-40B4-BE49-F238E27FC236}">
                <a16:creationId xmlns:a16="http://schemas.microsoft.com/office/drawing/2014/main" id="{5FEBFDFC-7DE4-9666-CCE3-441E1FB0281F}"/>
              </a:ext>
            </a:extLst>
          </p:cNvPr>
          <p:cNvSpPr txBox="1"/>
          <p:nvPr/>
        </p:nvSpPr>
        <p:spPr>
          <a:xfrm>
            <a:off x="2062706" y="581543"/>
            <a:ext cx="8470766" cy="523220"/>
          </a:xfrm>
          <a:prstGeom prst="rect">
            <a:avLst/>
          </a:prstGeom>
          <a:noFill/>
        </p:spPr>
        <p:txBody>
          <a:bodyPr wrap="square" rtlCol="0">
            <a:spAutoFit/>
          </a:bodyPr>
          <a:lstStyle/>
          <a:p>
            <a:pPr lvl="0"/>
            <a:r>
              <a:rPr kumimoji="0" lang="en-US" sz="2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mưa</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cọ</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C251A3AD-3360-19CF-B825-F15FB48F6789}"/>
              </a:ext>
            </a:extLst>
          </p:cNvPr>
          <p:cNvSpPr txBox="1"/>
          <p:nvPr/>
        </p:nvSpPr>
        <p:spPr>
          <a:xfrm>
            <a:off x="2763520" y="2275840"/>
            <a:ext cx="6329680" cy="1569660"/>
          </a:xfrm>
          <a:prstGeom prst="rect">
            <a:avLst/>
          </a:prstGeom>
          <a:noFill/>
        </p:spPr>
        <p:txBody>
          <a:bodyPr wrap="square" rtlCol="0">
            <a:spAutoFit/>
          </a:bodyPr>
          <a:lstStyle/>
          <a:p>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mưa</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rừng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cọ</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tác</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giả</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ví</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thác</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dội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ào</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ào</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trận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gió</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13" y="0"/>
            <a:ext cx="12288688" cy="6858000"/>
          </a:xfrm>
          <a:prstGeom prst="rect">
            <a:avLst/>
          </a:prstGeom>
        </p:spPr>
      </p:pic>
      <p:pic>
        <p:nvPicPr>
          <p:cNvPr id="13" name="图形 12"/>
          <p:cNvPicPr>
            <a:picLocks noChangeAspect="1"/>
          </p:cNvPicPr>
          <p:nvPr userDrawn="1"/>
        </p:nvPicPr>
        <p:blipFill>
          <a:blip r:embed="rId4"/>
          <a:stretch>
            <a:fillRect/>
          </a:stretch>
        </p:blipFill>
        <p:spPr>
          <a:xfrm>
            <a:off x="0" y="139622"/>
            <a:ext cx="1123156" cy="826939"/>
          </a:xfrm>
          <a:prstGeom prst="rect">
            <a:avLst/>
          </a:prstGeom>
        </p:spPr>
      </p:pic>
      <p:pic>
        <p:nvPicPr>
          <p:cNvPr id="10" name="图片 9"/>
          <p:cNvPicPr>
            <a:picLocks noChangeAspect="1"/>
          </p:cNvPicPr>
          <p:nvPr userDrawn="1"/>
        </p:nvPicPr>
        <p:blipFill>
          <a:blip r:embed="rId5"/>
          <a:stretch>
            <a:fillRect/>
          </a:stretch>
        </p:blipFill>
        <p:spPr>
          <a:xfrm>
            <a:off x="8544272" y="188640"/>
            <a:ext cx="1512168" cy="753657"/>
          </a:xfrm>
          <a:prstGeom prst="rect">
            <a:avLst/>
          </a:prstGeom>
        </p:spPr>
      </p:pic>
      <p:grpSp>
        <p:nvGrpSpPr>
          <p:cNvPr id="30" name="Group 29">
            <a:extLst>
              <a:ext uri="{FF2B5EF4-FFF2-40B4-BE49-F238E27FC236}">
                <a16:creationId xmlns:a16="http://schemas.microsoft.com/office/drawing/2014/main" id="{17431AD3-E679-10CA-B2B4-BA1DD9CD9ED0}"/>
              </a:ext>
            </a:extLst>
          </p:cNvPr>
          <p:cNvGrpSpPr/>
          <p:nvPr/>
        </p:nvGrpSpPr>
        <p:grpSpPr>
          <a:xfrm>
            <a:off x="2946709" y="3429000"/>
            <a:ext cx="7109731" cy="4890943"/>
            <a:chOff x="2210738" y="-1461943"/>
            <a:chExt cx="9410579" cy="4890943"/>
          </a:xfrm>
        </p:grpSpPr>
        <p:grpSp>
          <p:nvGrpSpPr>
            <p:cNvPr id="31" name="Group 30">
              <a:extLst>
                <a:ext uri="{FF2B5EF4-FFF2-40B4-BE49-F238E27FC236}">
                  <a16:creationId xmlns:a16="http://schemas.microsoft.com/office/drawing/2014/main" id="{2F42431C-B090-E858-29E1-F1542FB566B9}"/>
                </a:ext>
              </a:extLst>
            </p:cNvPr>
            <p:cNvGrpSpPr/>
            <p:nvPr/>
          </p:nvGrpSpPr>
          <p:grpSpPr>
            <a:xfrm>
              <a:off x="3320903" y="-1461943"/>
              <a:ext cx="8300414" cy="4890943"/>
              <a:chOff x="3637968" y="-666044"/>
              <a:chExt cx="7054397" cy="4648755"/>
            </a:xfrm>
          </p:grpSpPr>
          <p:pic>
            <p:nvPicPr>
              <p:cNvPr id="33" name="Picture 4">
                <a:extLst>
                  <a:ext uri="{FF2B5EF4-FFF2-40B4-BE49-F238E27FC236}">
                    <a16:creationId xmlns:a16="http://schemas.microsoft.com/office/drawing/2014/main" id="{D831932A-8ED0-43E5-7F7F-3C8407AF274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DB9F2EDF-7AC1-4824-4CC0-F31BC4BD8CE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khổ thơ 2</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2"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B72E733-E0A6-0F18-E010-2E052E28F40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组合 10">
            <a:extLst>
              <a:ext uri="{FF2B5EF4-FFF2-40B4-BE49-F238E27FC236}">
                <a16:creationId xmlns:a16="http://schemas.microsoft.com/office/drawing/2014/main" id="{714179EF-D9C8-6E4B-F497-6F3B6753910F}"/>
              </a:ext>
            </a:extLst>
          </p:cNvPr>
          <p:cNvGrpSpPr/>
          <p:nvPr/>
        </p:nvGrpSpPr>
        <p:grpSpPr>
          <a:xfrm>
            <a:off x="1171669" y="417395"/>
            <a:ext cx="9533109" cy="1029329"/>
            <a:chOff x="1603464" y="2459552"/>
            <a:chExt cx="9533109" cy="856397"/>
          </a:xfrm>
        </p:grpSpPr>
        <p:sp>
          <p:nvSpPr>
            <p:cNvPr id="3" name="矩形 11">
              <a:extLst>
                <a:ext uri="{FF2B5EF4-FFF2-40B4-BE49-F238E27FC236}">
                  <a16:creationId xmlns:a16="http://schemas.microsoft.com/office/drawing/2014/main" id="{8664FB46-9020-4504-4C1F-A513EEB996AD}"/>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箭头: 五边形 23">
              <a:extLst>
                <a:ext uri="{FF2B5EF4-FFF2-40B4-BE49-F238E27FC236}">
                  <a16:creationId xmlns:a16="http://schemas.microsoft.com/office/drawing/2014/main" id="{0141DCB1-7566-ADF4-A8BB-C78904172DC7}"/>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grpSp>
      <p:sp>
        <p:nvSpPr>
          <p:cNvPr id="6" name="TextBox 5">
            <a:extLst>
              <a:ext uri="{FF2B5EF4-FFF2-40B4-BE49-F238E27FC236}">
                <a16:creationId xmlns:a16="http://schemas.microsoft.com/office/drawing/2014/main" id="{1DFA2419-241F-3FE9-7C64-18A611391523}"/>
              </a:ext>
            </a:extLst>
          </p:cNvPr>
          <p:cNvSpPr txBox="1"/>
          <p:nvPr/>
        </p:nvSpPr>
        <p:spPr>
          <a:xfrm>
            <a:off x="2250782" y="661894"/>
            <a:ext cx="8652412" cy="523220"/>
          </a:xfrm>
          <a:prstGeom prst="rect">
            <a:avLst/>
          </a:prstGeom>
          <a:noFill/>
        </p:spPr>
        <p:txBody>
          <a:bodyPr wrap="square" rtlCol="0">
            <a:spAutoFit/>
          </a:bodyPr>
          <a:lstStyle/>
          <a:p>
            <a:pPr lvl="0"/>
            <a:r>
              <a:rPr kumimoji="0" lang="en-US" sz="2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trưa</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ở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cọ</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7B9F6113-12BC-DE72-3F56-21E47688A398}"/>
              </a:ext>
            </a:extLst>
          </p:cNvPr>
          <p:cNvSpPr txBox="1"/>
          <p:nvPr/>
        </p:nvSpPr>
        <p:spPr>
          <a:xfrm>
            <a:off x="2052366" y="2146545"/>
            <a:ext cx="8652412" cy="1815882"/>
          </a:xfrm>
          <a:prstGeom prst="rect">
            <a:avLst/>
          </a:prstGeom>
          <a:noFill/>
        </p:spPr>
        <p:txBody>
          <a:bodyPr wrap="square" rtlCol="0">
            <a:spAutoFit/>
          </a:bodyPr>
          <a:lstStyle/>
          <a:p>
            <a:pPr lvl="0"/>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trưa</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ở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cọ</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mát</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cọ</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che</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ánh</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r>
              <a:rPr lang="en-US" sz="2800" b="1" baseline="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trưa</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rừng</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cọ</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rất</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thơ</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mộng</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gối</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thảm</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cỏ</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xanh</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0745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2</a:t>
            </a:fld>
            <a:endParaRPr lang="zh-CN" altLang="en-US"/>
          </a:p>
        </p:txBody>
      </p:sp>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 y="0"/>
            <a:ext cx="12288688" cy="6858000"/>
          </a:xfrm>
          <a:prstGeom prst="rect">
            <a:avLst/>
          </a:prstGeom>
        </p:spPr>
      </p:pic>
      <p:pic>
        <p:nvPicPr>
          <p:cNvPr id="13" name="图形 12"/>
          <p:cNvPicPr>
            <a:picLocks noChangeAspect="1"/>
          </p:cNvPicPr>
          <p:nvPr userDrawn="1"/>
        </p:nvPicPr>
        <p:blipFill>
          <a:blip r:embed="rId5"/>
          <a:stretch>
            <a:fillRect/>
          </a:stretch>
        </p:blipFill>
        <p:spPr>
          <a:xfrm>
            <a:off x="0" y="139622"/>
            <a:ext cx="1123156" cy="826939"/>
          </a:xfrm>
          <a:prstGeom prst="rect">
            <a:avLst/>
          </a:prstGeom>
        </p:spPr>
      </p:pic>
      <p:pic>
        <p:nvPicPr>
          <p:cNvPr id="10" name="图片 9"/>
          <p:cNvPicPr>
            <a:picLocks noChangeAspect="1"/>
          </p:cNvPicPr>
          <p:nvPr userDrawn="1"/>
        </p:nvPicPr>
        <p:blipFill>
          <a:blip r:embed="rId6"/>
          <a:stretch>
            <a:fillRect/>
          </a:stretch>
        </p:blipFill>
        <p:spPr>
          <a:xfrm>
            <a:off x="8544272" y="188640"/>
            <a:ext cx="1512168" cy="753657"/>
          </a:xfrm>
          <a:prstGeom prst="rect">
            <a:avLst/>
          </a:prstGeom>
        </p:spPr>
      </p:pic>
      <p:pic>
        <p:nvPicPr>
          <p:cNvPr id="1030" name="Picture 6" descr="F:\未标题-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896" t="6754" r="24208" b="21990"/>
          <a:stretch>
            <a:fillRect/>
          </a:stretch>
        </p:blipFill>
        <p:spPr bwMode="auto">
          <a:xfrm>
            <a:off x="293216" y="4217004"/>
            <a:ext cx="2033390" cy="242082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F:\未标题-1.png"/>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56140" y="942254"/>
            <a:ext cx="1465335" cy="13605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F:\未标题-1.png"/>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10669110" y="2065498"/>
            <a:ext cx="603073" cy="5599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未标题-1.png"/>
          <p:cNvPicPr>
            <a:picLocks noChangeAspect="1" noChangeArrowheads="1"/>
          </p:cNvPicPr>
          <p:nvPr/>
        </p:nvPicPr>
        <p:blipFill rotWithShape="1">
          <a:blip r:embed="rId10">
            <a:extLst>
              <a:ext uri="{28A0092B-C50C-407E-A947-70E740481C1C}">
                <a14:useLocalDpi xmlns:a14="http://schemas.microsoft.com/office/drawing/2010/main" val="0"/>
              </a:ext>
            </a:extLst>
          </a:blip>
          <a:srcRect l="26590" t="26889" r="23240" b="36556"/>
          <a:stretch>
            <a:fillRect/>
          </a:stretch>
        </p:blipFill>
        <p:spPr bwMode="auto">
          <a:xfrm>
            <a:off x="10859741" y="47378"/>
            <a:ext cx="1205747" cy="8785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F:\未标题-1.png"/>
          <p:cNvPicPr>
            <a:picLocks noChangeAspect="1" noChangeArrowheads="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8119855" y="653614"/>
            <a:ext cx="759498" cy="7051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F:\未标题-1.png"/>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11285851" y="623178"/>
            <a:ext cx="603073" cy="5599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F:\未标题-1.png"/>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9213974" y="1023282"/>
            <a:ext cx="453368" cy="4209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1" descr="F:\未标题-1.png"/>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1788794" y="795418"/>
            <a:ext cx="453368" cy="4209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F:\未标题-1.png"/>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561847" y="2947941"/>
            <a:ext cx="453368" cy="4209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 descr="F:\未标题-1.png"/>
          <p:cNvPicPr>
            <a:picLocks noChangeAspect="1" noChangeArrowheads="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4666979" y="5532354"/>
            <a:ext cx="825540" cy="7664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F:\未标题-1.png"/>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11393721" y="4300901"/>
            <a:ext cx="603073" cy="55993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1" descr="F:\未标题-1.png"/>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10940227" y="3668174"/>
            <a:ext cx="453368" cy="4209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descr="F:\未标题-1.png"/>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6364880" y="4960748"/>
            <a:ext cx="453368" cy="420942"/>
          </a:xfrm>
          <a:prstGeom prst="rect">
            <a:avLst/>
          </a:prstGeom>
          <a:noFill/>
          <a:extLst>
            <a:ext uri="{909E8E84-426E-40DD-AFC4-6F175D3DCCD1}">
              <a14:hiddenFill xmlns:a14="http://schemas.microsoft.com/office/drawing/2010/main">
                <a:solidFill>
                  <a:srgbClr val="FFFFFF"/>
                </a:solidFill>
              </a14:hiddenFill>
            </a:ext>
          </a:extLst>
        </p:spPr>
      </p:pic>
      <p:sp>
        <p:nvSpPr>
          <p:cNvPr id="4" name="任意多边形: 形状 40">
            <a:extLst>
              <a:ext uri="{FF2B5EF4-FFF2-40B4-BE49-F238E27FC236}">
                <a16:creationId xmlns:a16="http://schemas.microsoft.com/office/drawing/2014/main" id="{107434DE-B8ED-81AE-7F74-EBFC2488BF95}"/>
              </a:ext>
            </a:extLst>
          </p:cNvPr>
          <p:cNvSpPr/>
          <p:nvPr/>
        </p:nvSpPr>
        <p:spPr>
          <a:xfrm>
            <a:off x="258726" y="6017570"/>
            <a:ext cx="29015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EDC4879F-A173-228D-297B-A1793C3991F2}"/>
              </a:ext>
            </a:extLst>
          </p:cNvPr>
          <p:cNvSpPr txBox="1"/>
          <p:nvPr/>
        </p:nvSpPr>
        <p:spPr>
          <a:xfrm>
            <a:off x="1965749" y="1139199"/>
            <a:ext cx="3222044" cy="4708981"/>
          </a:xfrm>
          <a:prstGeom prst="rect">
            <a:avLst/>
          </a:prstGeom>
          <a:noFill/>
        </p:spPr>
        <p:txBody>
          <a:bodyPr wrap="square">
            <a:spAutoFit/>
          </a:bodyPr>
          <a:lstStyle/>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lắng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nghe</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Tiếng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mưa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tiếng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thác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dội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về</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ào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ào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trận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gió</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Giữa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một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buổi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trưa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hè</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Gối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đầu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cỏ</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Nhìn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xanh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che</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biết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ấm</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Thổi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đến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tự</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nở</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Hoa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vàng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hoa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cau</a:t>
            </a:r>
            <a:r>
              <a:rPr lang="vi-VN" sz="2000" b="1" dirty="0">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8C1A3659-7EC8-D667-808D-5949661B62D1}"/>
              </a:ext>
            </a:extLst>
          </p:cNvPr>
          <p:cNvSpPr txBox="1"/>
          <p:nvPr/>
        </p:nvSpPr>
        <p:spPr>
          <a:xfrm>
            <a:off x="6048079" y="1615984"/>
            <a:ext cx="3036134" cy="3477875"/>
          </a:xfrm>
          <a:prstGeom prst="rect">
            <a:avLst/>
          </a:prstGeom>
          <a:noFill/>
        </p:spPr>
        <p:txBody>
          <a:bodyPr wrap="square">
            <a:spAutoFit/>
          </a:bodyPr>
          <a:lstStyle/>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dậy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sớm</a:t>
            </a:r>
            <a:r>
              <a:rPr lang="en-US" sz="2000" b="1" dirty="0">
                <a:latin typeface="Cambria" panose="02040503050406030204" pitchFamily="18" charset="0"/>
                <a:ea typeface="Cambria" panose="02040503050406030204" pitchFamily="18" charset="0"/>
              </a:rPr>
              <a:t> </a:t>
            </a:r>
          </a:p>
          <a:p>
            <a:r>
              <a:rPr lang="en-US" sz="2000" b="1" dirty="0" err="1">
                <a:latin typeface="Cambria" panose="02040503050406030204" pitchFamily="18" charset="0"/>
                <a:ea typeface="Cambria" panose="02040503050406030204" pitchFamily="18" charset="0"/>
              </a:rPr>
              <a:t>Nhìn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co </a:t>
            </a:r>
            <a:r>
              <a:rPr lang="en-US" sz="2000" b="1" dirty="0" err="1">
                <a:latin typeface="Cambria" panose="02040503050406030204" pitchFamily="18" charset="0"/>
                <a:ea typeface="Cambria" panose="02040503050406030204" pitchFamily="18" charset="0"/>
              </a:rPr>
              <a:t>tươi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xoè</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nắng</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Giống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hệt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mặt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a:t>
            </a:r>
          </a:p>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đẹp</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ngời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Tôi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yêu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thường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vẫn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gọi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Mặt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xanh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tôi</a:t>
            </a:r>
            <a:r>
              <a:rPr lang="en-US" sz="2000" b="1" dirty="0">
                <a:latin typeface="Cambria" panose="02040503050406030204" pitchFamily="18" charset="0"/>
                <a:ea typeface="Cambria" panose="02040503050406030204" pitchFamily="18" charset="0"/>
              </a:rPr>
              <a:t>.</a:t>
            </a:r>
            <a:endParaRPr lang="vi-VN" sz="2000" b="1" dirty="0">
              <a:latin typeface="Cambria" panose="02040503050406030204" pitchFamily="18" charset="0"/>
              <a:ea typeface="Cambria" panose="02040503050406030204" pitchFamily="18" charset="0"/>
            </a:endParaRPr>
          </a:p>
          <a:p>
            <a:endParaRPr lang="vi-VN" sz="2000" b="1" dirty="0">
              <a:latin typeface="Cambria" panose="02040503050406030204" pitchFamily="18" charset="0"/>
              <a:ea typeface="Cambria" panose="02040503050406030204" pitchFamily="18" charset="0"/>
            </a:endParaRPr>
          </a:p>
          <a:p>
            <a:r>
              <a:rPr lang="vi-VN" sz="2000" b="1" dirty="0">
                <a:latin typeface="Cambria" panose="02040503050406030204" pitchFamily="18" charset="0"/>
                <a:ea typeface="Cambria" panose="02040503050406030204" pitchFamily="18" charset="0"/>
              </a:rPr>
              <a:t>            </a:t>
            </a:r>
            <a:r>
              <a:rPr lang="vi-VN" sz="2000" b="1" i="1" dirty="0">
                <a:latin typeface="Cambria" panose="02040503050406030204" pitchFamily="18" charset="0"/>
                <a:ea typeface="Cambria" panose="02040503050406030204" pitchFamily="18" charset="0"/>
              </a:rPr>
              <a:t>(</a:t>
            </a:r>
            <a:r>
              <a:rPr lang="en-US" sz="2000" b="1" i="1" dirty="0" err="1">
                <a:latin typeface="Cambria" panose="02040503050406030204" pitchFamily="18" charset="0"/>
                <a:ea typeface="Cambria" panose="02040503050406030204" pitchFamily="18" charset="0"/>
              </a:rPr>
              <a:t>Nguyễn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Viết</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Bình</a:t>
            </a:r>
            <a:r>
              <a:rPr lang="vi-VN" sz="2000" b="1" i="1" dirty="0">
                <a:latin typeface="Cambria" panose="02040503050406030204" pitchFamily="18" charset="0"/>
                <a:ea typeface="Cambria" panose="02040503050406030204" pitchFamily="18" charset="0"/>
              </a:rPr>
              <a:t>)</a:t>
            </a:r>
            <a:endParaRPr lang="en-US" sz="2000" b="1" i="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D9EED74-B849-6F16-A3A3-3ED8644038FD}"/>
              </a:ext>
            </a:extLst>
          </p:cNvPr>
          <p:cNvSpPr txBox="1"/>
          <p:nvPr/>
        </p:nvSpPr>
        <p:spPr>
          <a:xfrm>
            <a:off x="4092462" y="620535"/>
            <a:ext cx="6310744" cy="461665"/>
          </a:xfrm>
          <a:prstGeom prst="rect">
            <a:avLst/>
          </a:prstGeom>
          <a:noFill/>
        </p:spPr>
        <p:txBody>
          <a:bodyPr wrap="square">
            <a:spAutoFit/>
          </a:bodyPr>
          <a:lstStyle/>
          <a:p>
            <a:r>
              <a:rPr lang="en-US" sz="2400" b="1" dirty="0" err="1">
                <a:solidFill>
                  <a:srgbClr val="FF0000"/>
                </a:solidFill>
                <a:latin typeface="Cambria" panose="02040503050406030204" pitchFamily="18" charset="0"/>
                <a:ea typeface="Cambria" panose="02040503050406030204" pitchFamily="18" charset="0"/>
              </a:rPr>
              <a:t>Mặt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trời</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xanh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tôi</a:t>
            </a:r>
            <a:endParaRPr lang="vi-VN" sz="24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500"/>
                                        <p:tgtEl>
                                          <p:spTgt spid="21"/>
                                        </p:tgtEl>
                                      </p:cBhvr>
                                    </p:animEffect>
                                    <p:anim calcmode="lin" valueType="num">
                                      <p:cBhvr>
                                        <p:cTn id="19" dur="1500" fill="hold"/>
                                        <p:tgtEl>
                                          <p:spTgt spid="21"/>
                                        </p:tgtEl>
                                        <p:attrNameLst>
                                          <p:attrName>ppt_x</p:attrName>
                                        </p:attrNameLst>
                                      </p:cBhvr>
                                      <p:tavLst>
                                        <p:tav tm="0">
                                          <p:val>
                                            <p:strVal val="#ppt_x"/>
                                          </p:val>
                                        </p:tav>
                                        <p:tav tm="100000">
                                          <p:val>
                                            <p:strVal val="#ppt_x"/>
                                          </p:val>
                                        </p:tav>
                                      </p:tavLst>
                                    </p:anim>
                                    <p:anim calcmode="lin" valueType="num">
                                      <p:cBhvr>
                                        <p:cTn id="20" dur="15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250"/>
                                        <p:tgtEl>
                                          <p:spTgt spid="20"/>
                                        </p:tgtEl>
                                      </p:cBhvr>
                                    </p:animEffect>
                                    <p:anim calcmode="lin" valueType="num">
                                      <p:cBhvr>
                                        <p:cTn id="29" dur="2250" fill="hold"/>
                                        <p:tgtEl>
                                          <p:spTgt spid="20"/>
                                        </p:tgtEl>
                                        <p:attrNameLst>
                                          <p:attrName>ppt_x</p:attrName>
                                        </p:attrNameLst>
                                      </p:cBhvr>
                                      <p:tavLst>
                                        <p:tav tm="0">
                                          <p:val>
                                            <p:strVal val="#ppt_x"/>
                                          </p:val>
                                        </p:tav>
                                        <p:tav tm="100000">
                                          <p:val>
                                            <p:strVal val="#ppt_x"/>
                                          </p:val>
                                        </p:tav>
                                      </p:tavLst>
                                    </p:anim>
                                    <p:anim calcmode="lin" valueType="num">
                                      <p:cBhvr>
                                        <p:cTn id="30" dur="225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500"/>
                                        <p:tgtEl>
                                          <p:spTgt spid="22"/>
                                        </p:tgtEl>
                                      </p:cBhvr>
                                    </p:animEffect>
                                    <p:anim calcmode="lin" valueType="num">
                                      <p:cBhvr>
                                        <p:cTn id="34" dur="1500" fill="hold"/>
                                        <p:tgtEl>
                                          <p:spTgt spid="22"/>
                                        </p:tgtEl>
                                        <p:attrNameLst>
                                          <p:attrName>ppt_x</p:attrName>
                                        </p:attrNameLst>
                                      </p:cBhvr>
                                      <p:tavLst>
                                        <p:tav tm="0">
                                          <p:val>
                                            <p:strVal val="#ppt_x"/>
                                          </p:val>
                                        </p:tav>
                                        <p:tav tm="100000">
                                          <p:val>
                                            <p:strVal val="#ppt_x"/>
                                          </p:val>
                                        </p:tav>
                                      </p:tavLst>
                                    </p:anim>
                                    <p:anim calcmode="lin" valueType="num">
                                      <p:cBhvr>
                                        <p:cTn id="35" dur="15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35"/>
                                        </p:tgtEl>
                                        <p:attrNameLst>
                                          <p:attrName>style.visibility</p:attrName>
                                        </p:attrNameLst>
                                      </p:cBhvr>
                                      <p:to>
                                        <p:strVal val="visible"/>
                                      </p:to>
                                    </p:set>
                                    <p:animEffect transition="in" filter="fade">
                                      <p:cBhvr>
                                        <p:cTn id="38" dur="1000"/>
                                        <p:tgtEl>
                                          <p:spTgt spid="1035"/>
                                        </p:tgtEl>
                                      </p:cBhvr>
                                    </p:animEffect>
                                    <p:anim calcmode="lin" valueType="num">
                                      <p:cBhvr>
                                        <p:cTn id="39" dur="1000" fill="hold"/>
                                        <p:tgtEl>
                                          <p:spTgt spid="1035"/>
                                        </p:tgtEl>
                                        <p:attrNameLst>
                                          <p:attrName>ppt_x</p:attrName>
                                        </p:attrNameLst>
                                      </p:cBhvr>
                                      <p:tavLst>
                                        <p:tav tm="0">
                                          <p:val>
                                            <p:strVal val="#ppt_x"/>
                                          </p:val>
                                        </p:tav>
                                        <p:tav tm="100000">
                                          <p:val>
                                            <p:strVal val="#ppt_x"/>
                                          </p:val>
                                        </p:tav>
                                      </p:tavLst>
                                    </p:anim>
                                    <p:anim calcmode="lin" valueType="num">
                                      <p:cBhvr>
                                        <p:cTn id="40" dur="1000" fill="hold"/>
                                        <p:tgtEl>
                                          <p:spTgt spid="103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250"/>
                                        <p:tgtEl>
                                          <p:spTgt spid="23"/>
                                        </p:tgtEl>
                                      </p:cBhvr>
                                    </p:animEffect>
                                    <p:anim calcmode="lin" valueType="num">
                                      <p:cBhvr>
                                        <p:cTn id="44" dur="2250" fill="hold"/>
                                        <p:tgtEl>
                                          <p:spTgt spid="23"/>
                                        </p:tgtEl>
                                        <p:attrNameLst>
                                          <p:attrName>ppt_x</p:attrName>
                                        </p:attrNameLst>
                                      </p:cBhvr>
                                      <p:tavLst>
                                        <p:tav tm="0">
                                          <p:val>
                                            <p:strVal val="#ppt_x"/>
                                          </p:val>
                                        </p:tav>
                                        <p:tav tm="100000">
                                          <p:val>
                                            <p:strVal val="#ppt_x"/>
                                          </p:val>
                                        </p:tav>
                                      </p:tavLst>
                                    </p:anim>
                                    <p:anim calcmode="lin" valueType="num">
                                      <p:cBhvr>
                                        <p:cTn id="45" dur="225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500"/>
                                        <p:tgtEl>
                                          <p:spTgt spid="26"/>
                                        </p:tgtEl>
                                      </p:cBhvr>
                                    </p:animEffect>
                                    <p:anim calcmode="lin" valueType="num">
                                      <p:cBhvr>
                                        <p:cTn id="54" dur="1500" fill="hold"/>
                                        <p:tgtEl>
                                          <p:spTgt spid="26"/>
                                        </p:tgtEl>
                                        <p:attrNameLst>
                                          <p:attrName>ppt_x</p:attrName>
                                        </p:attrNameLst>
                                      </p:cBhvr>
                                      <p:tavLst>
                                        <p:tav tm="0">
                                          <p:val>
                                            <p:strVal val="#ppt_x"/>
                                          </p:val>
                                        </p:tav>
                                        <p:tav tm="100000">
                                          <p:val>
                                            <p:strVal val="#ppt_x"/>
                                          </p:val>
                                        </p:tav>
                                      </p:tavLst>
                                    </p:anim>
                                    <p:anim calcmode="lin" valueType="num">
                                      <p:cBhvr>
                                        <p:cTn id="55" dur="15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250"/>
                                        <p:tgtEl>
                                          <p:spTgt spid="25"/>
                                        </p:tgtEl>
                                      </p:cBhvr>
                                    </p:animEffect>
                                    <p:anim calcmode="lin" valueType="num">
                                      <p:cBhvr>
                                        <p:cTn id="59" dur="2250" fill="hold"/>
                                        <p:tgtEl>
                                          <p:spTgt spid="25"/>
                                        </p:tgtEl>
                                        <p:attrNameLst>
                                          <p:attrName>ppt_x</p:attrName>
                                        </p:attrNameLst>
                                      </p:cBhvr>
                                      <p:tavLst>
                                        <p:tav tm="0">
                                          <p:val>
                                            <p:strVal val="#ppt_x"/>
                                          </p:val>
                                        </p:tav>
                                        <p:tav tm="100000">
                                          <p:val>
                                            <p:strVal val="#ppt_x"/>
                                          </p:val>
                                        </p:tav>
                                      </p:tavLst>
                                    </p:anim>
                                    <p:anim calcmode="lin" valueType="num">
                                      <p:cBhvr>
                                        <p:cTn id="60" dur="2250" fill="hold"/>
                                        <p:tgtEl>
                                          <p:spTgt spid="2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500"/>
                                        <p:tgtEl>
                                          <p:spTgt spid="27"/>
                                        </p:tgtEl>
                                      </p:cBhvr>
                                    </p:animEffect>
                                    <p:anim calcmode="lin" valueType="num">
                                      <p:cBhvr>
                                        <p:cTn id="64" dur="1500" fill="hold"/>
                                        <p:tgtEl>
                                          <p:spTgt spid="27"/>
                                        </p:tgtEl>
                                        <p:attrNameLst>
                                          <p:attrName>ppt_x</p:attrName>
                                        </p:attrNameLst>
                                      </p:cBhvr>
                                      <p:tavLst>
                                        <p:tav tm="0">
                                          <p:val>
                                            <p:strVal val="#ppt_x"/>
                                          </p:val>
                                        </p:tav>
                                        <p:tav tm="100000">
                                          <p:val>
                                            <p:strVal val="#ppt_x"/>
                                          </p:val>
                                        </p:tav>
                                      </p:tavLst>
                                    </p:anim>
                                    <p:anim calcmode="lin" valueType="num">
                                      <p:cBhvr>
                                        <p:cTn id="65" dur="15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036"/>
                                        </p:tgtEl>
                                        <p:attrNameLst>
                                          <p:attrName>style.visibility</p:attrName>
                                        </p:attrNameLst>
                                      </p:cBhvr>
                                      <p:to>
                                        <p:strVal val="visible"/>
                                      </p:to>
                                    </p:set>
                                    <p:animEffect transition="in" filter="fade">
                                      <p:cBhvr>
                                        <p:cTn id="68" dur="1000"/>
                                        <p:tgtEl>
                                          <p:spTgt spid="1036"/>
                                        </p:tgtEl>
                                      </p:cBhvr>
                                    </p:animEffect>
                                    <p:anim calcmode="lin" valueType="num">
                                      <p:cBhvr>
                                        <p:cTn id="69" dur="1000" fill="hold"/>
                                        <p:tgtEl>
                                          <p:spTgt spid="1036"/>
                                        </p:tgtEl>
                                        <p:attrNameLst>
                                          <p:attrName>ppt_x</p:attrName>
                                        </p:attrNameLst>
                                      </p:cBhvr>
                                      <p:tavLst>
                                        <p:tav tm="0">
                                          <p:val>
                                            <p:strVal val="#ppt_x"/>
                                          </p:val>
                                        </p:tav>
                                        <p:tav tm="100000">
                                          <p:val>
                                            <p:strVal val="#ppt_x"/>
                                          </p:val>
                                        </p:tav>
                                      </p:tavLst>
                                    </p:anim>
                                    <p:anim calcmode="lin" valueType="num">
                                      <p:cBhvr>
                                        <p:cTn id="70" dur="1000" fill="hold"/>
                                        <p:tgtEl>
                                          <p:spTgt spid="1036"/>
                                        </p:tgtEl>
                                        <p:attrNameLst>
                                          <p:attrName>ppt_y</p:attrName>
                                        </p:attrNameLst>
                                      </p:cBhvr>
                                      <p:tavLst>
                                        <p:tav tm="0">
                                          <p:val>
                                            <p:strVal val="#ppt_y+.1"/>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1030"/>
                                        </p:tgtEl>
                                        <p:attrNameLst>
                                          <p:attrName>style.visibility</p:attrName>
                                        </p:attrNameLst>
                                      </p:cBhvr>
                                      <p:to>
                                        <p:strVal val="visible"/>
                                      </p:to>
                                    </p:set>
                                    <p:anim calcmode="lin" valueType="num">
                                      <p:cBhvr additive="base">
                                        <p:cTn id="73" dur="2000" fill="hold"/>
                                        <p:tgtEl>
                                          <p:spTgt spid="1030"/>
                                        </p:tgtEl>
                                        <p:attrNameLst>
                                          <p:attrName>ppt_x</p:attrName>
                                        </p:attrNameLst>
                                      </p:cBhvr>
                                      <p:tavLst>
                                        <p:tav tm="0">
                                          <p:val>
                                            <p:strVal val="0-#ppt_w/2"/>
                                          </p:val>
                                        </p:tav>
                                        <p:tav tm="100000">
                                          <p:val>
                                            <p:strVal val="#ppt_x"/>
                                          </p:val>
                                        </p:tav>
                                      </p:tavLst>
                                    </p:anim>
                                    <p:anim calcmode="lin" valueType="num">
                                      <p:cBhvr additive="base">
                                        <p:cTn id="74" dur="20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3</a:t>
            </a:fld>
            <a:endParaRPr lang="zh-CN" altLang="en-US"/>
          </a:p>
        </p:txBody>
      </p:sp>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 y="0"/>
            <a:ext cx="12288688" cy="6858000"/>
          </a:xfrm>
          <a:prstGeom prst="rect">
            <a:avLst/>
          </a:prstGeom>
        </p:spPr>
      </p:pic>
      <p:pic>
        <p:nvPicPr>
          <p:cNvPr id="13" name="图形 12"/>
          <p:cNvPicPr>
            <a:picLocks noChangeAspect="1"/>
          </p:cNvPicPr>
          <p:nvPr userDrawn="1"/>
        </p:nvPicPr>
        <p:blipFill>
          <a:blip r:embed="rId5"/>
          <a:stretch>
            <a:fillRect/>
          </a:stretch>
        </p:blipFill>
        <p:spPr>
          <a:xfrm>
            <a:off x="0" y="139622"/>
            <a:ext cx="1123156" cy="826939"/>
          </a:xfrm>
          <a:prstGeom prst="rect">
            <a:avLst/>
          </a:prstGeom>
        </p:spPr>
      </p:pic>
      <p:pic>
        <p:nvPicPr>
          <p:cNvPr id="10" name="图片 9"/>
          <p:cNvPicPr>
            <a:picLocks noChangeAspect="1"/>
          </p:cNvPicPr>
          <p:nvPr userDrawn="1"/>
        </p:nvPicPr>
        <p:blipFill>
          <a:blip r:embed="rId6"/>
          <a:stretch>
            <a:fillRect/>
          </a:stretch>
        </p:blipFill>
        <p:spPr>
          <a:xfrm>
            <a:off x="8544272" y="188640"/>
            <a:ext cx="1512168" cy="753657"/>
          </a:xfrm>
          <a:prstGeom prst="rect">
            <a:avLst/>
          </a:prstGeom>
        </p:spPr>
      </p:pic>
      <p:sp>
        <p:nvSpPr>
          <p:cNvPr id="4" name="任意多边形: 形状 40">
            <a:extLst>
              <a:ext uri="{FF2B5EF4-FFF2-40B4-BE49-F238E27FC236}">
                <a16:creationId xmlns:a16="http://schemas.microsoft.com/office/drawing/2014/main" id="{452960BB-E911-C1C1-6F7D-F7E4A5061708}"/>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5" name="TextBox 4">
            <a:extLst>
              <a:ext uri="{FF2B5EF4-FFF2-40B4-BE49-F238E27FC236}">
                <a16:creationId xmlns:a16="http://schemas.microsoft.com/office/drawing/2014/main" id="{80A2A245-08D4-D4B0-CE93-CA0711400D88}"/>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Cùng</a:t>
            </a:r>
            <a:r>
              <a:rPr kumimoji="0" lang="en-US" sz="44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chia </a:t>
            </a:r>
            <a:r>
              <a:rPr kumimoji="0" lang="en-US" sz="44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đoạn</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6" name="Picture 5" descr="A picture containing icon&#10;&#10;Description automatically generated">
            <a:extLst>
              <a:ext uri="{FF2B5EF4-FFF2-40B4-BE49-F238E27FC236}">
                <a16:creationId xmlns:a16="http://schemas.microsoft.com/office/drawing/2014/main" id="{F1203B7C-72EC-3F8D-7D34-F267600577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491BCD20-2FC7-2AA0-F0FA-3D68A42085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18" name="TextBox 17">
            <a:extLst>
              <a:ext uri="{FF2B5EF4-FFF2-40B4-BE49-F238E27FC236}">
                <a16:creationId xmlns:a16="http://schemas.microsoft.com/office/drawing/2014/main" id="{00BEEAFF-4D89-B402-FF26-8E6040063180}"/>
              </a:ext>
            </a:extLst>
          </p:cNvPr>
          <p:cNvSpPr txBox="1"/>
          <p:nvPr/>
        </p:nvSpPr>
        <p:spPr>
          <a:xfrm>
            <a:off x="4160688" y="918949"/>
            <a:ext cx="6310744" cy="461665"/>
          </a:xfrm>
          <a:prstGeom prst="rect">
            <a:avLst/>
          </a:prstGeom>
          <a:noFill/>
        </p:spPr>
        <p:txBody>
          <a:bodyPr wrap="square">
            <a:spAutoFit/>
          </a:bodyPr>
          <a:lstStyle/>
          <a:p>
            <a:r>
              <a:rPr lang="en-US" sz="2400" b="1" dirty="0" err="1">
                <a:latin typeface="Cambria" panose="02040503050406030204" pitchFamily="18" charset="0"/>
                <a:ea typeface="Cambria" panose="02040503050406030204" pitchFamily="18" charset="0"/>
              </a:rPr>
              <a:t>Mặt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trời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xanh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của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tôi</a:t>
            </a:r>
            <a:endParaRPr lang="vi-VN" sz="2400" b="1" dirty="0">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id="{CCF07D5C-E937-9F89-AC4F-3C7D98B2A7FB}"/>
              </a:ext>
            </a:extLst>
          </p:cNvPr>
          <p:cNvSpPr/>
          <p:nvPr/>
        </p:nvSpPr>
        <p:spPr>
          <a:xfrm>
            <a:off x="1615649" y="1648763"/>
            <a:ext cx="346364" cy="365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1</a:t>
            </a:r>
            <a:endParaRPr lang="en-US" b="1" dirty="0"/>
          </a:p>
        </p:txBody>
      </p:sp>
      <p:sp>
        <p:nvSpPr>
          <p:cNvPr id="21" name="Oval 20">
            <a:extLst>
              <a:ext uri="{FF2B5EF4-FFF2-40B4-BE49-F238E27FC236}">
                <a16:creationId xmlns:a16="http://schemas.microsoft.com/office/drawing/2014/main" id="{B5730220-370A-DA78-8729-6A018A8A63E1}"/>
              </a:ext>
            </a:extLst>
          </p:cNvPr>
          <p:cNvSpPr/>
          <p:nvPr/>
        </p:nvSpPr>
        <p:spPr>
          <a:xfrm>
            <a:off x="5831529" y="3217692"/>
            <a:ext cx="346364" cy="365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5</a:t>
            </a:r>
            <a:endParaRPr lang="en-US" b="1" dirty="0"/>
          </a:p>
        </p:txBody>
      </p:sp>
      <p:sp>
        <p:nvSpPr>
          <p:cNvPr id="22" name="Oval 21">
            <a:extLst>
              <a:ext uri="{FF2B5EF4-FFF2-40B4-BE49-F238E27FC236}">
                <a16:creationId xmlns:a16="http://schemas.microsoft.com/office/drawing/2014/main" id="{F6BB1E83-9DD7-A5BB-3A62-EFBB2C3F4145}"/>
              </a:ext>
            </a:extLst>
          </p:cNvPr>
          <p:cNvSpPr/>
          <p:nvPr/>
        </p:nvSpPr>
        <p:spPr>
          <a:xfrm>
            <a:off x="5851849" y="1853669"/>
            <a:ext cx="346364" cy="365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4</a:t>
            </a:r>
            <a:endParaRPr lang="en-US" b="1" dirty="0"/>
          </a:p>
        </p:txBody>
      </p:sp>
      <p:sp>
        <p:nvSpPr>
          <p:cNvPr id="23" name="Oval 22">
            <a:extLst>
              <a:ext uri="{FF2B5EF4-FFF2-40B4-BE49-F238E27FC236}">
                <a16:creationId xmlns:a16="http://schemas.microsoft.com/office/drawing/2014/main" id="{A921074D-EEBA-48B8-D2A0-39C2F86D758A}"/>
              </a:ext>
            </a:extLst>
          </p:cNvPr>
          <p:cNvSpPr/>
          <p:nvPr/>
        </p:nvSpPr>
        <p:spPr>
          <a:xfrm>
            <a:off x="1586343" y="4688344"/>
            <a:ext cx="346364" cy="365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3</a:t>
            </a:r>
            <a:endParaRPr lang="en-US" b="1" dirty="0"/>
          </a:p>
        </p:txBody>
      </p:sp>
      <p:sp>
        <p:nvSpPr>
          <p:cNvPr id="24" name="Oval 23">
            <a:extLst>
              <a:ext uri="{FF2B5EF4-FFF2-40B4-BE49-F238E27FC236}">
                <a16:creationId xmlns:a16="http://schemas.microsoft.com/office/drawing/2014/main" id="{0922796F-A094-5A18-82DE-B060CBB04250}"/>
              </a:ext>
            </a:extLst>
          </p:cNvPr>
          <p:cNvSpPr/>
          <p:nvPr/>
        </p:nvSpPr>
        <p:spPr>
          <a:xfrm>
            <a:off x="1615649" y="3180925"/>
            <a:ext cx="346364" cy="365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2</a:t>
            </a:r>
            <a:endParaRPr lang="en-US" b="1" dirty="0"/>
          </a:p>
        </p:txBody>
      </p:sp>
      <p:sp>
        <p:nvSpPr>
          <p:cNvPr id="9" name="TextBox 8">
            <a:extLst>
              <a:ext uri="{FF2B5EF4-FFF2-40B4-BE49-F238E27FC236}">
                <a16:creationId xmlns:a16="http://schemas.microsoft.com/office/drawing/2014/main" id="{8F9C54B9-61AE-1770-7E0D-193123D621FA}"/>
              </a:ext>
            </a:extLst>
          </p:cNvPr>
          <p:cNvSpPr txBox="1"/>
          <p:nvPr/>
        </p:nvSpPr>
        <p:spPr>
          <a:xfrm>
            <a:off x="2209800" y="1228326"/>
            <a:ext cx="3222044" cy="4708981"/>
          </a:xfrm>
          <a:prstGeom prst="rect">
            <a:avLst/>
          </a:prstGeom>
          <a:noFill/>
        </p:spPr>
        <p:txBody>
          <a:bodyPr wrap="square">
            <a:spAutoFit/>
          </a:bodyPr>
          <a:lstStyle/>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lắng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nghe</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Tiếng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mưa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tiếng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thác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dội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về</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ào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ào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trận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gió</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Giữa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một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buổi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trưa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hè</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Gối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đầu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cỏ</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Nhìn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xanh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che</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biết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ấm</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Thổi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đến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tự</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nở</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Hoa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vàng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hoa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cau</a:t>
            </a:r>
            <a:r>
              <a:rPr lang="vi-VN" sz="2000" b="1" dirty="0">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33FBE3EC-81FC-0EB8-C7B3-ABCD02F0B36D}"/>
              </a:ext>
            </a:extLst>
          </p:cNvPr>
          <p:cNvSpPr txBox="1"/>
          <p:nvPr/>
        </p:nvSpPr>
        <p:spPr>
          <a:xfrm>
            <a:off x="6292130" y="1705111"/>
            <a:ext cx="3036134" cy="3477875"/>
          </a:xfrm>
          <a:prstGeom prst="rect">
            <a:avLst/>
          </a:prstGeom>
          <a:noFill/>
        </p:spPr>
        <p:txBody>
          <a:bodyPr wrap="square">
            <a:spAutoFit/>
          </a:bodyPr>
          <a:lstStyle/>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dậy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sớm</a:t>
            </a:r>
            <a:r>
              <a:rPr lang="en-US" sz="2000" b="1" dirty="0">
                <a:latin typeface="Cambria" panose="02040503050406030204" pitchFamily="18" charset="0"/>
                <a:ea typeface="Cambria" panose="02040503050406030204" pitchFamily="18" charset="0"/>
              </a:rPr>
              <a:t> </a:t>
            </a:r>
          </a:p>
          <a:p>
            <a:r>
              <a:rPr lang="en-US" sz="2000" b="1" dirty="0" err="1">
                <a:latin typeface="Cambria" panose="02040503050406030204" pitchFamily="18" charset="0"/>
                <a:ea typeface="Cambria" panose="02040503050406030204" pitchFamily="18" charset="0"/>
              </a:rPr>
              <a:t>Nhìn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tươi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xoè</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nắng</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Giống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hệt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mặt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a:t>
            </a:r>
          </a:p>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đẹp</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ngời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Tôi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yêu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thường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vẫn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gọi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Mặt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xanh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tôi</a:t>
            </a:r>
            <a:r>
              <a:rPr lang="en-US" sz="2000" b="1" dirty="0">
                <a:latin typeface="Cambria" panose="02040503050406030204" pitchFamily="18" charset="0"/>
                <a:ea typeface="Cambria" panose="02040503050406030204" pitchFamily="18" charset="0"/>
              </a:rPr>
              <a:t>.</a:t>
            </a:r>
            <a:endParaRPr lang="vi-VN" sz="2000" b="1" dirty="0">
              <a:latin typeface="Cambria" panose="02040503050406030204" pitchFamily="18" charset="0"/>
              <a:ea typeface="Cambria" panose="02040503050406030204" pitchFamily="18" charset="0"/>
            </a:endParaRPr>
          </a:p>
          <a:p>
            <a:endParaRPr lang="vi-VN" sz="2000" b="1" dirty="0">
              <a:latin typeface="Cambria" panose="02040503050406030204" pitchFamily="18" charset="0"/>
              <a:ea typeface="Cambria" panose="02040503050406030204" pitchFamily="18" charset="0"/>
            </a:endParaRPr>
          </a:p>
          <a:p>
            <a:r>
              <a:rPr lang="vi-VN" sz="2000" b="1" dirty="0">
                <a:latin typeface="Cambria" panose="02040503050406030204" pitchFamily="18" charset="0"/>
                <a:ea typeface="Cambria" panose="02040503050406030204" pitchFamily="18" charset="0"/>
              </a:rPr>
              <a:t>            </a:t>
            </a:r>
            <a:r>
              <a:rPr lang="vi-VN" sz="2000" b="1" i="1" dirty="0">
                <a:latin typeface="Cambria" panose="02040503050406030204" pitchFamily="18" charset="0"/>
                <a:ea typeface="Cambria" panose="02040503050406030204" pitchFamily="18" charset="0"/>
              </a:rPr>
              <a:t>(</a:t>
            </a:r>
            <a:r>
              <a:rPr lang="en-US" sz="2000" b="1" i="1" dirty="0" err="1">
                <a:latin typeface="Cambria" panose="02040503050406030204" pitchFamily="18" charset="0"/>
                <a:ea typeface="Cambria" panose="02040503050406030204" pitchFamily="18" charset="0"/>
              </a:rPr>
              <a:t>Nguyễn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Viết</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Bình</a:t>
            </a:r>
            <a:r>
              <a:rPr lang="vi-VN" sz="2000" b="1" i="1" dirty="0">
                <a:latin typeface="Cambria" panose="02040503050406030204" pitchFamily="18" charset="0"/>
                <a:ea typeface="Cambria" panose="02040503050406030204" pitchFamily="18" charset="0"/>
              </a:rPr>
              <a:t>)</a:t>
            </a:r>
            <a:endParaRPr lang="en-US" sz="2000" b="1" i="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par>
                                <p:cTn id="14"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15" dur="1000" fill="hold"/>
                                        <p:tgtEl>
                                          <p:spTgt spid="6"/>
                                        </p:tgtEl>
                                        <p:attrNameLst>
                                          <p:attrName>ppt_x</p:attrName>
                                          <p:attrName>ppt_y</p:attrName>
                                        </p:attrNameLst>
                                      </p:cBhvr>
                                    </p:animMotion>
                                  </p:childTnLst>
                                </p:cTn>
                              </p:par>
                              <p:par>
                                <p:cTn id="16" presetID="1" presetClass="entr" presetSubtype="0" fill="hold" nodeType="withEffect">
                                  <p:stCondLst>
                                    <p:cond delay="75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xit" presetSubtype="0" fill="hold" nodeType="withEffect">
                                  <p:stCondLst>
                                    <p:cond delay="750"/>
                                  </p:stCondLst>
                                  <p:childTnLst>
                                    <p:set>
                                      <p:cBhvr>
                                        <p:cTn id="19" dur="1" fill="hold">
                                          <p:stCondLst>
                                            <p:cond delay="0"/>
                                          </p:stCondLst>
                                        </p:cTn>
                                        <p:tgtEl>
                                          <p:spTgt spid="6"/>
                                        </p:tgtEl>
                                        <p:attrNameLst>
                                          <p:attrName>style.visibility</p:attrName>
                                        </p:attrNameLst>
                                      </p:cBhvr>
                                      <p:to>
                                        <p:strVal val="hidden"/>
                                      </p:to>
                                    </p:set>
                                  </p:childTnLst>
                                </p:cTn>
                              </p:par>
                              <p:par>
                                <p:cTn id="20"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21" dur="500" fill="hold"/>
                                        <p:tgtEl>
                                          <p:spTgt spid="15"/>
                                        </p:tgtEl>
                                        <p:attrNameLst>
                                          <p:attrName>ppt_x</p:attrName>
                                          <p:attrName>ppt_y</p:attrName>
                                        </p:attrNameLst>
                                      </p:cBhvr>
                                      <p:rCtr x="8711" y="-2708"/>
                                    </p:animMotion>
                                  </p:childTnLst>
                                </p:cTn>
                              </p:par>
                              <p:par>
                                <p:cTn id="22" presetID="42" presetClass="exit" presetSubtype="0" fill="hold" nodeType="withEffect">
                                  <p:stCondLst>
                                    <p:cond delay="1250"/>
                                  </p:stCondLst>
                                  <p:childTnLst>
                                    <p:animEffect transition="out" filter="fade">
                                      <p:cBhvr>
                                        <p:cTn id="23" dur="250"/>
                                        <p:tgtEl>
                                          <p:spTgt spid="15"/>
                                        </p:tgtEl>
                                      </p:cBhvr>
                                    </p:animEffect>
                                    <p:anim calcmode="lin" valueType="num">
                                      <p:cBhvr>
                                        <p:cTn id="24" dur="250"/>
                                        <p:tgtEl>
                                          <p:spTgt spid="15"/>
                                        </p:tgtEl>
                                        <p:attrNameLst>
                                          <p:attrName>ppt_x</p:attrName>
                                        </p:attrNameLst>
                                      </p:cBhvr>
                                      <p:tavLst>
                                        <p:tav tm="0">
                                          <p:val>
                                            <p:strVal val="ppt_x"/>
                                          </p:val>
                                        </p:tav>
                                        <p:tav tm="100000">
                                          <p:val>
                                            <p:strVal val="ppt_x"/>
                                          </p:val>
                                        </p:tav>
                                      </p:tavLst>
                                    </p:anim>
                                    <p:anim calcmode="lin" valueType="num">
                                      <p:cBhvr>
                                        <p:cTn id="25" dur="250"/>
                                        <p:tgtEl>
                                          <p:spTgt spid="15"/>
                                        </p:tgtEl>
                                        <p:attrNameLst>
                                          <p:attrName>ppt_y</p:attrName>
                                        </p:attrNameLst>
                                      </p:cBhvr>
                                      <p:tavLst>
                                        <p:tav tm="0">
                                          <p:val>
                                            <p:strVal val="ppt_y"/>
                                          </p:val>
                                        </p:tav>
                                        <p:tav tm="100000">
                                          <p:val>
                                            <p:strVal val="ppt_y+.1"/>
                                          </p:val>
                                        </p:tav>
                                      </p:tavLst>
                                    </p:anim>
                                    <p:set>
                                      <p:cBhvr>
                                        <p:cTn id="26" dur="1" fill="hold">
                                          <p:stCondLst>
                                            <p:cond delay="2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4</a:t>
            </a:fld>
            <a:endParaRPr lang="zh-CN" altLang="en-US"/>
          </a:p>
        </p:txBody>
      </p:sp>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73" y="0"/>
            <a:ext cx="12288688" cy="6858000"/>
          </a:xfrm>
          <a:prstGeom prst="rect">
            <a:avLst/>
          </a:prstGeom>
        </p:spPr>
      </p:pic>
      <p:pic>
        <p:nvPicPr>
          <p:cNvPr id="13" name="图形 12"/>
          <p:cNvPicPr>
            <a:picLocks noChangeAspect="1"/>
          </p:cNvPicPr>
          <p:nvPr userDrawn="1"/>
        </p:nvPicPr>
        <p:blipFill>
          <a:blip r:embed="rId5"/>
          <a:stretch>
            <a:fillRect/>
          </a:stretch>
        </p:blipFill>
        <p:spPr>
          <a:xfrm>
            <a:off x="0" y="139622"/>
            <a:ext cx="1123156" cy="826939"/>
          </a:xfrm>
          <a:prstGeom prst="rect">
            <a:avLst/>
          </a:prstGeom>
        </p:spPr>
      </p:pic>
      <p:pic>
        <p:nvPicPr>
          <p:cNvPr id="10" name="图片 9"/>
          <p:cNvPicPr>
            <a:picLocks noChangeAspect="1"/>
          </p:cNvPicPr>
          <p:nvPr userDrawn="1"/>
        </p:nvPicPr>
        <p:blipFill>
          <a:blip r:embed="rId6"/>
          <a:stretch>
            <a:fillRect/>
          </a:stretch>
        </p:blipFill>
        <p:spPr>
          <a:xfrm>
            <a:off x="8544272" y="188640"/>
            <a:ext cx="1512168" cy="753657"/>
          </a:xfrm>
          <a:prstGeom prst="rect">
            <a:avLst/>
          </a:prstGeom>
        </p:spPr>
      </p:pic>
      <p:sp>
        <p:nvSpPr>
          <p:cNvPr id="4" name="任意多边形: 形状 40">
            <a:extLst>
              <a:ext uri="{FF2B5EF4-FFF2-40B4-BE49-F238E27FC236}">
                <a16:creationId xmlns:a16="http://schemas.microsoft.com/office/drawing/2014/main" id="{9C99F2B9-8691-A94A-EC64-0CDFCF57A69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5" name="TextBox 4">
            <a:extLst>
              <a:ext uri="{FF2B5EF4-FFF2-40B4-BE49-F238E27FC236}">
                <a16:creationId xmlns:a16="http://schemas.microsoft.com/office/drawing/2014/main" id="{54921F84-B6BE-4B6F-E4EC-ACFF79ED33E9}"/>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Luyện đọc nối tiếp đoạn</a:t>
            </a:r>
          </a:p>
        </p:txBody>
      </p:sp>
      <p:pic>
        <p:nvPicPr>
          <p:cNvPr id="6" name="Picture 5" descr="A picture containing icon&#10;&#10;Description automatically generated">
            <a:extLst>
              <a:ext uri="{FF2B5EF4-FFF2-40B4-BE49-F238E27FC236}">
                <a16:creationId xmlns:a16="http://schemas.microsoft.com/office/drawing/2014/main" id="{5852BC60-921D-4040-D7DE-83DD2C8AA5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7B3C225A-8618-7075-06D2-AB3A3A0A66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5CF058C5-53D0-D316-7E34-5D7904F471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8" name="Straight Connector 27">
            <a:extLst>
              <a:ext uri="{FF2B5EF4-FFF2-40B4-BE49-F238E27FC236}">
                <a16:creationId xmlns:a16="http://schemas.microsoft.com/office/drawing/2014/main" id="{1B97278B-4021-E925-AEB3-4E4041D5F673}"/>
              </a:ext>
            </a:extLst>
          </p:cNvPr>
          <p:cNvCxnSpPr/>
          <p:nvPr/>
        </p:nvCxnSpPr>
        <p:spPr>
          <a:xfrm flipH="1">
            <a:off x="5967756" y="1249905"/>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6C8BE32-E9C2-F923-2B8E-5E564AEA14AF}"/>
              </a:ext>
            </a:extLst>
          </p:cNvPr>
          <p:cNvCxnSpPr/>
          <p:nvPr/>
        </p:nvCxnSpPr>
        <p:spPr>
          <a:xfrm flipH="1">
            <a:off x="6141204" y="2267155"/>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9BD163B-E7B4-3279-5C6D-55C461D46B42}"/>
              </a:ext>
            </a:extLst>
          </p:cNvPr>
          <p:cNvCxnSpPr/>
          <p:nvPr/>
        </p:nvCxnSpPr>
        <p:spPr>
          <a:xfrm flipH="1">
            <a:off x="6321004" y="1880570"/>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800B1AC7-22DB-F203-C1C6-4C4CBAF247CD}"/>
              </a:ext>
            </a:extLst>
          </p:cNvPr>
          <p:cNvSpPr/>
          <p:nvPr/>
        </p:nvSpPr>
        <p:spPr>
          <a:xfrm>
            <a:off x="3132610" y="1362734"/>
            <a:ext cx="346364" cy="365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1</a:t>
            </a:r>
            <a:endParaRPr lang="en-US" b="1" dirty="0"/>
          </a:p>
        </p:txBody>
      </p:sp>
      <p:sp>
        <p:nvSpPr>
          <p:cNvPr id="14" name="Oval 13">
            <a:extLst>
              <a:ext uri="{FF2B5EF4-FFF2-40B4-BE49-F238E27FC236}">
                <a16:creationId xmlns:a16="http://schemas.microsoft.com/office/drawing/2014/main" id="{010E0E48-2129-B01B-AA0A-87986CDC0DA2}"/>
              </a:ext>
            </a:extLst>
          </p:cNvPr>
          <p:cNvSpPr/>
          <p:nvPr/>
        </p:nvSpPr>
        <p:spPr>
          <a:xfrm>
            <a:off x="3103304" y="4402315"/>
            <a:ext cx="346364" cy="365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3</a:t>
            </a:r>
            <a:endParaRPr lang="en-US" b="1" dirty="0"/>
          </a:p>
        </p:txBody>
      </p:sp>
      <p:sp>
        <p:nvSpPr>
          <p:cNvPr id="17" name="Oval 16">
            <a:extLst>
              <a:ext uri="{FF2B5EF4-FFF2-40B4-BE49-F238E27FC236}">
                <a16:creationId xmlns:a16="http://schemas.microsoft.com/office/drawing/2014/main" id="{60D1B25B-7C04-56F9-6128-202B83ED2F6A}"/>
              </a:ext>
            </a:extLst>
          </p:cNvPr>
          <p:cNvSpPr/>
          <p:nvPr/>
        </p:nvSpPr>
        <p:spPr>
          <a:xfrm>
            <a:off x="3132610" y="2894896"/>
            <a:ext cx="346364" cy="365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2</a:t>
            </a:r>
            <a:endParaRPr lang="en-US" b="1" dirty="0"/>
          </a:p>
        </p:txBody>
      </p:sp>
      <p:sp>
        <p:nvSpPr>
          <p:cNvPr id="18" name="TextBox 17">
            <a:extLst>
              <a:ext uri="{FF2B5EF4-FFF2-40B4-BE49-F238E27FC236}">
                <a16:creationId xmlns:a16="http://schemas.microsoft.com/office/drawing/2014/main" id="{ABDC085F-0C72-6555-C0CA-32A4DA598A97}"/>
              </a:ext>
            </a:extLst>
          </p:cNvPr>
          <p:cNvSpPr txBox="1"/>
          <p:nvPr/>
        </p:nvSpPr>
        <p:spPr>
          <a:xfrm>
            <a:off x="3726761" y="942297"/>
            <a:ext cx="3222044" cy="4708981"/>
          </a:xfrm>
          <a:prstGeom prst="rect">
            <a:avLst/>
          </a:prstGeom>
          <a:noFill/>
        </p:spPr>
        <p:txBody>
          <a:bodyPr wrap="square">
            <a:spAutoFit/>
          </a:bodyPr>
          <a:lstStyle/>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lắng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nghe</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Tiếng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mưa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tiếng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thác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dội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về</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ào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ào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trận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gió</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Giữa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một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buổi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trưa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hè</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Gối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đầu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cỏ</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Nhìn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xanh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che</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biết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ấm</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Thổi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đến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tự</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nở</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Hoa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vàng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hoa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cau</a:t>
            </a:r>
            <a:r>
              <a:rPr lang="vi-VN" sz="2000" b="1" dirty="0">
                <a:latin typeface="Cambria" panose="02040503050406030204" pitchFamily="18" charset="0"/>
                <a:ea typeface="Cambria" panose="02040503050406030204" pitchFamily="18" charset="0"/>
              </a:rPr>
              <a:t>.</a:t>
            </a:r>
          </a:p>
        </p:txBody>
      </p:sp>
      <p:cxnSp>
        <p:nvCxnSpPr>
          <p:cNvPr id="19" name="Straight Connector 18">
            <a:extLst>
              <a:ext uri="{FF2B5EF4-FFF2-40B4-BE49-F238E27FC236}">
                <a16:creationId xmlns:a16="http://schemas.microsoft.com/office/drawing/2014/main" id="{02FA3DB6-B521-7B38-7CE2-74D0C57A97C7}"/>
              </a:ext>
            </a:extLst>
          </p:cNvPr>
          <p:cNvCxnSpPr/>
          <p:nvPr/>
        </p:nvCxnSpPr>
        <p:spPr>
          <a:xfrm flipH="1">
            <a:off x="5035198" y="1586641"/>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668A1C8-6476-A611-CAF9-17443CC26170}"/>
              </a:ext>
            </a:extLst>
          </p:cNvPr>
          <p:cNvCxnSpPr/>
          <p:nvPr/>
        </p:nvCxnSpPr>
        <p:spPr>
          <a:xfrm flipH="1">
            <a:off x="6095998" y="2236487"/>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21276ED-4CE7-0749-BC9F-3C4FA73BF967}"/>
              </a:ext>
            </a:extLst>
          </p:cNvPr>
          <p:cNvCxnSpPr/>
          <p:nvPr/>
        </p:nvCxnSpPr>
        <p:spPr>
          <a:xfrm flipH="1">
            <a:off x="6359894" y="3732037"/>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D89C5CF-F273-C27E-192F-94699E2B82BB}"/>
              </a:ext>
            </a:extLst>
          </p:cNvPr>
          <p:cNvCxnSpPr/>
          <p:nvPr/>
        </p:nvCxnSpPr>
        <p:spPr>
          <a:xfrm flipH="1">
            <a:off x="5870774" y="2834053"/>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88C09A-9332-E6E1-89C8-B0F71069DCE8}"/>
              </a:ext>
            </a:extLst>
          </p:cNvPr>
          <p:cNvCxnSpPr/>
          <p:nvPr/>
        </p:nvCxnSpPr>
        <p:spPr>
          <a:xfrm flipH="1">
            <a:off x="6432719" y="3080481"/>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EECFFCF-D44A-9BAF-18E0-C25A310964FF}"/>
              </a:ext>
            </a:extLst>
          </p:cNvPr>
          <p:cNvCxnSpPr/>
          <p:nvPr/>
        </p:nvCxnSpPr>
        <p:spPr>
          <a:xfrm flipH="1">
            <a:off x="6389504" y="3761972"/>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3C3FC34-A66B-34A2-2EC0-A1BD73FBF755}"/>
              </a:ext>
            </a:extLst>
          </p:cNvPr>
          <p:cNvCxnSpPr/>
          <p:nvPr/>
        </p:nvCxnSpPr>
        <p:spPr>
          <a:xfrm flipH="1">
            <a:off x="6148700" y="3418208"/>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EAFA1BC5-35FD-B08F-ABF3-B39A1B384CBE}"/>
              </a:ext>
            </a:extLst>
          </p:cNvPr>
          <p:cNvCxnSpPr/>
          <p:nvPr/>
        </p:nvCxnSpPr>
        <p:spPr>
          <a:xfrm flipH="1">
            <a:off x="5773792" y="4242665"/>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00B4F0DB-F3D1-C18A-890B-093072F2AB43}"/>
              </a:ext>
            </a:extLst>
          </p:cNvPr>
          <p:cNvCxnSpPr/>
          <p:nvPr/>
        </p:nvCxnSpPr>
        <p:spPr>
          <a:xfrm flipH="1">
            <a:off x="6141204" y="4622080"/>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EDFF030-EABB-E488-7738-D24F711EE227}"/>
              </a:ext>
            </a:extLst>
          </p:cNvPr>
          <p:cNvCxnSpPr/>
          <p:nvPr/>
        </p:nvCxnSpPr>
        <p:spPr>
          <a:xfrm flipH="1">
            <a:off x="5943137" y="4879469"/>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CE585FAC-530B-CA71-1EE9-83E441263817}"/>
              </a:ext>
            </a:extLst>
          </p:cNvPr>
          <p:cNvCxnSpPr/>
          <p:nvPr/>
        </p:nvCxnSpPr>
        <p:spPr>
          <a:xfrm flipH="1">
            <a:off x="6481210" y="5189763"/>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C0A6D0C5-D1A1-CF4A-6419-84650FDEE228}"/>
              </a:ext>
            </a:extLst>
          </p:cNvPr>
          <p:cNvCxnSpPr/>
          <p:nvPr/>
        </p:nvCxnSpPr>
        <p:spPr>
          <a:xfrm flipH="1">
            <a:off x="6533590" y="5189763"/>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par>
                                <p:cTn id="14"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15" dur="1000" fill="hold"/>
                                        <p:tgtEl>
                                          <p:spTgt spid="6"/>
                                        </p:tgtEl>
                                        <p:attrNameLst>
                                          <p:attrName>ppt_x</p:attrName>
                                          <p:attrName>ppt_y</p:attrName>
                                        </p:attrNameLst>
                                      </p:cBhvr>
                                    </p:animMotion>
                                  </p:childTnLst>
                                </p:cTn>
                              </p:par>
                              <p:par>
                                <p:cTn id="16" presetID="1" presetClass="entr" presetSubtype="0" fill="hold" nodeType="withEffect">
                                  <p:stCondLst>
                                    <p:cond delay="75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xit" presetSubtype="0" fill="hold" nodeType="withEffect">
                                  <p:stCondLst>
                                    <p:cond delay="750"/>
                                  </p:stCondLst>
                                  <p:childTnLst>
                                    <p:set>
                                      <p:cBhvr>
                                        <p:cTn id="19" dur="1" fill="hold">
                                          <p:stCondLst>
                                            <p:cond delay="0"/>
                                          </p:stCondLst>
                                        </p:cTn>
                                        <p:tgtEl>
                                          <p:spTgt spid="6"/>
                                        </p:tgtEl>
                                        <p:attrNameLst>
                                          <p:attrName>style.visibility</p:attrName>
                                        </p:attrNameLst>
                                      </p:cBhvr>
                                      <p:to>
                                        <p:strVal val="hidden"/>
                                      </p:to>
                                    </p:set>
                                  </p:childTnLst>
                                </p:cTn>
                              </p:par>
                              <p:par>
                                <p:cTn id="20"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21" dur="500" fill="hold"/>
                                        <p:tgtEl>
                                          <p:spTgt spid="15"/>
                                        </p:tgtEl>
                                        <p:attrNameLst>
                                          <p:attrName>ppt_x</p:attrName>
                                          <p:attrName>ppt_y</p:attrName>
                                        </p:attrNameLst>
                                      </p:cBhvr>
                                      <p:rCtr x="8711" y="-2708"/>
                                    </p:animMotion>
                                  </p:childTnLst>
                                </p:cTn>
                              </p:par>
                              <p:par>
                                <p:cTn id="22" presetID="42" presetClass="exit" presetSubtype="0" fill="hold" nodeType="withEffect">
                                  <p:stCondLst>
                                    <p:cond delay="1250"/>
                                  </p:stCondLst>
                                  <p:childTnLst>
                                    <p:animEffect transition="out" filter="fade">
                                      <p:cBhvr>
                                        <p:cTn id="23" dur="250"/>
                                        <p:tgtEl>
                                          <p:spTgt spid="15"/>
                                        </p:tgtEl>
                                      </p:cBhvr>
                                    </p:animEffect>
                                    <p:anim calcmode="lin" valueType="num">
                                      <p:cBhvr>
                                        <p:cTn id="24" dur="250"/>
                                        <p:tgtEl>
                                          <p:spTgt spid="15"/>
                                        </p:tgtEl>
                                        <p:attrNameLst>
                                          <p:attrName>ppt_x</p:attrName>
                                        </p:attrNameLst>
                                      </p:cBhvr>
                                      <p:tavLst>
                                        <p:tav tm="0">
                                          <p:val>
                                            <p:strVal val="ppt_x"/>
                                          </p:val>
                                        </p:tav>
                                        <p:tav tm="100000">
                                          <p:val>
                                            <p:strVal val="ppt_x"/>
                                          </p:val>
                                        </p:tav>
                                      </p:tavLst>
                                    </p:anim>
                                    <p:anim calcmode="lin" valueType="num">
                                      <p:cBhvr>
                                        <p:cTn id="25" dur="250"/>
                                        <p:tgtEl>
                                          <p:spTgt spid="15"/>
                                        </p:tgtEl>
                                        <p:attrNameLst>
                                          <p:attrName>ppt_y</p:attrName>
                                        </p:attrNameLst>
                                      </p:cBhvr>
                                      <p:tavLst>
                                        <p:tav tm="0">
                                          <p:val>
                                            <p:strVal val="ppt_y"/>
                                          </p:val>
                                        </p:tav>
                                        <p:tav tm="100000">
                                          <p:val>
                                            <p:strVal val="ppt_y+.1"/>
                                          </p:val>
                                        </p:tav>
                                      </p:tavLst>
                                    </p:anim>
                                    <p:set>
                                      <p:cBhvr>
                                        <p:cTn id="26" dur="1" fill="hold">
                                          <p:stCondLst>
                                            <p:cond delay="249"/>
                                          </p:stCondLst>
                                        </p:cTn>
                                        <p:tgtEl>
                                          <p:spTgt spid="15"/>
                                        </p:tgtEl>
                                        <p:attrNameLst>
                                          <p:attrName>style.visibility</p:attrName>
                                        </p:attrNameLst>
                                      </p:cBhvr>
                                      <p:to>
                                        <p:strVal val="hidden"/>
                                      </p:to>
                                    </p:set>
                                  </p:childTnLst>
                                </p:cTn>
                              </p:par>
                              <p:par>
                                <p:cTn id="27" presetID="1" presetClass="exit" presetSubtype="0" fill="hold" nodeType="withEffect">
                                  <p:stCondLst>
                                    <p:cond delay="125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5</a:t>
            </a:fld>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73" y="0"/>
            <a:ext cx="12288688" cy="6858000"/>
          </a:xfrm>
          <a:prstGeom prst="rect">
            <a:avLst/>
          </a:prstGeom>
        </p:spPr>
      </p:pic>
      <p:pic>
        <p:nvPicPr>
          <p:cNvPr id="13" name="图形 12"/>
          <p:cNvPicPr>
            <a:picLocks noChangeAspect="1"/>
          </p:cNvPicPr>
          <p:nvPr userDrawn="1"/>
        </p:nvPicPr>
        <p:blipFill>
          <a:blip r:embed="rId4"/>
          <a:stretch>
            <a:fillRect/>
          </a:stretch>
        </p:blipFill>
        <p:spPr>
          <a:xfrm>
            <a:off x="0" y="139622"/>
            <a:ext cx="1123156" cy="826939"/>
          </a:xfrm>
          <a:prstGeom prst="rect">
            <a:avLst/>
          </a:prstGeom>
        </p:spPr>
      </p:pic>
      <p:pic>
        <p:nvPicPr>
          <p:cNvPr id="10" name="图片 9"/>
          <p:cNvPicPr>
            <a:picLocks noChangeAspect="1"/>
          </p:cNvPicPr>
          <p:nvPr userDrawn="1"/>
        </p:nvPicPr>
        <p:blipFill>
          <a:blip r:embed="rId5"/>
          <a:stretch>
            <a:fillRect/>
          </a:stretch>
        </p:blipFill>
        <p:spPr>
          <a:xfrm>
            <a:off x="8544272" y="188640"/>
            <a:ext cx="1512168" cy="753657"/>
          </a:xfrm>
          <a:prstGeom prst="rect">
            <a:avLst/>
          </a:prstGeom>
        </p:spPr>
      </p:pic>
      <p:sp>
        <p:nvSpPr>
          <p:cNvPr id="4" name="任意多边形: 形状 40">
            <a:extLst>
              <a:ext uri="{FF2B5EF4-FFF2-40B4-BE49-F238E27FC236}">
                <a16:creationId xmlns:a16="http://schemas.microsoft.com/office/drawing/2014/main" id="{9C99F2B9-8691-A94A-EC64-0CDFCF57A69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5" name="TextBox 4">
            <a:extLst>
              <a:ext uri="{FF2B5EF4-FFF2-40B4-BE49-F238E27FC236}">
                <a16:creationId xmlns:a16="http://schemas.microsoft.com/office/drawing/2014/main" id="{54921F84-B6BE-4B6F-E4EC-ACFF79ED33E9}"/>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Luyện đọc nối tiếp đoạn</a:t>
            </a:r>
          </a:p>
        </p:txBody>
      </p:sp>
      <p:pic>
        <p:nvPicPr>
          <p:cNvPr id="6" name="Picture 5" descr="A picture containing icon&#10;&#10;Description automatically generated">
            <a:extLst>
              <a:ext uri="{FF2B5EF4-FFF2-40B4-BE49-F238E27FC236}">
                <a16:creationId xmlns:a16="http://schemas.microsoft.com/office/drawing/2014/main" id="{5852BC60-921D-4040-D7DE-83DD2C8AA5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7B3C225A-8618-7075-06D2-AB3A3A0A66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5CF058C5-53D0-D316-7E34-5D7904F471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16" name="Oval 15">
            <a:extLst>
              <a:ext uri="{FF2B5EF4-FFF2-40B4-BE49-F238E27FC236}">
                <a16:creationId xmlns:a16="http://schemas.microsoft.com/office/drawing/2014/main" id="{B3319171-B157-0ADD-D081-15A83819A485}"/>
              </a:ext>
            </a:extLst>
          </p:cNvPr>
          <p:cNvSpPr/>
          <p:nvPr/>
        </p:nvSpPr>
        <p:spPr>
          <a:xfrm>
            <a:off x="4317689" y="3183554"/>
            <a:ext cx="346364" cy="365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5</a:t>
            </a:r>
            <a:endParaRPr lang="en-US" b="1" dirty="0"/>
          </a:p>
        </p:txBody>
      </p:sp>
      <p:sp>
        <p:nvSpPr>
          <p:cNvPr id="24" name="Oval 23">
            <a:extLst>
              <a:ext uri="{FF2B5EF4-FFF2-40B4-BE49-F238E27FC236}">
                <a16:creationId xmlns:a16="http://schemas.microsoft.com/office/drawing/2014/main" id="{BF53F42E-AD8C-9046-07EC-EB3E0DEEA245}"/>
              </a:ext>
            </a:extLst>
          </p:cNvPr>
          <p:cNvSpPr/>
          <p:nvPr/>
        </p:nvSpPr>
        <p:spPr>
          <a:xfrm>
            <a:off x="4338009" y="1819531"/>
            <a:ext cx="346364" cy="365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4</a:t>
            </a:r>
            <a:endParaRPr lang="en-US" b="1" dirty="0"/>
          </a:p>
        </p:txBody>
      </p:sp>
      <p:sp>
        <p:nvSpPr>
          <p:cNvPr id="25" name="TextBox 24">
            <a:extLst>
              <a:ext uri="{FF2B5EF4-FFF2-40B4-BE49-F238E27FC236}">
                <a16:creationId xmlns:a16="http://schemas.microsoft.com/office/drawing/2014/main" id="{CDD72BCC-59F4-0E4D-1473-15ED2C26B2E0}"/>
              </a:ext>
            </a:extLst>
          </p:cNvPr>
          <p:cNvSpPr txBox="1"/>
          <p:nvPr/>
        </p:nvSpPr>
        <p:spPr>
          <a:xfrm>
            <a:off x="4778290" y="1670973"/>
            <a:ext cx="3036134" cy="3477875"/>
          </a:xfrm>
          <a:prstGeom prst="rect">
            <a:avLst/>
          </a:prstGeom>
          <a:noFill/>
        </p:spPr>
        <p:txBody>
          <a:bodyPr wrap="square">
            <a:spAutoFit/>
          </a:bodyPr>
          <a:lstStyle/>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dậy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sớm</a:t>
            </a:r>
            <a:r>
              <a:rPr lang="en-US" sz="2000" b="1" dirty="0">
                <a:latin typeface="Cambria" panose="02040503050406030204" pitchFamily="18" charset="0"/>
                <a:ea typeface="Cambria" panose="02040503050406030204" pitchFamily="18" charset="0"/>
              </a:rPr>
              <a:t> </a:t>
            </a:r>
          </a:p>
          <a:p>
            <a:r>
              <a:rPr lang="en-US" sz="2000" b="1" dirty="0" err="1">
                <a:latin typeface="Cambria" panose="02040503050406030204" pitchFamily="18" charset="0"/>
                <a:ea typeface="Cambria" panose="02040503050406030204" pitchFamily="18" charset="0"/>
              </a:rPr>
              <a:t>Nhìn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tươi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xoè</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nắng</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Giống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hệt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mặt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a:t>
            </a:r>
          </a:p>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đẹp</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ngời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Tôi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yêu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thường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vẫn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gọi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Mặt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xanh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tôi</a:t>
            </a:r>
            <a:r>
              <a:rPr lang="en-US" sz="2000" b="1" dirty="0">
                <a:latin typeface="Cambria" panose="02040503050406030204" pitchFamily="18" charset="0"/>
                <a:ea typeface="Cambria" panose="02040503050406030204" pitchFamily="18" charset="0"/>
              </a:rPr>
              <a:t>.</a:t>
            </a:r>
            <a:endParaRPr lang="vi-VN" sz="2000" b="1" dirty="0">
              <a:latin typeface="Cambria" panose="02040503050406030204" pitchFamily="18" charset="0"/>
              <a:ea typeface="Cambria" panose="02040503050406030204" pitchFamily="18" charset="0"/>
            </a:endParaRPr>
          </a:p>
          <a:p>
            <a:endParaRPr lang="vi-VN" sz="2000" b="1" dirty="0">
              <a:latin typeface="Cambria" panose="02040503050406030204" pitchFamily="18" charset="0"/>
              <a:ea typeface="Cambria" panose="02040503050406030204" pitchFamily="18" charset="0"/>
            </a:endParaRPr>
          </a:p>
          <a:p>
            <a:r>
              <a:rPr lang="vi-VN" sz="2000" b="1" dirty="0">
                <a:latin typeface="Cambria" panose="02040503050406030204" pitchFamily="18" charset="0"/>
                <a:ea typeface="Cambria" panose="02040503050406030204" pitchFamily="18" charset="0"/>
              </a:rPr>
              <a:t>            </a:t>
            </a:r>
            <a:r>
              <a:rPr lang="vi-VN" sz="2000" b="1" i="1" dirty="0">
                <a:latin typeface="Cambria" panose="02040503050406030204" pitchFamily="18" charset="0"/>
                <a:ea typeface="Cambria" panose="02040503050406030204" pitchFamily="18" charset="0"/>
              </a:rPr>
              <a:t>(</a:t>
            </a:r>
            <a:r>
              <a:rPr lang="en-US" sz="2000" b="1" i="1" dirty="0" err="1">
                <a:latin typeface="Cambria" panose="02040503050406030204" pitchFamily="18" charset="0"/>
                <a:ea typeface="Cambria" panose="02040503050406030204" pitchFamily="18" charset="0"/>
              </a:rPr>
              <a:t>Nguyễn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Viết</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Bình</a:t>
            </a:r>
            <a:r>
              <a:rPr lang="vi-VN" sz="2000" b="1" i="1" dirty="0">
                <a:latin typeface="Cambria" panose="02040503050406030204" pitchFamily="18" charset="0"/>
                <a:ea typeface="Cambria" panose="02040503050406030204" pitchFamily="18" charset="0"/>
              </a:rPr>
              <a:t>)</a:t>
            </a:r>
            <a:endParaRPr lang="en-US" sz="2000" b="1" i="1" dirty="0">
              <a:latin typeface="Cambria" panose="02040503050406030204" pitchFamily="18" charset="0"/>
              <a:ea typeface="Cambria" panose="02040503050406030204" pitchFamily="18" charset="0"/>
            </a:endParaRPr>
          </a:p>
        </p:txBody>
      </p:sp>
      <p:cxnSp>
        <p:nvCxnSpPr>
          <p:cNvPr id="26" name="Straight Connector 25">
            <a:extLst>
              <a:ext uri="{FF2B5EF4-FFF2-40B4-BE49-F238E27FC236}">
                <a16:creationId xmlns:a16="http://schemas.microsoft.com/office/drawing/2014/main" id="{B448F08E-C5F7-B4F3-590D-4FD79A39EEF6}"/>
              </a:ext>
            </a:extLst>
          </p:cNvPr>
          <p:cNvCxnSpPr/>
          <p:nvPr/>
        </p:nvCxnSpPr>
        <p:spPr>
          <a:xfrm flipH="1">
            <a:off x="6917254" y="1636968"/>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7FE4039-9B23-B225-A371-15AF403AB850}"/>
              </a:ext>
            </a:extLst>
          </p:cNvPr>
          <p:cNvCxnSpPr/>
          <p:nvPr/>
        </p:nvCxnSpPr>
        <p:spPr>
          <a:xfrm flipH="1">
            <a:off x="5677734" y="3539314"/>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9EC95C1-CE86-D1C3-70DC-442654C863B7}"/>
              </a:ext>
            </a:extLst>
          </p:cNvPr>
          <p:cNvCxnSpPr/>
          <p:nvPr/>
        </p:nvCxnSpPr>
        <p:spPr>
          <a:xfrm flipH="1">
            <a:off x="7253143" y="2276413"/>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E6C1591-9778-51FF-F166-F57EBFE6EE76}"/>
              </a:ext>
            </a:extLst>
          </p:cNvPr>
          <p:cNvCxnSpPr/>
          <p:nvPr/>
        </p:nvCxnSpPr>
        <p:spPr>
          <a:xfrm flipH="1">
            <a:off x="7301634" y="3127827"/>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B901703-7B34-929E-2E9A-63EEB41F79D3}"/>
              </a:ext>
            </a:extLst>
          </p:cNvPr>
          <p:cNvCxnSpPr/>
          <p:nvPr/>
        </p:nvCxnSpPr>
        <p:spPr>
          <a:xfrm flipH="1">
            <a:off x="6170265" y="3246437"/>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D9966B5-EE1B-ECC3-7450-28CFAD1E52E3}"/>
              </a:ext>
            </a:extLst>
          </p:cNvPr>
          <p:cNvCxnSpPr/>
          <p:nvPr/>
        </p:nvCxnSpPr>
        <p:spPr>
          <a:xfrm flipH="1">
            <a:off x="7184332" y="3483915"/>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0187607E-D5B0-88DD-E68E-EBAD7BE834E5}"/>
              </a:ext>
            </a:extLst>
          </p:cNvPr>
          <p:cNvCxnSpPr/>
          <p:nvPr/>
        </p:nvCxnSpPr>
        <p:spPr>
          <a:xfrm flipH="1">
            <a:off x="7586114" y="3794273"/>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D23FACB6-F726-8073-D8B7-859770427AF7}"/>
              </a:ext>
            </a:extLst>
          </p:cNvPr>
          <p:cNvCxnSpPr/>
          <p:nvPr/>
        </p:nvCxnSpPr>
        <p:spPr>
          <a:xfrm flipH="1">
            <a:off x="7362249" y="4159398"/>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A72CF0CD-06BD-82FD-4E1D-9E7289820AE7}"/>
              </a:ext>
            </a:extLst>
          </p:cNvPr>
          <p:cNvCxnSpPr/>
          <p:nvPr/>
        </p:nvCxnSpPr>
        <p:spPr>
          <a:xfrm flipH="1">
            <a:off x="7442174" y="4159398"/>
            <a:ext cx="96982" cy="3651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669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par>
                                <p:cTn id="14"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15" dur="1000" fill="hold"/>
                                        <p:tgtEl>
                                          <p:spTgt spid="6"/>
                                        </p:tgtEl>
                                        <p:attrNameLst>
                                          <p:attrName>ppt_x</p:attrName>
                                          <p:attrName>ppt_y</p:attrName>
                                        </p:attrNameLst>
                                      </p:cBhvr>
                                    </p:animMotion>
                                  </p:childTnLst>
                                </p:cTn>
                              </p:par>
                              <p:par>
                                <p:cTn id="16" presetID="1" presetClass="entr" presetSubtype="0" fill="hold" nodeType="withEffect">
                                  <p:stCondLst>
                                    <p:cond delay="75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xit" presetSubtype="0" fill="hold" nodeType="withEffect">
                                  <p:stCondLst>
                                    <p:cond delay="750"/>
                                  </p:stCondLst>
                                  <p:childTnLst>
                                    <p:set>
                                      <p:cBhvr>
                                        <p:cTn id="19" dur="1" fill="hold">
                                          <p:stCondLst>
                                            <p:cond delay="0"/>
                                          </p:stCondLst>
                                        </p:cTn>
                                        <p:tgtEl>
                                          <p:spTgt spid="6"/>
                                        </p:tgtEl>
                                        <p:attrNameLst>
                                          <p:attrName>style.visibility</p:attrName>
                                        </p:attrNameLst>
                                      </p:cBhvr>
                                      <p:to>
                                        <p:strVal val="hidden"/>
                                      </p:to>
                                    </p:set>
                                  </p:childTnLst>
                                </p:cTn>
                              </p:par>
                              <p:par>
                                <p:cTn id="20"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21" dur="500" fill="hold"/>
                                        <p:tgtEl>
                                          <p:spTgt spid="15"/>
                                        </p:tgtEl>
                                        <p:attrNameLst>
                                          <p:attrName>ppt_x</p:attrName>
                                          <p:attrName>ppt_y</p:attrName>
                                        </p:attrNameLst>
                                      </p:cBhvr>
                                      <p:rCtr x="8711" y="-2708"/>
                                    </p:animMotion>
                                  </p:childTnLst>
                                </p:cTn>
                              </p:par>
                              <p:par>
                                <p:cTn id="22" presetID="42" presetClass="exit" presetSubtype="0" fill="hold" nodeType="withEffect">
                                  <p:stCondLst>
                                    <p:cond delay="1250"/>
                                  </p:stCondLst>
                                  <p:childTnLst>
                                    <p:animEffect transition="out" filter="fade">
                                      <p:cBhvr>
                                        <p:cTn id="23" dur="250"/>
                                        <p:tgtEl>
                                          <p:spTgt spid="15"/>
                                        </p:tgtEl>
                                      </p:cBhvr>
                                    </p:animEffect>
                                    <p:anim calcmode="lin" valueType="num">
                                      <p:cBhvr>
                                        <p:cTn id="24" dur="250"/>
                                        <p:tgtEl>
                                          <p:spTgt spid="15"/>
                                        </p:tgtEl>
                                        <p:attrNameLst>
                                          <p:attrName>ppt_x</p:attrName>
                                        </p:attrNameLst>
                                      </p:cBhvr>
                                      <p:tavLst>
                                        <p:tav tm="0">
                                          <p:val>
                                            <p:strVal val="ppt_x"/>
                                          </p:val>
                                        </p:tav>
                                        <p:tav tm="100000">
                                          <p:val>
                                            <p:strVal val="ppt_x"/>
                                          </p:val>
                                        </p:tav>
                                      </p:tavLst>
                                    </p:anim>
                                    <p:anim calcmode="lin" valueType="num">
                                      <p:cBhvr>
                                        <p:cTn id="25" dur="250"/>
                                        <p:tgtEl>
                                          <p:spTgt spid="15"/>
                                        </p:tgtEl>
                                        <p:attrNameLst>
                                          <p:attrName>ppt_y</p:attrName>
                                        </p:attrNameLst>
                                      </p:cBhvr>
                                      <p:tavLst>
                                        <p:tav tm="0">
                                          <p:val>
                                            <p:strVal val="ppt_y"/>
                                          </p:val>
                                        </p:tav>
                                        <p:tav tm="100000">
                                          <p:val>
                                            <p:strVal val="ppt_y+.1"/>
                                          </p:val>
                                        </p:tav>
                                      </p:tavLst>
                                    </p:anim>
                                    <p:set>
                                      <p:cBhvr>
                                        <p:cTn id="26" dur="1" fill="hold">
                                          <p:stCondLst>
                                            <p:cond delay="249"/>
                                          </p:stCondLst>
                                        </p:cTn>
                                        <p:tgtEl>
                                          <p:spTgt spid="15"/>
                                        </p:tgtEl>
                                        <p:attrNameLst>
                                          <p:attrName>style.visibility</p:attrName>
                                        </p:attrNameLst>
                                      </p:cBhvr>
                                      <p:to>
                                        <p:strVal val="hidden"/>
                                      </p:to>
                                    </p:set>
                                  </p:childTnLst>
                                </p:cTn>
                              </p:par>
                              <p:par>
                                <p:cTn id="27" presetID="1" presetClass="exit" presetSubtype="0" fill="hold" nodeType="withEffect">
                                  <p:stCondLst>
                                    <p:cond delay="125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 y="0"/>
            <a:ext cx="12288688" cy="6858000"/>
          </a:xfrm>
          <a:prstGeom prst="rect">
            <a:avLst/>
          </a:prstGeom>
        </p:spPr>
      </p:pic>
      <p:pic>
        <p:nvPicPr>
          <p:cNvPr id="13" name="图形 12"/>
          <p:cNvPicPr>
            <a:picLocks noChangeAspect="1"/>
          </p:cNvPicPr>
          <p:nvPr userDrawn="1"/>
        </p:nvPicPr>
        <p:blipFill>
          <a:blip r:embed="rId5"/>
          <a:stretch>
            <a:fillRect/>
          </a:stretch>
        </p:blipFill>
        <p:spPr>
          <a:xfrm>
            <a:off x="0" y="139622"/>
            <a:ext cx="1123156" cy="826939"/>
          </a:xfrm>
          <a:prstGeom prst="rect">
            <a:avLst/>
          </a:prstGeom>
        </p:spPr>
      </p:pic>
      <p:pic>
        <p:nvPicPr>
          <p:cNvPr id="10" name="图片 9"/>
          <p:cNvPicPr>
            <a:picLocks noChangeAspect="1"/>
          </p:cNvPicPr>
          <p:nvPr userDrawn="1"/>
        </p:nvPicPr>
        <p:blipFill>
          <a:blip r:embed="rId6"/>
          <a:stretch>
            <a:fillRect/>
          </a:stretch>
        </p:blipFill>
        <p:spPr>
          <a:xfrm>
            <a:off x="8544272" y="188640"/>
            <a:ext cx="1512168" cy="753657"/>
          </a:xfrm>
          <a:prstGeom prst="rect">
            <a:avLst/>
          </a:prstGeom>
        </p:spPr>
      </p:pic>
      <p:sp>
        <p:nvSpPr>
          <p:cNvPr id="4" name="任意多边形: 形状 40">
            <a:extLst>
              <a:ext uri="{FF2B5EF4-FFF2-40B4-BE49-F238E27FC236}">
                <a16:creationId xmlns:a16="http://schemas.microsoft.com/office/drawing/2014/main" id="{C1588417-5178-D5A2-FE03-D96C726D4378}"/>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6" name="任意多边形: 形状 40">
            <a:extLst>
              <a:ext uri="{FF2B5EF4-FFF2-40B4-BE49-F238E27FC236}">
                <a16:creationId xmlns:a16="http://schemas.microsoft.com/office/drawing/2014/main" id="{439D1983-AF82-257E-625E-BBD720ACDC13}"/>
              </a:ext>
            </a:extLst>
          </p:cNvPr>
          <p:cNvSpPr/>
          <p:nvPr/>
        </p:nvSpPr>
        <p:spPr>
          <a:xfrm>
            <a:off x="3852862" y="188640"/>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theo</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97EF4888-0BDB-549A-025F-110F861E604D}"/>
              </a:ext>
            </a:extLst>
          </p:cNvPr>
          <p:cNvSpPr txBox="1"/>
          <p:nvPr/>
        </p:nvSpPr>
        <p:spPr>
          <a:xfrm>
            <a:off x="2034761" y="1186843"/>
            <a:ext cx="3222044" cy="4708981"/>
          </a:xfrm>
          <a:prstGeom prst="rect">
            <a:avLst/>
          </a:prstGeom>
          <a:noFill/>
        </p:spPr>
        <p:txBody>
          <a:bodyPr wrap="square">
            <a:spAutoFit/>
          </a:bodyPr>
          <a:lstStyle/>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lắng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nghe</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Tiếng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mưa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tiếng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thác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dội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về</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ào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ào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trận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gió</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Giữa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một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buổi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trưa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hè</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Gối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đầu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cỏ</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Nhìn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xanh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che</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biết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ấm</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Thổi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đến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tự</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nở</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Hoa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vàng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hoa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cau</a:t>
            </a:r>
            <a:r>
              <a:rPr lang="vi-VN" sz="2000" b="1"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F8A0A37-9AA5-D038-965E-13027326307F}"/>
              </a:ext>
            </a:extLst>
          </p:cNvPr>
          <p:cNvSpPr txBox="1"/>
          <p:nvPr/>
        </p:nvSpPr>
        <p:spPr>
          <a:xfrm>
            <a:off x="6045995" y="1651326"/>
            <a:ext cx="3036134" cy="3477875"/>
          </a:xfrm>
          <a:prstGeom prst="rect">
            <a:avLst/>
          </a:prstGeom>
          <a:noFill/>
        </p:spPr>
        <p:txBody>
          <a:bodyPr wrap="square">
            <a:spAutoFit/>
          </a:bodyPr>
          <a:lstStyle/>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dậy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sớm</a:t>
            </a:r>
            <a:r>
              <a:rPr lang="en-US" sz="2000" b="1" dirty="0">
                <a:latin typeface="Cambria" panose="02040503050406030204" pitchFamily="18" charset="0"/>
                <a:ea typeface="Cambria" panose="02040503050406030204" pitchFamily="18" charset="0"/>
              </a:rPr>
              <a:t> </a:t>
            </a:r>
          </a:p>
          <a:p>
            <a:r>
              <a:rPr lang="en-US" sz="2000" b="1" dirty="0" err="1">
                <a:latin typeface="Cambria" panose="02040503050406030204" pitchFamily="18" charset="0"/>
                <a:ea typeface="Cambria" panose="02040503050406030204" pitchFamily="18" charset="0"/>
              </a:rPr>
              <a:t>Nhìn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co </a:t>
            </a:r>
            <a:r>
              <a:rPr lang="en-US" sz="2000" b="1" dirty="0" err="1">
                <a:latin typeface="Cambria" panose="02040503050406030204" pitchFamily="18" charset="0"/>
                <a:ea typeface="Cambria" panose="02040503050406030204" pitchFamily="18" charset="0"/>
              </a:rPr>
              <a:t>tươi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xoè</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nắng</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Giống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hệt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mặt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a:t>
            </a:r>
          </a:p>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đẹp</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ngời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Tôi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yêu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thường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vẫn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gọi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Mặt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xanh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tôi</a:t>
            </a:r>
            <a:r>
              <a:rPr lang="en-US" sz="2000" b="1" dirty="0">
                <a:latin typeface="Cambria" panose="02040503050406030204" pitchFamily="18" charset="0"/>
                <a:ea typeface="Cambria" panose="02040503050406030204" pitchFamily="18" charset="0"/>
              </a:rPr>
              <a:t>.</a:t>
            </a:r>
            <a:endParaRPr lang="vi-VN" sz="2000" b="1" dirty="0">
              <a:latin typeface="Cambria" panose="02040503050406030204" pitchFamily="18" charset="0"/>
              <a:ea typeface="Cambria" panose="02040503050406030204" pitchFamily="18" charset="0"/>
            </a:endParaRPr>
          </a:p>
          <a:p>
            <a:endParaRPr lang="vi-VN" sz="2000" b="1" dirty="0">
              <a:latin typeface="Cambria" panose="02040503050406030204" pitchFamily="18" charset="0"/>
              <a:ea typeface="Cambria" panose="02040503050406030204" pitchFamily="18" charset="0"/>
            </a:endParaRPr>
          </a:p>
          <a:p>
            <a:r>
              <a:rPr lang="vi-VN" sz="2000" b="1" dirty="0">
                <a:latin typeface="Cambria" panose="02040503050406030204" pitchFamily="18" charset="0"/>
                <a:ea typeface="Cambria" panose="02040503050406030204" pitchFamily="18" charset="0"/>
              </a:rPr>
              <a:t>            </a:t>
            </a:r>
            <a:r>
              <a:rPr lang="vi-VN" sz="2000" b="1" i="1" dirty="0">
                <a:latin typeface="Cambria" panose="02040503050406030204" pitchFamily="18" charset="0"/>
                <a:ea typeface="Cambria" panose="02040503050406030204" pitchFamily="18" charset="0"/>
              </a:rPr>
              <a:t>(</a:t>
            </a:r>
            <a:r>
              <a:rPr lang="en-US" sz="2000" b="1" i="1" dirty="0" err="1">
                <a:latin typeface="Cambria" panose="02040503050406030204" pitchFamily="18" charset="0"/>
                <a:ea typeface="Cambria" panose="02040503050406030204" pitchFamily="18" charset="0"/>
              </a:rPr>
              <a:t>Nguyễn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Viết</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Bình</a:t>
            </a:r>
            <a:r>
              <a:rPr lang="vi-VN" sz="2000" b="1" i="1" dirty="0">
                <a:latin typeface="Cambria" panose="02040503050406030204" pitchFamily="18" charset="0"/>
                <a:ea typeface="Cambria" panose="02040503050406030204" pitchFamily="18" charset="0"/>
              </a:rPr>
              <a:t>)</a:t>
            </a:r>
            <a:endParaRPr lang="en-US" sz="2000" b="1" i="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994E6F7-6792-6549-CF9C-0B382ED79795}"/>
              </a:ext>
            </a:extLst>
          </p:cNvPr>
          <p:cNvSpPr txBox="1"/>
          <p:nvPr/>
        </p:nvSpPr>
        <p:spPr>
          <a:xfrm>
            <a:off x="4262273" y="966561"/>
            <a:ext cx="6310744" cy="461665"/>
          </a:xfrm>
          <a:prstGeom prst="rect">
            <a:avLst/>
          </a:prstGeom>
          <a:noFill/>
        </p:spPr>
        <p:txBody>
          <a:bodyPr wrap="square">
            <a:spAutoFit/>
          </a:bodyPr>
          <a:lstStyle/>
          <a:p>
            <a:r>
              <a:rPr lang="en-US" sz="2400" b="1" dirty="0" err="1">
                <a:solidFill>
                  <a:srgbClr val="FF0000"/>
                </a:solidFill>
                <a:latin typeface="Cambria" panose="02040503050406030204" pitchFamily="18" charset="0"/>
                <a:ea typeface="Cambria" panose="02040503050406030204" pitchFamily="18" charset="0"/>
              </a:rPr>
              <a:t>Mặt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trời</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xanh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tôi</a:t>
            </a:r>
            <a:endParaRPr lang="vi-VN" sz="24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 y="0"/>
            <a:ext cx="12288688" cy="6858000"/>
          </a:xfrm>
          <a:prstGeom prst="rect">
            <a:avLst/>
          </a:prstGeom>
        </p:spPr>
      </p:pic>
      <p:pic>
        <p:nvPicPr>
          <p:cNvPr id="13" name="图形 12"/>
          <p:cNvPicPr>
            <a:picLocks noChangeAspect="1"/>
          </p:cNvPicPr>
          <p:nvPr userDrawn="1"/>
        </p:nvPicPr>
        <p:blipFill>
          <a:blip r:embed="rId4"/>
          <a:stretch>
            <a:fillRect/>
          </a:stretch>
        </p:blipFill>
        <p:spPr>
          <a:xfrm>
            <a:off x="0" y="139622"/>
            <a:ext cx="1123156" cy="826939"/>
          </a:xfrm>
          <a:prstGeom prst="rect">
            <a:avLst/>
          </a:prstGeom>
        </p:spPr>
      </p:pic>
      <p:pic>
        <p:nvPicPr>
          <p:cNvPr id="10" name="图片 9"/>
          <p:cNvPicPr>
            <a:picLocks noChangeAspect="1"/>
          </p:cNvPicPr>
          <p:nvPr userDrawn="1"/>
        </p:nvPicPr>
        <p:blipFill>
          <a:blip r:embed="rId5"/>
          <a:stretch>
            <a:fillRect/>
          </a:stretch>
        </p:blipFill>
        <p:spPr>
          <a:xfrm>
            <a:off x="8544272" y="188640"/>
            <a:ext cx="1512168" cy="753657"/>
          </a:xfrm>
          <a:prstGeom prst="rect">
            <a:avLst/>
          </a:prstGeom>
        </p:spPr>
      </p:pic>
      <p:sp>
        <p:nvSpPr>
          <p:cNvPr id="4" name="任意多边形: 形状 40">
            <a:extLst>
              <a:ext uri="{FF2B5EF4-FFF2-40B4-BE49-F238E27FC236}">
                <a16:creationId xmlns:a16="http://schemas.microsoft.com/office/drawing/2014/main" id="{C1588417-5178-D5A2-FE03-D96C726D4378}"/>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6" name="任意多边形: 形状 40">
            <a:extLst>
              <a:ext uri="{FF2B5EF4-FFF2-40B4-BE49-F238E27FC236}">
                <a16:creationId xmlns:a16="http://schemas.microsoft.com/office/drawing/2014/main" id="{439D1983-AF82-257E-625E-BBD720ACDC13}"/>
              </a:ext>
            </a:extLst>
          </p:cNvPr>
          <p:cNvSpPr/>
          <p:nvPr/>
        </p:nvSpPr>
        <p:spPr>
          <a:xfrm>
            <a:off x="3852862" y="188640"/>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vi-VN"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toàn 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13EEBAC9-4CE5-258A-E367-BE92EDA36CB1}"/>
              </a:ext>
            </a:extLst>
          </p:cNvPr>
          <p:cNvSpPr txBox="1"/>
          <p:nvPr/>
        </p:nvSpPr>
        <p:spPr>
          <a:xfrm>
            <a:off x="2034761" y="1186843"/>
            <a:ext cx="3222044" cy="4708981"/>
          </a:xfrm>
          <a:prstGeom prst="rect">
            <a:avLst/>
          </a:prstGeom>
          <a:noFill/>
        </p:spPr>
        <p:txBody>
          <a:bodyPr wrap="square">
            <a:spAutoFit/>
          </a:bodyPr>
          <a:lstStyle/>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lắng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nghe</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Tiếng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mưa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tiếng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thác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dội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về</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ào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ào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trận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gió</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Giữa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một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buổi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trưa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hè</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Gối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đầu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cỏ</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Nhìn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xanh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che</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biết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ấm</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Thổi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đến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tự</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nở</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Hoa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vàng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hoa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cau</a:t>
            </a:r>
            <a:r>
              <a:rPr lang="vi-VN" sz="2000" b="1"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27C5B396-DEBE-15EA-AB7F-EBE026DE83DA}"/>
              </a:ext>
            </a:extLst>
          </p:cNvPr>
          <p:cNvSpPr txBox="1"/>
          <p:nvPr/>
        </p:nvSpPr>
        <p:spPr>
          <a:xfrm>
            <a:off x="6045995" y="1651326"/>
            <a:ext cx="3036134" cy="3477875"/>
          </a:xfrm>
          <a:prstGeom prst="rect">
            <a:avLst/>
          </a:prstGeom>
          <a:noFill/>
        </p:spPr>
        <p:txBody>
          <a:bodyPr wrap="square">
            <a:spAutoFit/>
          </a:bodyPr>
          <a:lstStyle/>
          <a:p>
            <a:r>
              <a:rPr lang="en-US" sz="2000" b="1" dirty="0" err="1">
                <a:latin typeface="Cambria" panose="02040503050406030204" pitchFamily="18" charset="0"/>
                <a:ea typeface="Cambria" panose="02040503050406030204" pitchFamily="18" charset="0"/>
              </a:rPr>
              <a:t>Đã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dậy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sớm</a:t>
            </a:r>
            <a:r>
              <a:rPr lang="en-US" sz="2000" b="1" dirty="0">
                <a:latin typeface="Cambria" panose="02040503050406030204" pitchFamily="18" charset="0"/>
                <a:ea typeface="Cambria" panose="02040503050406030204" pitchFamily="18" charset="0"/>
              </a:rPr>
              <a:t> </a:t>
            </a:r>
          </a:p>
          <a:p>
            <a:r>
              <a:rPr lang="en-US" sz="2000" b="1" dirty="0" err="1">
                <a:latin typeface="Cambria" panose="02040503050406030204" pitchFamily="18" charset="0"/>
                <a:ea typeface="Cambria" panose="02040503050406030204" pitchFamily="18" charset="0"/>
              </a:rPr>
              <a:t>Nhìn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co </a:t>
            </a:r>
            <a:r>
              <a:rPr lang="en-US" sz="2000" b="1" dirty="0" err="1">
                <a:latin typeface="Cambria" panose="02040503050406030204" pitchFamily="18" charset="0"/>
                <a:ea typeface="Cambria" panose="02040503050406030204" pitchFamily="18" charset="0"/>
              </a:rPr>
              <a:t>tươi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xoè</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nắng</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Giống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hệt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mặt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vi-VN" sz="2000" b="1" dirty="0">
                <a:latin typeface="Cambria" panose="02040503050406030204" pitchFamily="18" charset="0"/>
                <a:ea typeface="Cambria" panose="02040503050406030204" pitchFamily="18" charset="0"/>
              </a:rPr>
              <a:t>.</a:t>
            </a:r>
          </a:p>
          <a:p>
            <a:endParaRPr lang="vi-VN"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Rừng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cọ</a:t>
            </a:r>
            <a:r>
              <a:rPr lang="en-US" sz="2000" b="1" dirty="0">
                <a:latin typeface="Cambria" panose="02040503050406030204" pitchFamily="18" charset="0"/>
                <a:ea typeface="Cambria" panose="02040503050406030204" pitchFamily="18" charset="0"/>
              </a:rPr>
              <a:t>!</a:t>
            </a:r>
          </a:p>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đẹp</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ngời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Tôi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yêu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thường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vẫn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gọi</a:t>
            </a:r>
            <a:endParaRPr lang="en-US" sz="2000" b="1" dirty="0">
              <a:latin typeface="Cambria" panose="02040503050406030204" pitchFamily="18" charset="0"/>
              <a:ea typeface="Cambria" panose="02040503050406030204" pitchFamily="18" charset="0"/>
            </a:endParaRPr>
          </a:p>
          <a:p>
            <a:r>
              <a:rPr lang="en-US" sz="2000" b="1" dirty="0" err="1">
                <a:latin typeface="Cambria" panose="02040503050406030204" pitchFamily="18" charset="0"/>
                <a:ea typeface="Cambria" panose="02040503050406030204" pitchFamily="18" charset="0"/>
              </a:rPr>
              <a:t>Mặt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xanh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tôi</a:t>
            </a:r>
            <a:r>
              <a:rPr lang="en-US" sz="2000" b="1" dirty="0">
                <a:latin typeface="Cambria" panose="02040503050406030204" pitchFamily="18" charset="0"/>
                <a:ea typeface="Cambria" panose="02040503050406030204" pitchFamily="18" charset="0"/>
              </a:rPr>
              <a:t>.</a:t>
            </a:r>
            <a:endParaRPr lang="vi-VN" sz="2000" b="1" dirty="0">
              <a:latin typeface="Cambria" panose="02040503050406030204" pitchFamily="18" charset="0"/>
              <a:ea typeface="Cambria" panose="02040503050406030204" pitchFamily="18" charset="0"/>
            </a:endParaRPr>
          </a:p>
          <a:p>
            <a:endParaRPr lang="vi-VN" sz="2000" b="1" dirty="0">
              <a:latin typeface="Cambria" panose="02040503050406030204" pitchFamily="18" charset="0"/>
              <a:ea typeface="Cambria" panose="02040503050406030204" pitchFamily="18" charset="0"/>
            </a:endParaRPr>
          </a:p>
          <a:p>
            <a:r>
              <a:rPr lang="vi-VN" sz="2000" b="1" dirty="0">
                <a:latin typeface="Cambria" panose="02040503050406030204" pitchFamily="18" charset="0"/>
                <a:ea typeface="Cambria" panose="02040503050406030204" pitchFamily="18" charset="0"/>
              </a:rPr>
              <a:t>            </a:t>
            </a:r>
            <a:r>
              <a:rPr lang="vi-VN" sz="2000" b="1" i="1" dirty="0">
                <a:latin typeface="Cambria" panose="02040503050406030204" pitchFamily="18" charset="0"/>
                <a:ea typeface="Cambria" panose="02040503050406030204" pitchFamily="18" charset="0"/>
              </a:rPr>
              <a:t>(</a:t>
            </a:r>
            <a:r>
              <a:rPr lang="en-US" sz="2000" b="1" i="1" dirty="0" err="1">
                <a:latin typeface="Cambria" panose="02040503050406030204" pitchFamily="18" charset="0"/>
                <a:ea typeface="Cambria" panose="02040503050406030204" pitchFamily="18" charset="0"/>
              </a:rPr>
              <a:t>Nguyễn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Viết</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Bình</a:t>
            </a:r>
            <a:r>
              <a:rPr lang="vi-VN" sz="2000" b="1" i="1" dirty="0">
                <a:latin typeface="Cambria" panose="02040503050406030204" pitchFamily="18" charset="0"/>
                <a:ea typeface="Cambria" panose="02040503050406030204" pitchFamily="18" charset="0"/>
              </a:rPr>
              <a:t>)</a:t>
            </a:r>
            <a:endParaRPr lang="en-US" sz="2000" b="1" i="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67ED8A06-86DB-2078-DD20-9550A392B42B}"/>
              </a:ext>
            </a:extLst>
          </p:cNvPr>
          <p:cNvSpPr txBox="1"/>
          <p:nvPr/>
        </p:nvSpPr>
        <p:spPr>
          <a:xfrm>
            <a:off x="4262273" y="966561"/>
            <a:ext cx="6310744" cy="461665"/>
          </a:xfrm>
          <a:prstGeom prst="rect">
            <a:avLst/>
          </a:prstGeom>
          <a:noFill/>
        </p:spPr>
        <p:txBody>
          <a:bodyPr wrap="square">
            <a:spAutoFit/>
          </a:bodyPr>
          <a:lstStyle/>
          <a:p>
            <a:r>
              <a:rPr lang="en-US" sz="2400" b="1" dirty="0" err="1">
                <a:solidFill>
                  <a:srgbClr val="FF0000"/>
                </a:solidFill>
                <a:latin typeface="Cambria" panose="02040503050406030204" pitchFamily="18" charset="0"/>
                <a:ea typeface="Cambria" panose="02040503050406030204" pitchFamily="18" charset="0"/>
              </a:rPr>
              <a:t>Mặt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trời</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xanh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tôi</a:t>
            </a:r>
            <a:endParaRPr lang="vi-VN"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042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 y="0"/>
            <a:ext cx="12288688" cy="6858000"/>
          </a:xfrm>
          <a:prstGeom prst="rect">
            <a:avLst/>
          </a:prstGeom>
        </p:spPr>
      </p:pic>
      <p:pic>
        <p:nvPicPr>
          <p:cNvPr id="13" name="图形 12"/>
          <p:cNvPicPr>
            <a:picLocks noChangeAspect="1"/>
          </p:cNvPicPr>
          <p:nvPr userDrawn="1"/>
        </p:nvPicPr>
        <p:blipFill>
          <a:blip r:embed="rId5"/>
          <a:stretch>
            <a:fillRect/>
          </a:stretch>
        </p:blipFill>
        <p:spPr>
          <a:xfrm>
            <a:off x="0" y="139622"/>
            <a:ext cx="1123156" cy="826939"/>
          </a:xfrm>
          <a:prstGeom prst="rect">
            <a:avLst/>
          </a:prstGeom>
        </p:spPr>
      </p:pic>
      <p:pic>
        <p:nvPicPr>
          <p:cNvPr id="10" name="图片 9"/>
          <p:cNvPicPr>
            <a:picLocks noChangeAspect="1"/>
          </p:cNvPicPr>
          <p:nvPr userDrawn="1"/>
        </p:nvPicPr>
        <p:blipFill>
          <a:blip r:embed="rId6"/>
          <a:stretch>
            <a:fillRect/>
          </a:stretch>
        </p:blipFill>
        <p:spPr>
          <a:xfrm>
            <a:off x="8544272" y="188640"/>
            <a:ext cx="1512168" cy="753657"/>
          </a:xfrm>
          <a:prstGeom prst="rect">
            <a:avLst/>
          </a:prstGeom>
        </p:spPr>
      </p:pic>
      <p:grpSp>
        <p:nvGrpSpPr>
          <p:cNvPr id="4" name="Group 3">
            <a:extLst>
              <a:ext uri="{FF2B5EF4-FFF2-40B4-BE49-F238E27FC236}">
                <a16:creationId xmlns:a16="http://schemas.microsoft.com/office/drawing/2014/main" id="{1510F424-16F5-B987-EF60-E97F747A0094}"/>
              </a:ext>
            </a:extLst>
          </p:cNvPr>
          <p:cNvGrpSpPr/>
          <p:nvPr/>
        </p:nvGrpSpPr>
        <p:grpSpPr>
          <a:xfrm>
            <a:off x="4157489" y="-1002441"/>
            <a:ext cx="3268053" cy="2389281"/>
            <a:chOff x="5767848" y="165919"/>
            <a:chExt cx="3429000" cy="3429000"/>
          </a:xfrm>
        </p:grpSpPr>
        <p:pic>
          <p:nvPicPr>
            <p:cNvPr id="5" name="Picture 8">
              <a:extLst>
                <a:ext uri="{FF2B5EF4-FFF2-40B4-BE49-F238E27FC236}">
                  <a16:creationId xmlns:a16="http://schemas.microsoft.com/office/drawing/2014/main" id="{DF091E8F-C8FD-6B18-FF9B-453C7ECF3F3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5767848" y="16591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0CC073-0EB0-35A9-A756-3BBB5A600EB4}"/>
                </a:ext>
              </a:extLst>
            </p:cNvPr>
            <p:cNvSpPr txBox="1"/>
            <p:nvPr/>
          </p:nvSpPr>
          <p:spPr>
            <a:xfrm>
              <a:off x="6129125" y="2081117"/>
              <a:ext cx="28013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Giải</a:t>
              </a:r>
              <a:r>
                <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nghĩa</a:t>
              </a:r>
              <a:r>
                <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từ</a:t>
              </a: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grpSp>
      <p:sp>
        <p:nvSpPr>
          <p:cNvPr id="20" name="TextBox 19">
            <a:extLst>
              <a:ext uri="{FF2B5EF4-FFF2-40B4-BE49-F238E27FC236}">
                <a16:creationId xmlns:a16="http://schemas.microsoft.com/office/drawing/2014/main" id="{5B317C0D-7F01-0C5E-D43D-BD1F372EF989}"/>
              </a:ext>
            </a:extLst>
          </p:cNvPr>
          <p:cNvSpPr txBox="1"/>
          <p:nvPr/>
        </p:nvSpPr>
        <p:spPr>
          <a:xfrm>
            <a:off x="799296" y="1594257"/>
            <a:ext cx="4320283" cy="175432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Cọ</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Cây</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thuộc</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họ</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dừa</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cao</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lá</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to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và</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xoè</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ra</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như</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hình</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cái</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quạt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a:t>
            </a:r>
          </a:p>
        </p:txBody>
      </p:sp>
      <p:pic>
        <p:nvPicPr>
          <p:cNvPr id="2050" name="Picture 2" descr="Cây cọ - Đặc điểm và ý nghĩa phong thủy như thế nào?">
            <a:extLst>
              <a:ext uri="{FF2B5EF4-FFF2-40B4-BE49-F238E27FC236}">
                <a16:creationId xmlns:a16="http://schemas.microsoft.com/office/drawing/2014/main" id="{AFD8D9B1-E8EC-49AB-7250-222CA57AD4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2423" y="535311"/>
            <a:ext cx="3967162" cy="3429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EB3E74-3EFA-982F-9920-77F633A1AE6A}"/>
              </a:ext>
            </a:extLst>
          </p:cNvPr>
          <p:cNvSpPr txBox="1"/>
          <p:nvPr/>
        </p:nvSpPr>
        <p:spPr>
          <a:xfrm>
            <a:off x="1272778" y="3716834"/>
            <a:ext cx="4320283" cy="175432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alibri" panose="020F0502020204030204" pitchFamily="34" charset="0"/>
                <a:ea typeface="微软雅黑"/>
                <a:cs typeface="Calibri" panose="020F0502020204030204" pitchFamily="34" charset="0"/>
              </a:rPr>
              <a:t>Hoa</a:t>
            </a:r>
            <a:r>
              <a:rPr lang="en-US" sz="3600" b="1" dirty="0">
                <a:solidFill>
                  <a:srgbClr val="FF0000"/>
                </a:solidFill>
                <a:latin typeface="Calibri" panose="020F0502020204030204" pitchFamily="34" charset="0"/>
                <a:ea typeface="微软雅黑"/>
                <a:cs typeface="Calibri" panose="020F0502020204030204" pitchFamily="34" charset="0"/>
              </a:rPr>
              <a:t> </a:t>
            </a:r>
            <a:r>
              <a:rPr lang="en-US" sz="3600" b="1" dirty="0" err="1">
                <a:solidFill>
                  <a:srgbClr val="FF0000"/>
                </a:solidFill>
                <a:latin typeface="Calibri" panose="020F0502020204030204" pitchFamily="34" charset="0"/>
                <a:ea typeface="微软雅黑"/>
                <a:cs typeface="Calibri" panose="020F0502020204030204" pitchFamily="34" charset="0"/>
              </a:rPr>
              <a:t>cau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effectLst/>
                <a:uLnTx/>
                <a:uFillTx/>
                <a:latin typeface="Calibri" panose="020F0502020204030204" pitchFamily="34" charset="0"/>
                <a:ea typeface="微软雅黑"/>
                <a:cs typeface="Calibri" panose="020F0502020204030204" pitchFamily="34" charset="0"/>
              </a:rPr>
              <a:t>Hoa</a:t>
            </a:r>
            <a:r>
              <a:rPr kumimoji="0" lang="en-US" sz="36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effectLst/>
                <a:uLnTx/>
                <a:uFillTx/>
                <a:latin typeface="Calibri" panose="020F0502020204030204" pitchFamily="34" charset="0"/>
                <a:ea typeface="微软雅黑"/>
                <a:cs typeface="Calibri" panose="020F0502020204030204" pitchFamily="34" charset="0"/>
              </a:rPr>
              <a:t>của</a:t>
            </a:r>
            <a:r>
              <a:rPr kumimoji="0" lang="en-US" sz="36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effectLst/>
                <a:uLnTx/>
                <a:uFillTx/>
                <a:latin typeface="Calibri" panose="020F0502020204030204" pitchFamily="34" charset="0"/>
                <a:ea typeface="微软雅黑"/>
                <a:cs typeface="Calibri" panose="020F0502020204030204" pitchFamily="34" charset="0"/>
              </a:rPr>
              <a:t>cây</a:t>
            </a:r>
            <a:r>
              <a:rPr kumimoji="0" lang="en-US" sz="36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effectLst/>
                <a:uLnTx/>
                <a:uFillTx/>
                <a:latin typeface="Calibri" panose="020F0502020204030204" pitchFamily="34" charset="0"/>
                <a:ea typeface="微软雅黑"/>
                <a:cs typeface="Calibri" panose="020F0502020204030204" pitchFamily="34" charset="0"/>
              </a:rPr>
              <a:t>cau</a:t>
            </a:r>
            <a:r>
              <a:rPr kumimoji="0" lang="en-US" sz="36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effectLst/>
                <a:uLnTx/>
                <a:uFillTx/>
                <a:latin typeface="Calibri" panose="020F0502020204030204" pitchFamily="34" charset="0"/>
                <a:ea typeface="微软雅黑"/>
                <a:cs typeface="Calibri" panose="020F0502020204030204" pitchFamily="34" charset="0"/>
              </a:rPr>
              <a:t>có</a:t>
            </a:r>
            <a:r>
              <a:rPr kumimoji="0" lang="en-US" sz="36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effectLst/>
                <a:uLnTx/>
                <a:uFillTx/>
                <a:latin typeface="Calibri" panose="020F0502020204030204" pitchFamily="34" charset="0"/>
                <a:ea typeface="微软雅黑"/>
                <a:cs typeface="Calibri" panose="020F0502020204030204" pitchFamily="34" charset="0"/>
              </a:rPr>
              <a:t>màu</a:t>
            </a:r>
            <a:r>
              <a:rPr kumimoji="0" lang="en-US" sz="36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effectLst/>
                <a:uLnTx/>
                <a:uFillTx/>
                <a:latin typeface="Calibri" panose="020F0502020204030204" pitchFamily="34" charset="0"/>
                <a:ea typeface="微软雅黑"/>
                <a:cs typeface="Calibri" panose="020F0502020204030204" pitchFamily="34" charset="0"/>
              </a:rPr>
              <a:t>vàng</a:t>
            </a:r>
            <a:r>
              <a:rPr kumimoji="0" lang="en-US" sz="36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effectLst/>
                <a:uLnTx/>
                <a:uFillTx/>
                <a:latin typeface="Calibri" panose="020F0502020204030204" pitchFamily="34" charset="0"/>
                <a:ea typeface="微软雅黑"/>
                <a:cs typeface="Calibri" panose="020F0502020204030204" pitchFamily="34" charset="0"/>
              </a:rPr>
              <a:t>nhạt</a:t>
            </a:r>
            <a:r>
              <a:rPr kumimoji="0" lang="en-US" sz="36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a:t>
            </a:r>
          </a:p>
        </p:txBody>
      </p:sp>
      <p:pic>
        <p:nvPicPr>
          <p:cNvPr id="2052" name="Picture 4" descr="Hoa cau (tân lang hoa) và các món ăn làm thuốc hay từ dân gian">
            <a:extLst>
              <a:ext uri="{FF2B5EF4-FFF2-40B4-BE49-F238E27FC236}">
                <a16:creationId xmlns:a16="http://schemas.microsoft.com/office/drawing/2014/main" id="{967D841F-C459-8A0F-DE8D-1C071C513D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336" y="3930700"/>
            <a:ext cx="3889847" cy="2595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4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barn(inVertical)">
                                      <p:cBhvr>
                                        <p:cTn id="3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 y="0"/>
            <a:ext cx="12288688" cy="6858000"/>
          </a:xfrm>
          <a:prstGeom prst="rect">
            <a:avLst/>
          </a:prstGeom>
        </p:spPr>
      </p:pic>
      <p:pic>
        <p:nvPicPr>
          <p:cNvPr id="13" name="图形 12"/>
          <p:cNvPicPr>
            <a:picLocks noChangeAspect="1"/>
          </p:cNvPicPr>
          <p:nvPr userDrawn="1"/>
        </p:nvPicPr>
        <p:blipFill>
          <a:blip r:embed="rId5"/>
          <a:stretch>
            <a:fillRect/>
          </a:stretch>
        </p:blipFill>
        <p:spPr>
          <a:xfrm>
            <a:off x="0" y="139622"/>
            <a:ext cx="1123156" cy="826939"/>
          </a:xfrm>
          <a:prstGeom prst="rect">
            <a:avLst/>
          </a:prstGeom>
        </p:spPr>
      </p:pic>
      <p:grpSp>
        <p:nvGrpSpPr>
          <p:cNvPr id="4" name="组合 3">
            <a:extLst>
              <a:ext uri="{FF2B5EF4-FFF2-40B4-BE49-F238E27FC236}">
                <a16:creationId xmlns:a16="http://schemas.microsoft.com/office/drawing/2014/main" id="{68E5E689-AC2D-96C2-75BF-41A24E8E8C23}"/>
              </a:ext>
            </a:extLst>
          </p:cNvPr>
          <p:cNvGrpSpPr/>
          <p:nvPr/>
        </p:nvGrpSpPr>
        <p:grpSpPr>
          <a:xfrm>
            <a:off x="1329445" y="1384307"/>
            <a:ext cx="9533109" cy="707886"/>
            <a:chOff x="1603464" y="2459552"/>
            <a:chExt cx="9533109" cy="856397"/>
          </a:xfrm>
        </p:grpSpPr>
        <p:sp>
          <p:nvSpPr>
            <p:cNvPr id="5" name="矩形 8">
              <a:extLst>
                <a:ext uri="{FF2B5EF4-FFF2-40B4-BE49-F238E27FC236}">
                  <a16:creationId xmlns:a16="http://schemas.microsoft.com/office/drawing/2014/main" id="{BCA3E56C-1700-9C9D-3948-046A92C3816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箭头: 五边形 19">
              <a:extLst>
                <a:ext uri="{FF2B5EF4-FFF2-40B4-BE49-F238E27FC236}">
                  <a16:creationId xmlns:a16="http://schemas.microsoft.com/office/drawing/2014/main" id="{FB142C27-C5E8-7412-A07D-E02CFE69FCA7}"/>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grpSp>
      <p:grpSp>
        <p:nvGrpSpPr>
          <p:cNvPr id="17" name="组合 10">
            <a:extLst>
              <a:ext uri="{FF2B5EF4-FFF2-40B4-BE49-F238E27FC236}">
                <a16:creationId xmlns:a16="http://schemas.microsoft.com/office/drawing/2014/main" id="{B4B96631-247C-B388-2AA6-8B399FC93059}"/>
              </a:ext>
            </a:extLst>
          </p:cNvPr>
          <p:cNvGrpSpPr/>
          <p:nvPr/>
        </p:nvGrpSpPr>
        <p:grpSpPr>
          <a:xfrm>
            <a:off x="1329445" y="2255561"/>
            <a:ext cx="9533109" cy="779040"/>
            <a:chOff x="1603464" y="2459552"/>
            <a:chExt cx="9533109" cy="856397"/>
          </a:xfrm>
        </p:grpSpPr>
        <p:sp>
          <p:nvSpPr>
            <p:cNvPr id="18" name="矩形 11">
              <a:extLst>
                <a:ext uri="{FF2B5EF4-FFF2-40B4-BE49-F238E27FC236}">
                  <a16:creationId xmlns:a16="http://schemas.microsoft.com/office/drawing/2014/main" id="{70267BE9-EDFB-DEA8-7475-4E6188A5EA3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箭头: 五边形 23">
              <a:extLst>
                <a:ext uri="{FF2B5EF4-FFF2-40B4-BE49-F238E27FC236}">
                  <a16:creationId xmlns:a16="http://schemas.microsoft.com/office/drawing/2014/main" id="{C8B062FF-E404-CE29-D468-B77DBED5219F}"/>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grpSp>
      <p:grpSp>
        <p:nvGrpSpPr>
          <p:cNvPr id="27" name="组合 26">
            <a:extLst>
              <a:ext uri="{FF2B5EF4-FFF2-40B4-BE49-F238E27FC236}">
                <a16:creationId xmlns:a16="http://schemas.microsoft.com/office/drawing/2014/main" id="{11819058-7066-57A8-8B64-5562BCD1AEAB}"/>
              </a:ext>
            </a:extLst>
          </p:cNvPr>
          <p:cNvGrpSpPr/>
          <p:nvPr/>
        </p:nvGrpSpPr>
        <p:grpSpPr>
          <a:xfrm>
            <a:off x="1324527" y="3116356"/>
            <a:ext cx="9572013" cy="902421"/>
            <a:chOff x="1603464" y="2459552"/>
            <a:chExt cx="9533109" cy="856397"/>
          </a:xfrm>
        </p:grpSpPr>
        <p:sp>
          <p:nvSpPr>
            <p:cNvPr id="28" name="矩形 27">
              <a:extLst>
                <a:ext uri="{FF2B5EF4-FFF2-40B4-BE49-F238E27FC236}">
                  <a16:creationId xmlns:a16="http://schemas.microsoft.com/office/drawing/2014/main" id="{6AA06457-D333-1D58-D00C-1F7857964BC4}"/>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箭头: 五边形 26">
              <a:extLst>
                <a:ext uri="{FF2B5EF4-FFF2-40B4-BE49-F238E27FC236}">
                  <a16:creationId xmlns:a16="http://schemas.microsoft.com/office/drawing/2014/main" id="{FE774883-8F27-F82B-230A-174D515306C1}"/>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grpSp>
        <p:nvGrpSpPr>
          <p:cNvPr id="30" name="组合 29">
            <a:extLst>
              <a:ext uri="{FF2B5EF4-FFF2-40B4-BE49-F238E27FC236}">
                <a16:creationId xmlns:a16="http://schemas.microsoft.com/office/drawing/2014/main" id="{0FD05463-672A-B4F9-786B-9CCA369D2322}"/>
              </a:ext>
            </a:extLst>
          </p:cNvPr>
          <p:cNvGrpSpPr/>
          <p:nvPr/>
        </p:nvGrpSpPr>
        <p:grpSpPr>
          <a:xfrm>
            <a:off x="1329445" y="4216260"/>
            <a:ext cx="9533109" cy="1043407"/>
            <a:chOff x="1603464" y="2459552"/>
            <a:chExt cx="9533109" cy="856397"/>
          </a:xfrm>
        </p:grpSpPr>
        <p:sp>
          <p:nvSpPr>
            <p:cNvPr id="31" name="矩形 30">
              <a:extLst>
                <a:ext uri="{FF2B5EF4-FFF2-40B4-BE49-F238E27FC236}">
                  <a16:creationId xmlns:a16="http://schemas.microsoft.com/office/drawing/2014/main" id="{8091719D-2ACA-8E04-E5B2-690866CF1F1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箭头: 五边形 29">
              <a:extLst>
                <a:ext uri="{FF2B5EF4-FFF2-40B4-BE49-F238E27FC236}">
                  <a16:creationId xmlns:a16="http://schemas.microsoft.com/office/drawing/2014/main" id="{DC333D0D-5930-125F-C8FF-75430C34B20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p>
          </p:txBody>
        </p:sp>
      </p:grpSp>
      <p:grpSp>
        <p:nvGrpSpPr>
          <p:cNvPr id="33" name="Group 32">
            <a:extLst>
              <a:ext uri="{FF2B5EF4-FFF2-40B4-BE49-F238E27FC236}">
                <a16:creationId xmlns:a16="http://schemas.microsoft.com/office/drawing/2014/main" id="{3FD4BCFE-CF79-7F26-4B2A-8DAB5E82AF50}"/>
              </a:ext>
            </a:extLst>
          </p:cNvPr>
          <p:cNvGrpSpPr/>
          <p:nvPr/>
        </p:nvGrpSpPr>
        <p:grpSpPr>
          <a:xfrm>
            <a:off x="3982372" y="-360291"/>
            <a:ext cx="4742528" cy="1956621"/>
            <a:chOff x="3765322" y="-398062"/>
            <a:chExt cx="4227256" cy="2458916"/>
          </a:xfrm>
        </p:grpSpPr>
        <p:pic>
          <p:nvPicPr>
            <p:cNvPr id="34" name="Picture 4">
              <a:extLst>
                <a:ext uri="{FF2B5EF4-FFF2-40B4-BE49-F238E27FC236}">
                  <a16:creationId xmlns:a16="http://schemas.microsoft.com/office/drawing/2014/main" id="{2BE0B42D-4C95-0034-4B40-F201127662D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1667" y1="27837" x2="41667" y2="27837"/>
                          <a14:foregroundMark x1="46809" y1="25177" x2="46809" y2="25177"/>
                          <a14:foregroundMark x1="50177" y1="24113" x2="50177" y2="24113"/>
                          <a14:foregroundMark x1="53191" y1="22340" x2="53191" y2="22340"/>
                        </a14:backgroundRemoval>
                      </a14:imgEffect>
                    </a14:imgLayer>
                  </a14:imgProps>
                </a:ext>
                <a:ext uri="{28A0092B-C50C-407E-A947-70E740481C1C}">
                  <a14:useLocalDpi xmlns:a14="http://schemas.microsoft.com/office/drawing/2010/main" val="0"/>
                </a:ext>
              </a:extLst>
            </a:blip>
            <a:srcRect/>
            <a:stretch>
              <a:fillRect/>
            </a:stretch>
          </p:blipFill>
          <p:spPr bwMode="auto">
            <a:xfrm>
              <a:off x="3765322" y="-398062"/>
              <a:ext cx="4227256" cy="245891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5A05B80-DF8D-E0E9-DA5C-0838D8D79A74}"/>
                </a:ext>
              </a:extLst>
            </p:cNvPr>
            <p:cNvSpPr txBox="1"/>
            <p:nvPr/>
          </p:nvSpPr>
          <p:spPr>
            <a:xfrm>
              <a:off x="4615712" y="452391"/>
              <a:ext cx="3376866" cy="707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6" name="TextBox 35">
            <a:extLst>
              <a:ext uri="{FF2B5EF4-FFF2-40B4-BE49-F238E27FC236}">
                <a16:creationId xmlns:a16="http://schemas.microsoft.com/office/drawing/2014/main" id="{31907C42-5B3A-D009-70B3-CAC8C7BFA072}"/>
              </a:ext>
            </a:extLst>
          </p:cNvPr>
          <p:cNvSpPr txBox="1"/>
          <p:nvPr/>
        </p:nvSpPr>
        <p:spPr>
          <a:xfrm>
            <a:off x="2220482" y="1459015"/>
            <a:ext cx="8470766" cy="523220"/>
          </a:xfrm>
          <a:prstGeom prst="rect">
            <a:avLst/>
          </a:prstGeom>
          <a:noFill/>
        </p:spPr>
        <p:txBody>
          <a:bodyPr wrap="square" rtlCol="0">
            <a:spAutoFit/>
          </a:bodyPr>
          <a:lstStyle/>
          <a:p>
            <a:pPr lvl="0"/>
            <a:r>
              <a:rPr kumimoji="0" lang="en-US" sz="2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mưa</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cọ</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a:extLst>
              <a:ext uri="{FF2B5EF4-FFF2-40B4-BE49-F238E27FC236}">
                <a16:creationId xmlns:a16="http://schemas.microsoft.com/office/drawing/2014/main" id="{567B3042-45C0-106B-C4C5-845CE89E8D34}"/>
              </a:ext>
            </a:extLst>
          </p:cNvPr>
          <p:cNvSpPr txBox="1"/>
          <p:nvPr/>
        </p:nvSpPr>
        <p:spPr>
          <a:xfrm>
            <a:off x="2210142" y="2319413"/>
            <a:ext cx="8652412" cy="523220"/>
          </a:xfrm>
          <a:prstGeom prst="rect">
            <a:avLst/>
          </a:prstGeom>
          <a:noFill/>
        </p:spPr>
        <p:txBody>
          <a:bodyPr wrap="square" rtlCol="0">
            <a:spAutoFit/>
          </a:bodyPr>
          <a:lstStyle/>
          <a:p>
            <a:pPr lvl="0"/>
            <a:r>
              <a:rPr kumimoji="0" lang="en-US" sz="2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trưa</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ở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cọ</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en-US" sz="28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C9721E8E-9F16-596F-0DA8-2047BA3E3AE9}"/>
              </a:ext>
            </a:extLst>
          </p:cNvPr>
          <p:cNvSpPr txBox="1"/>
          <p:nvPr/>
        </p:nvSpPr>
        <p:spPr>
          <a:xfrm>
            <a:off x="2135848" y="3090868"/>
            <a:ext cx="8271549" cy="954107"/>
          </a:xfrm>
          <a:prstGeom prst="rect">
            <a:avLst/>
          </a:prstGeom>
          <a:noFill/>
        </p:spPr>
        <p:txBody>
          <a:bodyPr wrap="square" rtlCol="0">
            <a:spAutoFit/>
          </a:bodyPr>
          <a:lstStyle/>
          <a:p>
            <a:pPr lvl="0"/>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Tìm</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thơ</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vẻ</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đẹp</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hoa</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cọ</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và</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lá</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cọ</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lá</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cọ</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gọi</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là</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mặt</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latin typeface="Arial-Rounded" panose="020B0500000000000000" pitchFamily="34" charset="0"/>
                <a:ea typeface="Arial-Rounded" panose="020B0500000000000000" pitchFamily="34" charset="0"/>
                <a:cs typeface="Arial-Rounded" panose="020B0500000000000000" pitchFamily="34" charset="0"/>
              </a:rPr>
              <a:t>xanh</a:t>
            </a:r>
            <a:r>
              <a:rPr lang="en-US" sz="2800" b="1" noProof="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7E94473D-BF19-A562-60D7-4C51A17342AD}"/>
              </a:ext>
            </a:extLst>
          </p:cNvPr>
          <p:cNvSpPr txBox="1"/>
          <p:nvPr/>
        </p:nvSpPr>
        <p:spPr>
          <a:xfrm>
            <a:off x="2244128" y="4251443"/>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Vẻ</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đẹp</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rừng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cọ</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tác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giả</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nhận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bằng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giác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quan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arn(inVertical)">
                                      <p:cBhvr>
                                        <p:cTn id="29" dur="500"/>
                                        <p:tgtEl>
                                          <p:spTgt spid="39"/>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arn(inVertical)">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卡通珍爱生命主题班会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860</Words>
  <Application>Microsoft Office PowerPoint</Application>
  <PresentationFormat>Widescreen</PresentationFormat>
  <Paragraphs>191</Paragraphs>
  <Slides>11</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Microsoft YaHei</vt:lpstr>
      <vt:lpstr>SimSun</vt:lpstr>
      <vt:lpstr>Arial</vt:lpstr>
      <vt:lpstr>Arial-Rounded</vt:lpstr>
      <vt:lpstr>Calibri</vt:lpstr>
      <vt:lpstr>Calibri Light</vt:lpstr>
      <vt:lpstr>Cambria</vt:lpstr>
      <vt:lpstr>等线</vt:lpstr>
      <vt:lpstr>DFGothic-EB</vt:lpstr>
      <vt:lpstr>Times</vt:lpstr>
      <vt:lpstr>思源黑体 CN Bold</vt:lpstr>
      <vt:lpstr>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蓝色卡通珍爱生命主题班会PPT模板</dc:title>
  <dc:creator>Administrator</dc:creator>
  <cp:lastModifiedBy>Admin</cp:lastModifiedBy>
  <cp:revision>19</cp:revision>
  <dcterms:created xsi:type="dcterms:W3CDTF">2017-10-03T14:23:00Z</dcterms:created>
  <dcterms:modified xsi:type="dcterms:W3CDTF">2026-02-13T09:29:27Z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