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ACC77-1FE4-4E90-81D1-6FFE44ED54E9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2928257"/>
            <a:ext cx="523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BÀI: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HÌNH HỌC VÀ ĐO LƯỜNG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1- TR 118)</a:t>
            </a:r>
          </a:p>
        </p:txBody>
      </p:sp>
    </p:spTree>
    <p:extLst>
      <p:ext uri="{BB962C8B-B14F-4D97-AF65-F5344CB8AC3E}">
        <p14:creationId xmlns:p14="http://schemas.microsoft.com/office/powerpoint/2010/main" val="11910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5858" y="576940"/>
            <a:ext cx="142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4" y="1690365"/>
            <a:ext cx="4421315" cy="3640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029" y="2775858"/>
            <a:ext cx="6411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</a:rPr>
              <a:t>Trong hình bên:</a:t>
            </a:r>
          </a:p>
          <a:p>
            <a:pPr marL="342900" indent="-342900">
              <a:buAutoNum type="alphaLcParenR"/>
            </a:pPr>
            <a:r>
              <a:rPr lang="en-US" sz="3200" b="1">
                <a:solidFill>
                  <a:srgbClr val="002060"/>
                </a:solidFill>
              </a:rPr>
              <a:t>Có mấy góc vuông?</a:t>
            </a:r>
          </a:p>
          <a:p>
            <a:pPr marL="342900" indent="-342900">
              <a:buAutoNum type="alphaLcParenR"/>
            </a:pPr>
            <a:r>
              <a:rPr lang="en-US" sz="3200" b="1">
                <a:solidFill>
                  <a:srgbClr val="002060"/>
                </a:solidFill>
              </a:rPr>
              <a:t>Có mấy góc không vuông đỉnh A?</a:t>
            </a:r>
          </a:p>
          <a:p>
            <a:pPr marL="342900" indent="-342900">
              <a:buAutoNum type="alphaLcParenR"/>
            </a:pPr>
            <a:r>
              <a:rPr lang="en-US" sz="3200" b="1">
                <a:solidFill>
                  <a:srgbClr val="002060"/>
                </a:solidFill>
              </a:rPr>
              <a:t>Tìm trung điểm của đoạn thẳng AC và đoạn thẳng ED</a:t>
            </a:r>
          </a:p>
        </p:txBody>
      </p:sp>
    </p:spTree>
    <p:extLst>
      <p:ext uri="{BB962C8B-B14F-4D97-AF65-F5344CB8AC3E}">
        <p14:creationId xmlns:p14="http://schemas.microsoft.com/office/powerpoint/2010/main" val="344642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56513"/>
              </p:ext>
            </p:extLst>
          </p:nvPr>
        </p:nvGraphicFramePr>
        <p:xfrm>
          <a:off x="1872342" y="674915"/>
          <a:ext cx="8577944" cy="4005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7944">
                  <a:extLst>
                    <a:ext uri="{9D8B030D-6E8A-4147-A177-3AD203B41FA5}">
                      <a16:colId xmlns:a16="http://schemas.microsoft.com/office/drawing/2014/main" val="2256533022"/>
                    </a:ext>
                  </a:extLst>
                </a:gridCol>
              </a:tblGrid>
              <a:tr h="4005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4 góc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vuông đỉnh K; có 2 góc vuông đỉnh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Vậy hình đã cho có tất</a:t>
                      </a:r>
                      <a:r>
                        <a:rPr lang="en-US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6 góc vuông.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 khôn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vuông đ</a:t>
                      </a:r>
                      <a:r>
                        <a:rPr lang="en-US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ỉ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 A, cạnh AB, AK; góc k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hông vuông đỉnh A, cạnh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AK, AE; góc không vuông đỉnh A, cạnh AB, AE. Vậy có 3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 không vuông đỉnh A.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 điểm củ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đoạn thẳng AC là điểm K. 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800" u="none" baseline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điểm của đoạn thẳng ED là điểm I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4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2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rcRect l="14899"/>
          <a:stretch/>
        </p:blipFill>
        <p:spPr>
          <a:xfrm>
            <a:off x="41039" y="-52583"/>
            <a:ext cx="4073761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8993" y="0"/>
            <a:ext cx="2830286" cy="149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VẼ HÌNH (THEO MẪU</a:t>
            </a:r>
            <a:r>
              <a:rPr lang="en-US" sz="2800" b="1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6" y="1891392"/>
            <a:ext cx="9730335" cy="27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"/>
          <a:stretch/>
        </p:blipFill>
        <p:spPr>
          <a:xfrm>
            <a:off x="6977743" y="1501762"/>
            <a:ext cx="3276600" cy="3642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029" y="2775858"/>
            <a:ext cx="641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a) Nêu tên các đường kính, bán kính của hình tròn dưới đây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915" y="4093030"/>
            <a:ext cx="641168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Bán kính: OA, OB, OC, OD, 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915" y="4864745"/>
            <a:ext cx="641168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Đường kính: AB, CD</a:t>
            </a:r>
          </a:p>
        </p:txBody>
      </p:sp>
    </p:spTree>
    <p:extLst>
      <p:ext uri="{BB962C8B-B14F-4D97-AF65-F5344CB8AC3E}">
        <p14:creationId xmlns:p14="http://schemas.microsoft.com/office/powerpoint/2010/main" val="24896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rcRect l="14135"/>
          <a:stretch/>
        </p:blipFill>
        <p:spPr>
          <a:xfrm>
            <a:off x="-32976" y="71071"/>
            <a:ext cx="4110337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2192" y="89224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47" y="1573751"/>
            <a:ext cx="3482099" cy="3665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7135" y="89224"/>
            <a:ext cx="6411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b) Hình dưới đây được xếp bởi bao nhiêu khối lập phương, bao nhiêu khối trụ?</a:t>
            </a:r>
          </a:p>
        </p:txBody>
      </p:sp>
      <p:pic>
        <p:nvPicPr>
          <p:cNvPr id="3074" name="Picture 2" descr="Hình ảnh Hình Lập Phương PNG, Vector, PSD, và biểu tượng để tải về miễn phí  | png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056" l="5556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6" y="2960915"/>
            <a:ext cx="1204233" cy="12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7929" y="3292006"/>
            <a:ext cx="399505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16 khối lập phương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2871" r="54762" b="5228"/>
          <a:stretch/>
        </p:blipFill>
        <p:spPr>
          <a:xfrm>
            <a:off x="145596" y="4383414"/>
            <a:ext cx="1302756" cy="17114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7929" y="4959812"/>
            <a:ext cx="241118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3 khối trụ</a:t>
            </a:r>
          </a:p>
        </p:txBody>
      </p:sp>
    </p:spTree>
    <p:extLst>
      <p:ext uri="{BB962C8B-B14F-4D97-AF65-F5344CB8AC3E}">
        <p14:creationId xmlns:p14="http://schemas.microsoft.com/office/powerpoint/2010/main" val="5668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19" y="591857"/>
            <a:ext cx="4067977" cy="3070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5385" y="3662767"/>
            <a:ext cx="10020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</a:rPr>
              <a:t>Người ta xếp các khối lập phương nhỏ màu trắng thành khối hộp chữ nhật, rồi sơn tất cả các mặt của khối hộp chữ nhật đó ( như hình vẽ). Hỏi có tất cả bao nhiêu khối lập phương nhỏ được sơn 3 mặt?</a:t>
            </a:r>
          </a:p>
        </p:txBody>
      </p:sp>
    </p:spTree>
    <p:extLst>
      <p:ext uri="{BB962C8B-B14F-4D97-AF65-F5344CB8AC3E}">
        <p14:creationId xmlns:p14="http://schemas.microsoft.com/office/powerpoint/2010/main" val="9063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/>
          <a:stretch/>
        </p:blipFill>
        <p:spPr>
          <a:xfrm>
            <a:off x="4421519" y="950976"/>
            <a:ext cx="4067977" cy="2848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9042" y="3931457"/>
            <a:ext cx="76907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2060"/>
                </a:solidFill>
              </a:rPr>
              <a:t>Có 8 khối lập phương được sơn 3 mặt</a:t>
            </a:r>
          </a:p>
        </p:txBody>
      </p:sp>
    </p:spTree>
    <p:extLst>
      <p:ext uri="{BB962C8B-B14F-4D97-AF65-F5344CB8AC3E}">
        <p14:creationId xmlns:p14="http://schemas.microsoft.com/office/powerpoint/2010/main" val="3382778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273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Windows 10</cp:lastModifiedBy>
  <cp:revision>14</cp:revision>
  <dcterms:created xsi:type="dcterms:W3CDTF">2022-08-13T10:05:16Z</dcterms:created>
  <dcterms:modified xsi:type="dcterms:W3CDTF">2026-01-11T02:50:29Z</dcterms:modified>
</cp:coreProperties>
</file>