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9" r:id="rId3"/>
    <p:sldId id="318" r:id="rId4"/>
    <p:sldId id="311" r:id="rId5"/>
    <p:sldId id="322" r:id="rId6"/>
    <p:sldId id="323" r:id="rId7"/>
    <p:sldId id="326" r:id="rId8"/>
    <p:sldId id="325" r:id="rId9"/>
    <p:sldId id="327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9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cuối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kì</a:t>
            </a:r>
            <a:r>
              <a:rPr lang="en-US" sz="3200" b="1" dirty="0"/>
              <a:t> I ( </a:t>
            </a:r>
            <a:r>
              <a:rPr lang="en-US" sz="3200" b="1" dirty="0" err="1"/>
              <a:t>Tiết</a:t>
            </a:r>
            <a:r>
              <a:rPr lang="en-US" sz="3200" b="1" dirty="0"/>
              <a:t>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>
                <a:solidFill>
                  <a:srgbClr val="C00000"/>
                </a:solidFill>
                <a:cs typeface="Times New Roman" pitchFamily="18" charset="0"/>
              </a:rPr>
              <a:t>DẶN DÒ</a:t>
            </a: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145)</a:t>
            </a: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ca</a:t>
            </a:r>
            <a:r>
              <a:rPr lang="en-US" sz="2400" dirty="0"/>
              <a:t> </a:t>
            </a:r>
            <a:r>
              <a:rPr lang="en-US" sz="2400" dirty="0" err="1"/>
              <a:t>dao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cao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thấp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lên-xuống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cạn-sâu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lở</a:t>
            </a:r>
            <a:r>
              <a:rPr lang="en-US" sz="2800" dirty="0">
                <a:solidFill>
                  <a:schemeClr val="bg1"/>
                </a:solidFill>
              </a:rPr>
              <a:t> -</a:t>
            </a:r>
            <a:r>
              <a:rPr lang="en-US" sz="2800" dirty="0" err="1">
                <a:solidFill>
                  <a:schemeClr val="bg1"/>
                </a:solidFill>
              </a:rPr>
              <a:t>bồi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đục-trong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mờ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tỏ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ắng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róc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rách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cao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vút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tự</a:t>
            </a:r>
            <a:r>
              <a:rPr lang="en-US" sz="3200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rực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08" y="3706443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róc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rác</a:t>
            </a:r>
            <a:r>
              <a:rPr lang="en-US" sz="3200" dirty="0" err="1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vàng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a. </a:t>
            </a:r>
            <a:r>
              <a:rPr lang="en-US" sz="2800" dirty="0" err="1">
                <a:solidFill>
                  <a:srgbClr val="002060"/>
                </a:solidFill>
              </a:rPr>
              <a:t>Ngọn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b. </a:t>
            </a:r>
            <a:r>
              <a:rPr lang="en-US" sz="2800" dirty="0" err="1">
                <a:solidFill>
                  <a:srgbClr val="002060"/>
                </a:solidFill>
              </a:rPr>
              <a:t>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c. </a:t>
            </a:r>
            <a:r>
              <a:rPr lang="en-US" sz="2800" dirty="0" err="1">
                <a:solidFill>
                  <a:srgbClr val="002060"/>
                </a:solidFill>
              </a:rPr>
              <a:t>Rừng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d. </a:t>
            </a:r>
            <a:r>
              <a:rPr lang="en-US" sz="2800" dirty="0" err="1">
                <a:solidFill>
                  <a:srgbClr val="002060"/>
                </a:solidFill>
              </a:rPr>
              <a:t>Lên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lớp</a:t>
            </a:r>
            <a:r>
              <a:rPr lang="en-US" sz="2800" dirty="0">
                <a:solidFill>
                  <a:srgbClr val="002060"/>
                </a:solidFill>
              </a:rPr>
              <a:t> 3,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cũng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trường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chỉ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suối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im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róc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rác</a:t>
            </a:r>
            <a:r>
              <a:rPr lang="en-US" sz="3200" dirty="0" err="1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cao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tự</a:t>
            </a:r>
            <a:r>
              <a:rPr lang="en-US" sz="2800" dirty="0">
                <a:solidFill>
                  <a:srgbClr val="00B050"/>
                </a:solidFill>
              </a:rPr>
              <a:t> 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vàng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a. </a:t>
            </a:r>
            <a:r>
              <a:rPr lang="en-US" sz="2800" dirty="0" err="1">
                <a:solidFill>
                  <a:srgbClr val="002060"/>
                </a:solidFill>
              </a:rPr>
              <a:t>Ngọn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b. </a:t>
            </a:r>
            <a:r>
              <a:rPr lang="en-US" sz="2800" dirty="0" err="1">
                <a:solidFill>
                  <a:srgbClr val="002060"/>
                </a:solidFill>
              </a:rPr>
              <a:t>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c. </a:t>
            </a:r>
            <a:r>
              <a:rPr lang="en-US" sz="2800" dirty="0" err="1">
                <a:solidFill>
                  <a:srgbClr val="002060"/>
                </a:solidFill>
              </a:rPr>
              <a:t>Rừng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d. </a:t>
            </a:r>
            <a:r>
              <a:rPr lang="en-US" sz="2800" dirty="0" err="1">
                <a:solidFill>
                  <a:srgbClr val="002060"/>
                </a:solidFill>
              </a:rPr>
              <a:t>Lên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lớp</a:t>
            </a:r>
            <a:r>
              <a:rPr lang="en-US" sz="2800" dirty="0">
                <a:solidFill>
                  <a:srgbClr val="002060"/>
                </a:solidFill>
              </a:rPr>
              <a:t> 3,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cũng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trường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chỉ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suối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3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Viết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vào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vở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Đặt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1- 2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nơi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ở,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ngữ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chỉ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đặc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điểm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trong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36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Vận</a:t>
            </a:r>
            <a:r>
              <a:rPr lang="en-US" altLang="zh-CN" sz="5300" dirty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300" dirty="0" err="1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latin typeface="#9Slide05 SVNAnthem"/>
              <a:ea typeface="SimSun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Tìm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và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đặc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điểm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của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có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trong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lớp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411</Words>
  <Application>Microsoft Office PowerPoint</Application>
  <PresentationFormat>Widescreen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#9Slide05 SVNAnthem</vt:lpstr>
      <vt:lpstr>Arial</vt:lpstr>
      <vt:lpstr>Calibri</vt:lpstr>
      <vt:lpstr>Catamaran</vt:lpstr>
      <vt:lpstr>Chau Philomene One</vt:lpstr>
      <vt:lpstr>Chewy</vt:lpstr>
      <vt:lpstr>HP001</vt:lpstr>
      <vt:lpstr>Inconsolata</vt:lpstr>
      <vt:lpstr>Maven Pro</vt:lpstr>
      <vt:lpstr>Montserrat</vt:lpstr>
      <vt:lpstr>Nunito</vt:lpstr>
      <vt:lpstr>Nunito SemiBold</vt:lpstr>
      <vt:lpstr>Pattaya</vt:lpstr>
      <vt:lpstr>Times New Roman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Windows 10</cp:lastModifiedBy>
  <cp:revision>108</cp:revision>
  <dcterms:created xsi:type="dcterms:W3CDTF">2021-10-22T01:23:58Z</dcterms:created>
  <dcterms:modified xsi:type="dcterms:W3CDTF">2026-01-11T02:50:19Z</dcterms:modified>
</cp:coreProperties>
</file>