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9492" r:id="rId3"/>
    <p:sldId id="296" r:id="rId4"/>
    <p:sldId id="9474" r:id="rId5"/>
    <p:sldId id="9513" r:id="rId6"/>
    <p:sldId id="9514" r:id="rId7"/>
    <p:sldId id="9515" r:id="rId8"/>
    <p:sldId id="9516" r:id="rId9"/>
    <p:sldId id="9518" r:id="rId10"/>
    <p:sldId id="9519" r:id="rId11"/>
    <p:sldId id="26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398FB-98BA-4C74-AAC6-F6306071913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EF39-6F35-42BF-928F-689B55A2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9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5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8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1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2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6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2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60AD-6FA9-400B-A223-ACC689E8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81B4-E34C-4ABA-827D-4DF81FF7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1E85-169E-4689-B6CA-8691E8B2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92A2-9528-4766-9764-F4DEE82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E6CD-13E1-433D-9ABB-9FDACD6A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C27D-0F05-4C0A-A2FF-D494ED4D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F2298-7DE1-4E4A-9BF7-A7055FAD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8B89-FE18-4ABF-B4D5-5DA7B731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11B3-9A62-490E-97C5-7E2B972F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E694-DF2F-47DF-B298-774E9E3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CEE70-DC5F-4380-9984-DD2AB55B2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18CB1-C283-4AD3-A8DF-D08BF7DB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0135-D8D3-4523-9FFF-B219EC42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CA6B-14A9-4005-B552-03BECDC3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88C3-387A-403B-AACC-A8C93CB7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8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88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47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26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6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29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817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88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7D02-F783-4C52-BEFF-5C75B4CC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988A-BDC5-4894-A031-A2BFC792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DBD3-4008-4DE7-9B78-A210CCF9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FBD21-C675-4CF4-9188-580E50DC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F9D9-7A8D-4250-AFA8-F3CFFAFC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26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1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52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84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34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0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69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7F55-85C3-4414-BE20-B10988E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730E-A652-40D6-8EDD-63375D33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F0AF-325E-44AF-8965-7C5DFBE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B0F3-FDFB-47FC-9342-DBDB9A9A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EDA0-4E9B-495A-A8EF-E6E72EF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0B49-9D6B-462F-ABC2-09A059A3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86EC-9BDD-4BCD-941A-5A9BDA53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0FAFE-D39B-409E-90A8-5ECEB28B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5912D-57B6-454F-8816-4B34A8E7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1CD14-39B4-4486-9CB8-C7973220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40FE-578D-46D1-9A57-CF7C809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687D-F1B7-4993-A346-96BE9903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63E9C-F06D-4713-8943-F2CEF191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C34CB-2693-4D14-AB5B-30FB0C32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9235D-6460-4B71-94A8-E55630EC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7605-8EF7-4F89-BEA3-00DA37E6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F6008-D01D-4138-BC06-FA64C39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CEB3C-B659-4C6A-A0FF-DC9B1BF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CF61E-6DFB-419C-898D-EC25E79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7C03-B8CF-454F-9711-05EE0E10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33B32-D5E6-4336-A364-94D74667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59E6-192B-493E-8235-1D97E508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C5EB8-FC77-4644-BB24-D13C9D8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2BD2-97FB-483C-A0B4-FBC39D85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207EE-3BC9-4777-B532-690F91C6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14FA-B8AA-43A5-BB2B-326C591B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5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7362-D8D0-4591-A739-DA89209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1F1-6E59-40E3-83E3-D761EABA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F2AE1-F24A-4FD9-BFC3-13C2CB64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F3C3-4EFB-4D81-A479-7AE1ADEC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1E10-7CE7-4550-8542-38D0130A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6A360-4D77-4E23-B4BE-CE437D1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A26F-52C0-4E1B-B01D-4A04EC30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7C3DE-8889-4B2A-B964-26DD565D9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E2912-3044-4DBE-9D8C-5F079BE1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F78C5-E0DB-46F8-941E-2209A7D0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512-1CB7-43C4-B1AE-A8F8D77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3062-05B2-46EF-936F-5AD4CE2B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2026/4/9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15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C19231-518E-414E-BD9F-948E79D7C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5"/>
          <a:stretch/>
        </p:blipFill>
        <p:spPr>
          <a:xfrm>
            <a:off x="-12692" y="-26642"/>
            <a:ext cx="12204692" cy="6884642"/>
          </a:xfrm>
          <a:prstGeom prst="rect">
            <a:avLst/>
          </a:prstGeom>
        </p:spPr>
      </p:pic>
      <p:sp>
        <p:nvSpPr>
          <p:cNvPr id="11" name="Lưu đồ: Điểm Kết Thúc 15">
            <a:extLst>
              <a:ext uri="{FF2B5EF4-FFF2-40B4-BE49-F238E27FC236}">
                <a16:creationId xmlns:a16="http://schemas.microsoft.com/office/drawing/2014/main" id="{FD55AC45-7237-4E7D-99BC-E51E0473655B}"/>
              </a:ext>
            </a:extLst>
          </p:cNvPr>
          <p:cNvSpPr/>
          <p:nvPr/>
        </p:nvSpPr>
        <p:spPr>
          <a:xfrm>
            <a:off x="1920883" y="423303"/>
            <a:ext cx="8537615" cy="3005697"/>
          </a:xfrm>
          <a:prstGeom prst="flowChartTerminator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E696EAA-2978-9964-FD9C-065D75BE8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77" y="914547"/>
            <a:ext cx="2572989" cy="1005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A46A2-2B40-2E04-B768-8354359BC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946" y="1831035"/>
            <a:ext cx="744995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571446-37E3-4709-A548-D6D86A4CC833}"/>
              </a:ext>
            </a:extLst>
          </p:cNvPr>
          <p:cNvSpPr txBox="1"/>
          <p:nvPr/>
        </p:nvSpPr>
        <p:spPr>
          <a:xfrm>
            <a:off x="5038725" y="609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02D07-DB71-2D35-B329-82AA73F3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2157412"/>
            <a:ext cx="10579227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7DCF69-9E5B-4DB5-8D3B-ACCD3D6D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69DE3C-28A0-44CD-B08E-0A75EFB7331A}"/>
              </a:ext>
            </a:extLst>
          </p:cNvPr>
          <p:cNvGrpSpPr/>
          <p:nvPr/>
        </p:nvGrpSpPr>
        <p:grpSpPr>
          <a:xfrm>
            <a:off x="1012962" y="1698713"/>
            <a:ext cx="6911942" cy="2652434"/>
            <a:chOff x="1012962" y="1698713"/>
            <a:chExt cx="6911942" cy="2652434"/>
          </a:xfrm>
        </p:grpSpPr>
        <p:pic>
          <p:nvPicPr>
            <p:cNvPr id="1028" name="Picture 4" descr="Cuộn Giấy Cũ Bản - Miễn Phí vector hình ảnh trên Pixabay">
              <a:extLst>
                <a:ext uri="{FF2B5EF4-FFF2-40B4-BE49-F238E27FC236}">
                  <a16:creationId xmlns:a16="http://schemas.microsoft.com/office/drawing/2014/main" id="{0973EC88-6E8B-417C-B012-43331A9BD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230" y="1698713"/>
              <a:ext cx="6587674" cy="1944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524A8535-62B8-4E6F-8CC6-BABCA62CF2EE}"/>
                </a:ext>
              </a:extLst>
            </p:cNvPr>
            <p:cNvSpPr txBox="1">
              <a:spLocks/>
            </p:cNvSpPr>
            <p:nvPr/>
          </p:nvSpPr>
          <p:spPr>
            <a:xfrm>
              <a:off x="1012962" y="2179218"/>
              <a:ext cx="6911942" cy="2171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49" y="257782"/>
            <a:ext cx="2187442" cy="194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9E50A-13EC-4805-A1BD-5D08FAC2F1FD}"/>
              </a:ext>
            </a:extLst>
          </p:cNvPr>
          <p:cNvGrpSpPr/>
          <p:nvPr/>
        </p:nvGrpSpPr>
        <p:grpSpPr>
          <a:xfrm>
            <a:off x="1072239" y="4118655"/>
            <a:ext cx="6300843" cy="2081263"/>
            <a:chOff x="1796059" y="4931211"/>
            <a:chExt cx="5261610" cy="1543862"/>
          </a:xfrm>
        </p:grpSpPr>
        <p:grpSp>
          <p:nvGrpSpPr>
            <p:cNvPr id="17" name="组合 19">
              <a:extLst>
                <a:ext uri="{FF2B5EF4-FFF2-40B4-BE49-F238E27FC236}">
                  <a16:creationId xmlns:a16="http://schemas.microsoft.com/office/drawing/2014/main" id="{4BC5E82C-326D-43F4-8C21-DE06C1954C1E}"/>
                </a:ext>
              </a:extLst>
            </p:cNvPr>
            <p:cNvGrpSpPr/>
            <p:nvPr/>
          </p:nvGrpSpPr>
          <p:grpSpPr>
            <a:xfrm>
              <a:off x="1796059" y="4931211"/>
              <a:ext cx="5261610" cy="1543862"/>
              <a:chOff x="1317" y="3053"/>
              <a:chExt cx="9814" cy="3241"/>
            </a:xfrm>
          </p:grpSpPr>
          <p:grpSp>
            <p:nvGrpSpPr>
              <p:cNvPr id="18" name="组合 20">
                <a:extLst>
                  <a:ext uri="{FF2B5EF4-FFF2-40B4-BE49-F238E27FC236}">
                    <a16:creationId xmlns:a16="http://schemas.microsoft.com/office/drawing/2014/main" id="{FB6A94D0-F701-4E24-95A1-08BD1370959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9814" cy="3241"/>
                <a:chOff x="1020" y="2328"/>
                <a:chExt cx="6479" cy="6678"/>
              </a:xfrm>
            </p:grpSpPr>
            <p:sp>
              <p:nvSpPr>
                <p:cNvPr id="24" name="圆角矩形 21">
                  <a:extLst>
                    <a:ext uri="{FF2B5EF4-FFF2-40B4-BE49-F238E27FC236}">
                      <a16:creationId xmlns:a16="http://schemas.microsoft.com/office/drawing/2014/main" id="{D2ED3D44-8335-4FD9-9854-94F5C34251B9}"/>
                    </a:ext>
                  </a:extLst>
                </p:cNvPr>
                <p:cNvSpPr/>
                <p:nvPr/>
              </p:nvSpPr>
              <p:spPr>
                <a:xfrm>
                  <a:off x="1265" y="2480"/>
                  <a:ext cx="6234" cy="6526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圆角矩形 22">
                  <a:extLst>
                    <a:ext uri="{FF2B5EF4-FFF2-40B4-BE49-F238E27FC236}">
                      <a16:creationId xmlns:a16="http://schemas.microsoft.com/office/drawing/2014/main" id="{2F4418CD-B4D5-4EDC-9FF7-DD980D6B1D71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6294" cy="5896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2" name="文本框 23">
                <a:extLst>
                  <a:ext uri="{FF2B5EF4-FFF2-40B4-BE49-F238E27FC236}">
                    <a16:creationId xmlns:a16="http://schemas.microsoft.com/office/drawing/2014/main" id="{D0E2786E-7F73-4CBF-9C40-998AFD8C5CB9}"/>
                  </a:ext>
                </a:extLst>
              </p:cNvPr>
              <p:cNvSpPr txBox="1"/>
              <p:nvPr/>
            </p:nvSpPr>
            <p:spPr>
              <a:xfrm>
                <a:off x="2036" y="3526"/>
                <a:ext cx="8112" cy="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charset="-122"/>
                  <a:ea typeface="思源黑体 CN Light" panose="020B0300000000000000" charset="-122"/>
                  <a:cs typeface="+mn-cs"/>
                  <a:sym typeface="+mn-ea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8DE381-FCBC-4943-8B20-52E297FC4C47}"/>
                </a:ext>
              </a:extLst>
            </p:cNvPr>
            <p:cNvSpPr/>
            <p:nvPr/>
          </p:nvSpPr>
          <p:spPr>
            <a:xfrm>
              <a:off x="1949889" y="5116800"/>
              <a:ext cx="5062645" cy="1164357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Đoạn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văn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miêu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tả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quang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cảnh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buổi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sáng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ở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chợ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Hòn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Gai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la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liệt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tôm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cá</a:t>
              </a:r>
              <a:r>
                <a:rPr lang="en-US" sz="3200" dirty="0">
                  <a:solidFill>
                    <a:srgbClr val="FF0000"/>
                  </a:solidFill>
                  <a:latin typeface="Arial" pitchFamily="34" charset="0"/>
                  <a:ea typeface="思源黑体 CN Light" panose="020B0300000000000000" charset="-122"/>
                  <a:cs typeface="Arial" pitchFamily="34" charset="0"/>
                  <a:sym typeface="+mn-ea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8">
            <a:extLst>
              <a:ext uri="{FF2B5EF4-FFF2-40B4-BE49-F238E27FC236}">
                <a16:creationId xmlns:a16="http://schemas.microsoft.com/office/drawing/2014/main" id="{408230DB-4631-494E-89B2-523D9D266FB4}"/>
              </a:ext>
            </a:extLst>
          </p:cNvPr>
          <p:cNvGrpSpPr/>
          <p:nvPr/>
        </p:nvGrpSpPr>
        <p:grpSpPr>
          <a:xfrm>
            <a:off x="739414" y="1775926"/>
            <a:ext cx="4066246" cy="2025487"/>
            <a:chOff x="-773" y="0"/>
            <a:chExt cx="7189" cy="3581"/>
          </a:xfrm>
        </p:grpSpPr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5EBFCA33-BDD1-4DAC-AB6B-F7560D2DC829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8" name="圆角矩形 5">
              <a:extLst>
                <a:ext uri="{FF2B5EF4-FFF2-40B4-BE49-F238E27FC236}">
                  <a16:creationId xmlns:a16="http://schemas.microsoft.com/office/drawing/2014/main" id="{F10E4A59-B0A5-4B25-8876-9C898840E2C0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79DBFE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1200" cap="none" spc="-2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la </a:t>
              </a:r>
              <a:r>
                <a:rPr kumimoji="0" lang="en-US" altLang="zh-CN" sz="3500" b="1" i="0" u="none" strike="noStrike" kern="1200" cap="none" spc="-22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liệt</a:t>
              </a:r>
              <a:endParaRPr kumimoji="0" lang="zh-CN" altLang="en-US" sz="3500" b="1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endParaRPr>
            </a:p>
          </p:txBody>
        </p:sp>
        <p:pic>
          <p:nvPicPr>
            <p:cNvPr id="20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F9AAAD24-A87A-4792-88C2-CBDF57A08F0A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77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1" name="组合 16">
            <a:extLst>
              <a:ext uri="{FF2B5EF4-FFF2-40B4-BE49-F238E27FC236}">
                <a16:creationId xmlns:a16="http://schemas.microsoft.com/office/drawing/2014/main" id="{5B3F8F0C-CF2E-4F23-8C13-13EFF4CD4CB5}"/>
              </a:ext>
            </a:extLst>
          </p:cNvPr>
          <p:cNvGrpSpPr/>
          <p:nvPr/>
        </p:nvGrpSpPr>
        <p:grpSpPr>
          <a:xfrm>
            <a:off x="5901009" y="1844055"/>
            <a:ext cx="3881854" cy="2025487"/>
            <a:chOff x="-447" y="-50"/>
            <a:chExt cx="6863" cy="3581"/>
          </a:xfrm>
        </p:grpSpPr>
        <p:sp>
          <p:nvSpPr>
            <p:cNvPr id="22" name="圆角矩形 17">
              <a:extLst>
                <a:ext uri="{FF2B5EF4-FFF2-40B4-BE49-F238E27FC236}">
                  <a16:creationId xmlns:a16="http://schemas.microsoft.com/office/drawing/2014/main" id="{A89B814E-0368-4A71-9160-E4B51EB6BAC2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3" name="圆角矩形 18">
              <a:extLst>
                <a:ext uri="{FF2B5EF4-FFF2-40B4-BE49-F238E27FC236}">
                  <a16:creationId xmlns:a16="http://schemas.microsoft.com/office/drawing/2014/main" id="{2D602184-7500-4658-8946-FDD8D04A6C83}"/>
                </a:ext>
              </a:extLst>
            </p:cNvPr>
            <p:cNvSpPr/>
            <p:nvPr/>
          </p:nvSpPr>
          <p:spPr>
            <a:xfrm>
              <a:off x="1365" y="1525"/>
              <a:ext cx="5051" cy="1212"/>
            </a:xfrm>
            <a:prstGeom prst="roundRect">
              <a:avLst>
                <a:gd name="adj" fmla="val 50000"/>
              </a:avLst>
            </a:prstGeom>
            <a:solidFill>
              <a:srgbClr val="BAECFE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1200" cap="none" spc="-22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trắng</a:t>
              </a:r>
              <a:r>
                <a:rPr kumimoji="0" lang="en-US" altLang="zh-CN" sz="3500" b="1" i="0" u="none" strike="noStrike" kern="1200" cap="none" spc="-2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3500" b="1" i="0" u="none" strike="noStrike" kern="1200" cap="none" spc="-22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lốp</a:t>
              </a:r>
              <a:endParaRPr kumimoji="0" lang="zh-CN" altLang="en-US" sz="3500" b="1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endParaRPr>
            </a:p>
          </p:txBody>
        </p:sp>
        <p:pic>
          <p:nvPicPr>
            <p:cNvPr id="24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id="{33618A8E-B6A6-4CBE-9CAC-C4F6419A7FF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447" y="-50"/>
              <a:ext cx="3166" cy="3581"/>
            </a:xfrm>
            <a:prstGeom prst="rect">
              <a:avLst/>
            </a:prstGeom>
          </p:spPr>
        </p:pic>
      </p:grpSp>
      <p:grpSp>
        <p:nvGrpSpPr>
          <p:cNvPr id="25" name="组合 20">
            <a:extLst>
              <a:ext uri="{FF2B5EF4-FFF2-40B4-BE49-F238E27FC236}">
                <a16:creationId xmlns:a16="http://schemas.microsoft.com/office/drawing/2014/main" id="{8552C3F5-5BFA-4FA8-B5D6-75C95F0DCFB2}"/>
              </a:ext>
            </a:extLst>
          </p:cNvPr>
          <p:cNvGrpSpPr/>
          <p:nvPr/>
        </p:nvGrpSpPr>
        <p:grpSpPr>
          <a:xfrm>
            <a:off x="1610511" y="3614383"/>
            <a:ext cx="4043621" cy="2025487"/>
            <a:chOff x="-733" y="0"/>
            <a:chExt cx="7149" cy="3581"/>
          </a:xfrm>
        </p:grpSpPr>
        <p:sp>
          <p:nvSpPr>
            <p:cNvPr id="26" name="圆角矩形 21">
              <a:extLst>
                <a:ext uri="{FF2B5EF4-FFF2-40B4-BE49-F238E27FC236}">
                  <a16:creationId xmlns:a16="http://schemas.microsoft.com/office/drawing/2014/main" id="{082C1F0D-6BB9-4CFA-97A0-F3FD97CE9D20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1" i="0" u="none" strike="noStrike" kern="1200" cap="none" spc="-225" normalizeH="0" baseline="0" noProof="0">
                  <a:ln>
                    <a:noFill/>
                  </a:ln>
                  <a:solidFill>
                    <a:srgbClr val="A0CC3F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7" name="圆角矩形 22">
              <a:extLst>
                <a:ext uri="{FF2B5EF4-FFF2-40B4-BE49-F238E27FC236}">
                  <a16:creationId xmlns:a16="http://schemas.microsoft.com/office/drawing/2014/main" id="{90ADC8B7-AF2F-4871-9AF4-A3775B99381A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BAECFE"/>
            </a:solidFill>
            <a:ln>
              <a:solidFill>
                <a:srgbClr val="C0EBF2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1200" cap="none" spc="-22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sải</a:t>
              </a:r>
              <a:endParaRPr kumimoji="0" lang="zh-CN" altLang="en-US" sz="3500" b="1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endParaRPr>
            </a:p>
          </p:txBody>
        </p:sp>
        <p:pic>
          <p:nvPicPr>
            <p:cNvPr id="28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DC95024F-DF53-467C-93E6-97F386456EA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73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9" name="组合 24">
            <a:extLst>
              <a:ext uri="{FF2B5EF4-FFF2-40B4-BE49-F238E27FC236}">
                <a16:creationId xmlns:a16="http://schemas.microsoft.com/office/drawing/2014/main" id="{1D1DA7D2-8554-4F8B-8925-AD13CE19DF65}"/>
              </a:ext>
            </a:extLst>
          </p:cNvPr>
          <p:cNvGrpSpPr/>
          <p:nvPr/>
        </p:nvGrpSpPr>
        <p:grpSpPr>
          <a:xfrm>
            <a:off x="7055727" y="3385116"/>
            <a:ext cx="4265346" cy="2025487"/>
            <a:chOff x="-488" y="-107"/>
            <a:chExt cx="7541" cy="3581"/>
          </a:xfrm>
        </p:grpSpPr>
        <p:sp>
          <p:nvSpPr>
            <p:cNvPr id="30" name="圆角矩形 26">
              <a:extLst>
                <a:ext uri="{FF2B5EF4-FFF2-40B4-BE49-F238E27FC236}">
                  <a16:creationId xmlns:a16="http://schemas.microsoft.com/office/drawing/2014/main" id="{7525714F-1C50-4387-8E4B-A2D1600E47F5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5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1" name="圆角矩形 27">
              <a:extLst>
                <a:ext uri="{FF2B5EF4-FFF2-40B4-BE49-F238E27FC236}">
                  <a16:creationId xmlns:a16="http://schemas.microsoft.com/office/drawing/2014/main" id="{3564045D-0B21-4CA4-AEAB-07674241CE0C}"/>
                </a:ext>
              </a:extLst>
            </p:cNvPr>
            <p:cNvSpPr/>
            <p:nvPr/>
          </p:nvSpPr>
          <p:spPr>
            <a:xfrm>
              <a:off x="1365" y="1525"/>
              <a:ext cx="5688" cy="163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1200" cap="none" spc="-22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 choi </a:t>
              </a:r>
              <a:r>
                <a:rPr kumimoji="0" lang="en-US" altLang="zh-CN" sz="3500" b="1" i="0" u="none" strike="noStrike" kern="1200" cap="none" spc="-22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字魂189号-星岩乐黑体" panose="00000500000000000000" charset="-122"/>
                  <a:cs typeface="Arial" pitchFamily="34" charset="0"/>
                  <a:sym typeface="+mn-lt"/>
                </a:rPr>
                <a:t>choi</a:t>
              </a:r>
              <a:endParaRPr kumimoji="0" lang="zh-CN" altLang="en-US" sz="3500" b="1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endParaRPr>
            </a:p>
          </p:txBody>
        </p:sp>
        <p:pic>
          <p:nvPicPr>
            <p:cNvPr id="32" name="图片 28" descr="卡通人物&#10;&#10;中度可信度描述已自动生成">
              <a:extLst>
                <a:ext uri="{FF2B5EF4-FFF2-40B4-BE49-F238E27FC236}">
                  <a16:creationId xmlns:a16="http://schemas.microsoft.com/office/drawing/2014/main" id="{78B2657E-B046-4D2B-A215-6FB8F3DF860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488" y="-107"/>
              <a:ext cx="2841" cy="358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587E3B-C747-9A6F-F3F8-8DA266D1009A}"/>
              </a:ext>
            </a:extLst>
          </p:cNvPr>
          <p:cNvGrpSpPr/>
          <p:nvPr/>
        </p:nvGrpSpPr>
        <p:grpSpPr>
          <a:xfrm>
            <a:off x="978123" y="488833"/>
            <a:ext cx="9732402" cy="783365"/>
            <a:chOff x="718343" y="288470"/>
            <a:chExt cx="9735405" cy="783607"/>
          </a:xfrm>
        </p:grpSpPr>
        <p:sp>
          <p:nvSpPr>
            <p:cNvPr id="4" name="îṥḷíďê">
              <a:extLst>
                <a:ext uri="{FF2B5EF4-FFF2-40B4-BE49-F238E27FC236}">
                  <a16:creationId xmlns:a16="http://schemas.microsoft.com/office/drawing/2014/main" id="{C69680D3-97E1-07D2-C901-738B958046A0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Google Shape;5317;p41">
              <a:extLst>
                <a:ext uri="{FF2B5EF4-FFF2-40B4-BE49-F238E27FC236}">
                  <a16:creationId xmlns:a16="http://schemas.microsoft.com/office/drawing/2014/main" id="{5132F5C3-D5F7-DC0F-AAF6-3090723D1207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F53C39-2C19-4BAB-995F-70FA6D681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84" y="435783"/>
            <a:ext cx="5453960" cy="155258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F2BEE6-D65B-4758-B571-21B08CD5706F}"/>
              </a:ext>
            </a:extLst>
          </p:cNvPr>
          <p:cNvSpPr txBox="1">
            <a:spLocks/>
          </p:cNvSpPr>
          <p:nvPr/>
        </p:nvSpPr>
        <p:spPr>
          <a:xfrm>
            <a:off x="3241593" y="1428258"/>
            <a:ext cx="2518835" cy="661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Thẳng lưng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F52F02C9-B7C3-49DD-A23C-B99951C9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97" y="1448754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E32EA16B-7D14-4267-8F6C-5A7A9107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96" y="3166381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35BF079-4C31-4A41-B60C-7E01CE39F43B}"/>
              </a:ext>
            </a:extLst>
          </p:cNvPr>
          <p:cNvSpPr/>
          <p:nvPr/>
        </p:nvSpPr>
        <p:spPr>
          <a:xfrm rot="2457776">
            <a:off x="4062473" y="2104746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37361-661F-4B1D-A156-C7E5B16BC4C1}"/>
              </a:ext>
            </a:extLst>
          </p:cNvPr>
          <p:cNvSpPr/>
          <p:nvPr/>
        </p:nvSpPr>
        <p:spPr>
          <a:xfrm flipH="1">
            <a:off x="5509227" y="1474713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60533F-AE8F-466F-9279-3C3F82541486}"/>
              </a:ext>
            </a:extLst>
          </p:cNvPr>
          <p:cNvSpPr/>
          <p:nvPr/>
        </p:nvSpPr>
        <p:spPr>
          <a:xfrm>
            <a:off x="5534588" y="1568999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9B9F4F-B17A-429F-85FD-F265BCB3E42B}"/>
              </a:ext>
            </a:extLst>
          </p:cNvPr>
          <p:cNvGrpSpPr/>
          <p:nvPr/>
        </p:nvGrpSpPr>
        <p:grpSpPr>
          <a:xfrm>
            <a:off x="1057890" y="3504406"/>
            <a:ext cx="4179950" cy="1141677"/>
            <a:chOff x="1398322" y="4020875"/>
            <a:chExt cx="4179950" cy="114167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A6AA6D1-8595-452A-9AB7-44A198FCFF07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5405957-7543-46AB-98F0-C849709BD4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Arrow: Down 23">
                <a:extLst>
                  <a:ext uri="{FF2B5EF4-FFF2-40B4-BE49-F238E27FC236}">
                    <a16:creationId xmlns:a16="http://schemas.microsoft.com/office/drawing/2014/main" id="{14F4727D-8144-4A3E-947F-1CE9F4A4D098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39F0C97-1EB8-49D7-BD2C-6EB6A61DEF2C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7D75C0-EADA-4A78-A892-1AA66CD6C9E5}"/>
              </a:ext>
            </a:extLst>
          </p:cNvPr>
          <p:cNvGrpSpPr/>
          <p:nvPr/>
        </p:nvGrpSpPr>
        <p:grpSpPr>
          <a:xfrm>
            <a:off x="5691903" y="4316282"/>
            <a:ext cx="1949630" cy="1473352"/>
            <a:chOff x="6032335" y="4832751"/>
            <a:chExt cx="1949630" cy="1473352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87BB0A1D-919B-4916-BD0A-C1F884BDC955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tay cầm viết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0B194D18-4FBB-4E42-BD9E-EB576A59EC48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6BD3CF9-5BF8-44A2-BE9A-6C77D8D62523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FE7686-B201-4BC2-8917-348ACD644D2C}"/>
              </a:ext>
            </a:extLst>
          </p:cNvPr>
          <p:cNvGrpSpPr/>
          <p:nvPr/>
        </p:nvGrpSpPr>
        <p:grpSpPr>
          <a:xfrm>
            <a:off x="8432883" y="4208910"/>
            <a:ext cx="2614546" cy="1549399"/>
            <a:chOff x="8773315" y="4725379"/>
            <a:chExt cx="2614546" cy="1549399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18425CE-D5C5-4124-8F62-8F5557B5A360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tay giữ trang vở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722B0166-0B81-4833-B41B-FAFAE9CE3783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C15BAC2-12F5-46C1-A71A-20B4EC202F89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EFA12C-A1CA-4A5F-8975-0F93A5E38226}"/>
              </a:ext>
            </a:extLst>
          </p:cNvPr>
          <p:cNvGrpSpPr/>
          <p:nvPr/>
        </p:nvGrpSpPr>
        <p:grpSpPr>
          <a:xfrm>
            <a:off x="7235679" y="1886486"/>
            <a:ext cx="3795451" cy="1466865"/>
            <a:chOff x="7576111" y="2402955"/>
            <a:chExt cx="3795451" cy="1466865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9DFDFC13-4C86-46E7-805E-6387DD4D985C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25 – 30cm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DA74E767-4C2C-487D-84B3-941E93F23F76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D232E52-FFFE-43ED-9EB0-50F49B53CB98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8E21710-2074-41E4-B654-A6E6CA033DA8}"/>
              </a:ext>
            </a:extLst>
          </p:cNvPr>
          <p:cNvSpPr/>
          <p:nvPr/>
        </p:nvSpPr>
        <p:spPr>
          <a:xfrm flipH="1">
            <a:off x="4907136" y="4015299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DF8CE29-18C3-4A91-A887-59B78947454D}"/>
              </a:ext>
            </a:extLst>
          </p:cNvPr>
          <p:cNvSpPr/>
          <p:nvPr/>
        </p:nvSpPr>
        <p:spPr>
          <a:xfrm flipH="1">
            <a:off x="10397282" y="2397415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3C7ABD5-D54F-4593-940C-D3977EDDC19D}"/>
              </a:ext>
            </a:extLst>
          </p:cNvPr>
          <p:cNvSpPr/>
          <p:nvPr/>
        </p:nvSpPr>
        <p:spPr>
          <a:xfrm flipH="1">
            <a:off x="7335324" y="521035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5417AB3-4DDB-456C-BB0B-D124FA5F7148}"/>
              </a:ext>
            </a:extLst>
          </p:cNvPr>
          <p:cNvSpPr/>
          <p:nvPr/>
        </p:nvSpPr>
        <p:spPr>
          <a:xfrm flipH="1">
            <a:off x="10361618" y="516945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11FA1A-6FC4-4C6F-A4B5-C8DE69534CC6}"/>
              </a:ext>
            </a:extLst>
          </p:cNvPr>
          <p:cNvCxnSpPr>
            <a:cxnSpLocks/>
          </p:cNvCxnSpPr>
          <p:nvPr/>
        </p:nvCxnSpPr>
        <p:spPr>
          <a:xfrm flipH="1">
            <a:off x="5237840" y="1221979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Arrow: Down 47">
            <a:extLst>
              <a:ext uri="{FF2B5EF4-FFF2-40B4-BE49-F238E27FC236}">
                <a16:creationId xmlns:a16="http://schemas.microsoft.com/office/drawing/2014/main" id="{A6EEB5E9-C7F5-49E6-BF15-BF9861D852EE}"/>
              </a:ext>
            </a:extLst>
          </p:cNvPr>
          <p:cNvSpPr/>
          <p:nvPr/>
        </p:nvSpPr>
        <p:spPr>
          <a:xfrm rot="16200000">
            <a:off x="5914800" y="2922040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117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animBg="1"/>
      <p:bldP spid="18" grpId="0" animBg="1"/>
      <p:bldP spid="19" grpId="0" animBg="1"/>
      <p:bldP spid="37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8EE57-85F5-4E86-BADA-28121D88B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833" y="760285"/>
            <a:ext cx="4940417" cy="111000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921450F-913B-4809-A375-8A0DA2CED47F}"/>
              </a:ext>
            </a:extLst>
          </p:cNvPr>
          <p:cNvGrpSpPr/>
          <p:nvPr/>
        </p:nvGrpSpPr>
        <p:grpSpPr>
          <a:xfrm>
            <a:off x="1481055" y="1680481"/>
            <a:ext cx="7184851" cy="1534601"/>
            <a:chOff x="1576923" y="2093033"/>
            <a:chExt cx="7184851" cy="153460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E8FDB5-F642-47A1-8995-A8495B76416D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DBCD31CE-E3D4-4A73-831E-8CAD66F1AED0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lỗi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3E07F5-5D5C-4AA9-A270-435106F65B97}"/>
              </a:ext>
            </a:extLst>
          </p:cNvPr>
          <p:cNvGrpSpPr/>
          <p:nvPr/>
        </p:nvGrpSpPr>
        <p:grpSpPr>
          <a:xfrm>
            <a:off x="1179871" y="2961053"/>
            <a:ext cx="10382864" cy="1733561"/>
            <a:chOff x="2836389" y="3373605"/>
            <a:chExt cx="5451023" cy="173356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F6D3A3-C799-47B4-B375-127C18D8E3B2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custGeom>
                      <a:avLst/>
                      <a:gdLst>
                        <a:gd name="connsiteX0" fmla="*/ 0 w 10382864"/>
                        <a:gd name="connsiteY0" fmla="*/ 288933 h 1733561"/>
                        <a:gd name="connsiteX1" fmla="*/ 550346 w 10382864"/>
                        <a:gd name="connsiteY1" fmla="*/ 0 h 1733561"/>
                        <a:gd name="connsiteX2" fmla="*/ 1876370 w 10382864"/>
                        <a:gd name="connsiteY2" fmla="*/ 0 h 1733561"/>
                        <a:gd name="connsiteX3" fmla="*/ 3202396 w 10382864"/>
                        <a:gd name="connsiteY3" fmla="*/ 0 h 1733561"/>
                        <a:gd name="connsiteX4" fmla="*/ 4342776 w 10382864"/>
                        <a:gd name="connsiteY4" fmla="*/ 0 h 1733561"/>
                        <a:gd name="connsiteX5" fmla="*/ 5668800 w 10382864"/>
                        <a:gd name="connsiteY5" fmla="*/ 0 h 1733561"/>
                        <a:gd name="connsiteX6" fmla="*/ 6902004 w 10382864"/>
                        <a:gd name="connsiteY6" fmla="*/ 0 h 1733561"/>
                        <a:gd name="connsiteX7" fmla="*/ 8135205 w 10382864"/>
                        <a:gd name="connsiteY7" fmla="*/ 0 h 1733561"/>
                        <a:gd name="connsiteX8" fmla="*/ 9832517 w 10382864"/>
                        <a:gd name="connsiteY8" fmla="*/ 0 h 1733561"/>
                        <a:gd name="connsiteX9" fmla="*/ 10382864 w 10382864"/>
                        <a:gd name="connsiteY9" fmla="*/ 288933 h 1733561"/>
                        <a:gd name="connsiteX10" fmla="*/ 10382864 w 10382864"/>
                        <a:gd name="connsiteY10" fmla="*/ 832110 h 1733561"/>
                        <a:gd name="connsiteX11" fmla="*/ 10382864 w 10382864"/>
                        <a:gd name="connsiteY11" fmla="*/ 1444628 h 1733561"/>
                        <a:gd name="connsiteX12" fmla="*/ 9832517 w 10382864"/>
                        <a:gd name="connsiteY12" fmla="*/ 1733561 h 1733561"/>
                        <a:gd name="connsiteX13" fmla="*/ 8413671 w 10382864"/>
                        <a:gd name="connsiteY13" fmla="*/ 1733561 h 1733561"/>
                        <a:gd name="connsiteX14" fmla="*/ 7273290 w 10382864"/>
                        <a:gd name="connsiteY14" fmla="*/ 1733561 h 1733561"/>
                        <a:gd name="connsiteX15" fmla="*/ 6225730 w 10382864"/>
                        <a:gd name="connsiteY15" fmla="*/ 1733561 h 1733561"/>
                        <a:gd name="connsiteX16" fmla="*/ 4714063 w 10382864"/>
                        <a:gd name="connsiteY16" fmla="*/ 1733561 h 1733561"/>
                        <a:gd name="connsiteX17" fmla="*/ 3295216 w 10382864"/>
                        <a:gd name="connsiteY17" fmla="*/ 1733561 h 1733561"/>
                        <a:gd name="connsiteX18" fmla="*/ 1969192 w 10382864"/>
                        <a:gd name="connsiteY18" fmla="*/ 1733561 h 1733561"/>
                        <a:gd name="connsiteX19" fmla="*/ 550346 w 10382864"/>
                        <a:gd name="connsiteY19" fmla="*/ 1733561 h 1733561"/>
                        <a:gd name="connsiteX20" fmla="*/ 0 w 10382864"/>
                        <a:gd name="connsiteY20" fmla="*/ 1444628 h 1733561"/>
                        <a:gd name="connsiteX21" fmla="*/ 0 w 10382864"/>
                        <a:gd name="connsiteY21" fmla="*/ 889894 h 1733561"/>
                        <a:gd name="connsiteX22" fmla="*/ 0 w 10382864"/>
                        <a:gd name="connsiteY22" fmla="*/ 288933 h 1733561"/>
                        <a:gd name="connsiteX0" fmla="*/ 0 w 10382864"/>
                        <a:gd name="connsiteY0" fmla="*/ 288933 h 1733561"/>
                        <a:gd name="connsiteX1" fmla="*/ 550346 w 10382864"/>
                        <a:gd name="connsiteY1" fmla="*/ 0 h 1733561"/>
                        <a:gd name="connsiteX2" fmla="*/ 1876370 w 10382864"/>
                        <a:gd name="connsiteY2" fmla="*/ 0 h 1733561"/>
                        <a:gd name="connsiteX3" fmla="*/ 3016751 w 10382864"/>
                        <a:gd name="connsiteY3" fmla="*/ 0 h 1733561"/>
                        <a:gd name="connsiteX4" fmla="*/ 4157133 w 10382864"/>
                        <a:gd name="connsiteY4" fmla="*/ 0 h 1733561"/>
                        <a:gd name="connsiteX5" fmla="*/ 5204691 w 10382864"/>
                        <a:gd name="connsiteY5" fmla="*/ 0 h 1733561"/>
                        <a:gd name="connsiteX6" fmla="*/ 6345072 w 10382864"/>
                        <a:gd name="connsiteY6" fmla="*/ 0 h 1733561"/>
                        <a:gd name="connsiteX7" fmla="*/ 7671098 w 10382864"/>
                        <a:gd name="connsiteY7" fmla="*/ 0 h 1733561"/>
                        <a:gd name="connsiteX8" fmla="*/ 9832517 w 10382864"/>
                        <a:gd name="connsiteY8" fmla="*/ 0 h 1733561"/>
                        <a:gd name="connsiteX9" fmla="*/ 10382864 w 10382864"/>
                        <a:gd name="connsiteY9" fmla="*/ 288933 h 1733561"/>
                        <a:gd name="connsiteX10" fmla="*/ 10382864 w 10382864"/>
                        <a:gd name="connsiteY10" fmla="*/ 832110 h 1733561"/>
                        <a:gd name="connsiteX11" fmla="*/ 10382864 w 10382864"/>
                        <a:gd name="connsiteY11" fmla="*/ 1444628 h 1733561"/>
                        <a:gd name="connsiteX12" fmla="*/ 9832517 w 10382864"/>
                        <a:gd name="connsiteY12" fmla="*/ 1733561 h 1733561"/>
                        <a:gd name="connsiteX13" fmla="*/ 8320850 w 10382864"/>
                        <a:gd name="connsiteY13" fmla="*/ 1733561 h 1733561"/>
                        <a:gd name="connsiteX14" fmla="*/ 7273290 w 10382864"/>
                        <a:gd name="connsiteY14" fmla="*/ 1733561 h 1733561"/>
                        <a:gd name="connsiteX15" fmla="*/ 5947266 w 10382864"/>
                        <a:gd name="connsiteY15" fmla="*/ 1733561 h 1733561"/>
                        <a:gd name="connsiteX16" fmla="*/ 4621240 w 10382864"/>
                        <a:gd name="connsiteY16" fmla="*/ 1733561 h 1733561"/>
                        <a:gd name="connsiteX17" fmla="*/ 3295216 w 10382864"/>
                        <a:gd name="connsiteY17" fmla="*/ 1733561 h 1733561"/>
                        <a:gd name="connsiteX18" fmla="*/ 2247658 w 10382864"/>
                        <a:gd name="connsiteY18" fmla="*/ 1733561 h 1733561"/>
                        <a:gd name="connsiteX19" fmla="*/ 550346 w 10382864"/>
                        <a:gd name="connsiteY19" fmla="*/ 1733561 h 1733561"/>
                        <a:gd name="connsiteX20" fmla="*/ 0 w 10382864"/>
                        <a:gd name="connsiteY20" fmla="*/ 1444628 h 1733561"/>
                        <a:gd name="connsiteX21" fmla="*/ 0 w 10382864"/>
                        <a:gd name="connsiteY21" fmla="*/ 878337 h 1733561"/>
                        <a:gd name="connsiteX22" fmla="*/ 0 w 10382864"/>
                        <a:gd name="connsiteY22" fmla="*/ 288933 h 173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0382864" h="1733561" fill="none" extrusionOk="0">
                          <a:moveTo>
                            <a:pt x="0" y="288933"/>
                          </a:moveTo>
                          <a:cubicBezTo>
                            <a:pt x="-799" y="128487"/>
                            <a:pt x="212825" y="-72614"/>
                            <a:pt x="550346" y="0"/>
                          </a:cubicBezTo>
                          <a:cubicBezTo>
                            <a:pt x="1198896" y="-1381"/>
                            <a:pt x="1296749" y="31457"/>
                            <a:pt x="1876370" y="0"/>
                          </a:cubicBezTo>
                          <a:cubicBezTo>
                            <a:pt x="2451782" y="-29157"/>
                            <a:pt x="2564533" y="-10414"/>
                            <a:pt x="3202396" y="0"/>
                          </a:cubicBezTo>
                          <a:cubicBezTo>
                            <a:pt x="3829713" y="-1051"/>
                            <a:pt x="3776830" y="-18751"/>
                            <a:pt x="4342776" y="0"/>
                          </a:cubicBezTo>
                          <a:cubicBezTo>
                            <a:pt x="4916812" y="26062"/>
                            <a:pt x="5065346" y="-5742"/>
                            <a:pt x="5668800" y="0"/>
                          </a:cubicBezTo>
                          <a:cubicBezTo>
                            <a:pt x="6275543" y="-11551"/>
                            <a:pt x="6539957" y="-14190"/>
                            <a:pt x="6902004" y="0"/>
                          </a:cubicBezTo>
                          <a:cubicBezTo>
                            <a:pt x="7212500" y="-12781"/>
                            <a:pt x="7821878" y="-18576"/>
                            <a:pt x="8135205" y="0"/>
                          </a:cubicBezTo>
                          <a:cubicBezTo>
                            <a:pt x="8390295" y="95297"/>
                            <a:pt x="9253470" y="-138137"/>
                            <a:pt x="9832517" y="0"/>
                          </a:cubicBezTo>
                          <a:cubicBezTo>
                            <a:pt x="10130591" y="-6603"/>
                            <a:pt x="10416219" y="168494"/>
                            <a:pt x="10382864" y="288933"/>
                          </a:cubicBezTo>
                          <a:cubicBezTo>
                            <a:pt x="10423815" y="534514"/>
                            <a:pt x="10352903" y="566991"/>
                            <a:pt x="10382864" y="832110"/>
                          </a:cubicBezTo>
                          <a:cubicBezTo>
                            <a:pt x="10443780" y="1073344"/>
                            <a:pt x="10373894" y="1239473"/>
                            <a:pt x="10382864" y="1444628"/>
                          </a:cubicBezTo>
                          <a:cubicBezTo>
                            <a:pt x="10360574" y="1553081"/>
                            <a:pt x="10128873" y="1781172"/>
                            <a:pt x="9832517" y="1733561"/>
                          </a:cubicBezTo>
                          <a:cubicBezTo>
                            <a:pt x="9389601" y="1732783"/>
                            <a:pt x="8749110" y="1743741"/>
                            <a:pt x="8413671" y="1733561"/>
                          </a:cubicBezTo>
                          <a:cubicBezTo>
                            <a:pt x="8073581" y="1750974"/>
                            <a:pt x="7767436" y="1725848"/>
                            <a:pt x="7273290" y="1733561"/>
                          </a:cubicBezTo>
                          <a:cubicBezTo>
                            <a:pt x="6826135" y="1700860"/>
                            <a:pt x="6713599" y="1764290"/>
                            <a:pt x="6225730" y="1733561"/>
                          </a:cubicBezTo>
                          <a:cubicBezTo>
                            <a:pt x="5816287" y="1765744"/>
                            <a:pt x="5122656" y="1706440"/>
                            <a:pt x="4714063" y="1733561"/>
                          </a:cubicBezTo>
                          <a:cubicBezTo>
                            <a:pt x="4297852" y="1680502"/>
                            <a:pt x="3698425" y="1734653"/>
                            <a:pt x="3295216" y="1733561"/>
                          </a:cubicBezTo>
                          <a:cubicBezTo>
                            <a:pt x="2937204" y="1772491"/>
                            <a:pt x="2476147" y="1735116"/>
                            <a:pt x="1969192" y="1733561"/>
                          </a:cubicBezTo>
                          <a:cubicBezTo>
                            <a:pt x="1436114" y="1777831"/>
                            <a:pt x="803210" y="1772281"/>
                            <a:pt x="550346" y="1733561"/>
                          </a:cubicBezTo>
                          <a:cubicBezTo>
                            <a:pt x="220838" y="1739998"/>
                            <a:pt x="47057" y="1625146"/>
                            <a:pt x="0" y="1444628"/>
                          </a:cubicBezTo>
                          <a:cubicBezTo>
                            <a:pt x="-42753" y="1237763"/>
                            <a:pt x="-25721" y="1082004"/>
                            <a:pt x="0" y="889894"/>
                          </a:cubicBezTo>
                          <a:cubicBezTo>
                            <a:pt x="41285" y="704544"/>
                            <a:pt x="36879" y="568602"/>
                            <a:pt x="0" y="288933"/>
                          </a:cubicBezTo>
                          <a:close/>
                        </a:path>
                        <a:path w="10382864" h="1733561" stroke="0" extrusionOk="0">
                          <a:moveTo>
                            <a:pt x="0" y="288933"/>
                          </a:moveTo>
                          <a:cubicBezTo>
                            <a:pt x="39569" y="109930"/>
                            <a:pt x="289581" y="21618"/>
                            <a:pt x="550346" y="0"/>
                          </a:cubicBezTo>
                          <a:cubicBezTo>
                            <a:pt x="1029994" y="-30810"/>
                            <a:pt x="1665369" y="19474"/>
                            <a:pt x="1876370" y="0"/>
                          </a:cubicBezTo>
                          <a:cubicBezTo>
                            <a:pt x="2113221" y="-38104"/>
                            <a:pt x="2685525" y="-48372"/>
                            <a:pt x="3016751" y="0"/>
                          </a:cubicBezTo>
                          <a:cubicBezTo>
                            <a:pt x="3478419" y="-12310"/>
                            <a:pt x="3715836" y="-23454"/>
                            <a:pt x="4157133" y="0"/>
                          </a:cubicBezTo>
                          <a:cubicBezTo>
                            <a:pt x="4525326" y="-61790"/>
                            <a:pt x="4756725" y="29759"/>
                            <a:pt x="5204691" y="0"/>
                          </a:cubicBezTo>
                          <a:cubicBezTo>
                            <a:pt x="5613329" y="-31461"/>
                            <a:pt x="6088863" y="-83814"/>
                            <a:pt x="6345072" y="0"/>
                          </a:cubicBezTo>
                          <a:cubicBezTo>
                            <a:pt x="6665369" y="-5146"/>
                            <a:pt x="7314091" y="6232"/>
                            <a:pt x="7671098" y="0"/>
                          </a:cubicBezTo>
                          <a:cubicBezTo>
                            <a:pt x="7959884" y="-56545"/>
                            <a:pt x="9052188" y="14542"/>
                            <a:pt x="9832517" y="0"/>
                          </a:cubicBezTo>
                          <a:cubicBezTo>
                            <a:pt x="10165184" y="60756"/>
                            <a:pt x="10419108" y="150537"/>
                            <a:pt x="10382864" y="288933"/>
                          </a:cubicBezTo>
                          <a:cubicBezTo>
                            <a:pt x="10389903" y="465796"/>
                            <a:pt x="10336135" y="677754"/>
                            <a:pt x="10382864" y="832110"/>
                          </a:cubicBezTo>
                          <a:cubicBezTo>
                            <a:pt x="10415860" y="961210"/>
                            <a:pt x="10435687" y="1278620"/>
                            <a:pt x="10382864" y="1444628"/>
                          </a:cubicBezTo>
                          <a:cubicBezTo>
                            <a:pt x="10344644" y="1626600"/>
                            <a:pt x="10118424" y="1680255"/>
                            <a:pt x="9832517" y="1733561"/>
                          </a:cubicBezTo>
                          <a:cubicBezTo>
                            <a:pt x="9425481" y="1742961"/>
                            <a:pt x="8878819" y="1774935"/>
                            <a:pt x="8320850" y="1733561"/>
                          </a:cubicBezTo>
                          <a:cubicBezTo>
                            <a:pt x="7754987" y="1739565"/>
                            <a:pt x="7715213" y="1713102"/>
                            <a:pt x="7273290" y="1733561"/>
                          </a:cubicBezTo>
                          <a:cubicBezTo>
                            <a:pt x="6878296" y="1746618"/>
                            <a:pt x="6599628" y="1787866"/>
                            <a:pt x="5947266" y="1733561"/>
                          </a:cubicBezTo>
                          <a:cubicBezTo>
                            <a:pt x="5293311" y="1696807"/>
                            <a:pt x="5234796" y="1747889"/>
                            <a:pt x="4621240" y="1733561"/>
                          </a:cubicBezTo>
                          <a:cubicBezTo>
                            <a:pt x="4033628" y="1734801"/>
                            <a:pt x="3702705" y="1712773"/>
                            <a:pt x="3295216" y="1733561"/>
                          </a:cubicBezTo>
                          <a:cubicBezTo>
                            <a:pt x="2953787" y="1638241"/>
                            <a:pt x="2552598" y="1687877"/>
                            <a:pt x="2247658" y="1733561"/>
                          </a:cubicBezTo>
                          <a:cubicBezTo>
                            <a:pt x="1822717" y="1679109"/>
                            <a:pt x="977215" y="1750363"/>
                            <a:pt x="550346" y="1733561"/>
                          </a:cubicBezTo>
                          <a:cubicBezTo>
                            <a:pt x="264355" y="1690277"/>
                            <a:pt x="40862" y="1584142"/>
                            <a:pt x="0" y="1444628"/>
                          </a:cubicBezTo>
                          <a:cubicBezTo>
                            <a:pt x="-17883" y="1280402"/>
                            <a:pt x="5202" y="1021355"/>
                            <a:pt x="0" y="878337"/>
                          </a:cubicBezTo>
                          <a:cubicBezTo>
                            <a:pt x="8159" y="760673"/>
                            <a:pt x="63391" y="578312"/>
                            <a:pt x="0" y="288933"/>
                          </a:cubicBezTo>
                          <a:close/>
                        </a:path>
                        <a:path w="10382864" h="1733561" fill="none" stroke="0" extrusionOk="0">
                          <a:moveTo>
                            <a:pt x="0" y="288933"/>
                          </a:moveTo>
                          <a:cubicBezTo>
                            <a:pt x="-26443" y="74564"/>
                            <a:pt x="268469" y="-16591"/>
                            <a:pt x="550346" y="0"/>
                          </a:cubicBezTo>
                          <a:cubicBezTo>
                            <a:pt x="1169308" y="15078"/>
                            <a:pt x="1307744" y="-35"/>
                            <a:pt x="1876370" y="0"/>
                          </a:cubicBezTo>
                          <a:cubicBezTo>
                            <a:pt x="2463727" y="-37460"/>
                            <a:pt x="2583350" y="-2589"/>
                            <a:pt x="3202396" y="0"/>
                          </a:cubicBezTo>
                          <a:cubicBezTo>
                            <a:pt x="3832231" y="9376"/>
                            <a:pt x="3785670" y="-35920"/>
                            <a:pt x="4342776" y="0"/>
                          </a:cubicBezTo>
                          <a:cubicBezTo>
                            <a:pt x="4918505" y="62578"/>
                            <a:pt x="5053893" y="8318"/>
                            <a:pt x="5668800" y="0"/>
                          </a:cubicBezTo>
                          <a:cubicBezTo>
                            <a:pt x="6272089" y="273"/>
                            <a:pt x="6489174" y="62729"/>
                            <a:pt x="6902004" y="0"/>
                          </a:cubicBezTo>
                          <a:cubicBezTo>
                            <a:pt x="7285443" y="4669"/>
                            <a:pt x="7870870" y="16240"/>
                            <a:pt x="8135205" y="0"/>
                          </a:cubicBezTo>
                          <a:cubicBezTo>
                            <a:pt x="8418532" y="9166"/>
                            <a:pt x="9332626" y="-13000"/>
                            <a:pt x="9832517" y="0"/>
                          </a:cubicBezTo>
                          <a:cubicBezTo>
                            <a:pt x="10095299" y="23183"/>
                            <a:pt x="10425980" y="135860"/>
                            <a:pt x="10382864" y="288933"/>
                          </a:cubicBezTo>
                          <a:cubicBezTo>
                            <a:pt x="10421142" y="515044"/>
                            <a:pt x="10366517" y="581977"/>
                            <a:pt x="10382864" y="832110"/>
                          </a:cubicBezTo>
                          <a:cubicBezTo>
                            <a:pt x="10396328" y="1089999"/>
                            <a:pt x="10388278" y="1244374"/>
                            <a:pt x="10382864" y="1444628"/>
                          </a:cubicBezTo>
                          <a:cubicBezTo>
                            <a:pt x="10364543" y="1659933"/>
                            <a:pt x="10105745" y="1703193"/>
                            <a:pt x="9832517" y="1733561"/>
                          </a:cubicBezTo>
                          <a:cubicBezTo>
                            <a:pt x="9433458" y="1749603"/>
                            <a:pt x="8692616" y="1766384"/>
                            <a:pt x="8413671" y="1733561"/>
                          </a:cubicBezTo>
                          <a:cubicBezTo>
                            <a:pt x="8093614" y="1706173"/>
                            <a:pt x="7668234" y="1714189"/>
                            <a:pt x="7273290" y="1733561"/>
                          </a:cubicBezTo>
                          <a:cubicBezTo>
                            <a:pt x="6868670" y="1755517"/>
                            <a:pt x="6685476" y="1716058"/>
                            <a:pt x="6225730" y="1733561"/>
                          </a:cubicBezTo>
                          <a:cubicBezTo>
                            <a:pt x="5766473" y="1638341"/>
                            <a:pt x="5149853" y="1791695"/>
                            <a:pt x="4714063" y="1733561"/>
                          </a:cubicBezTo>
                          <a:cubicBezTo>
                            <a:pt x="4260533" y="1698589"/>
                            <a:pt x="3718095" y="1679553"/>
                            <a:pt x="3295216" y="1733561"/>
                          </a:cubicBezTo>
                          <a:cubicBezTo>
                            <a:pt x="2949353" y="1693593"/>
                            <a:pt x="2442827" y="1744177"/>
                            <a:pt x="1969192" y="1733561"/>
                          </a:cubicBezTo>
                          <a:cubicBezTo>
                            <a:pt x="1535441" y="1789897"/>
                            <a:pt x="817224" y="1749977"/>
                            <a:pt x="550346" y="1733561"/>
                          </a:cubicBezTo>
                          <a:cubicBezTo>
                            <a:pt x="212851" y="1748132"/>
                            <a:pt x="56612" y="1603658"/>
                            <a:pt x="0" y="1444628"/>
                          </a:cubicBezTo>
                          <a:cubicBezTo>
                            <a:pt x="-15811" y="1224162"/>
                            <a:pt x="-40670" y="1074502"/>
                            <a:pt x="0" y="889894"/>
                          </a:cubicBezTo>
                          <a:cubicBezTo>
                            <a:pt x="-6295" y="765589"/>
                            <a:pt x="43396" y="500824"/>
                            <a:pt x="0" y="28893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23572C53-881B-4694-ADF7-31F121856404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142964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D443EC-B3C3-4736-A63B-59DE15836082}"/>
              </a:ext>
            </a:extLst>
          </p:cNvPr>
          <p:cNvGrpSpPr/>
          <p:nvPr/>
        </p:nvGrpSpPr>
        <p:grpSpPr>
          <a:xfrm>
            <a:off x="980933" y="4398046"/>
            <a:ext cx="10581801" cy="1667668"/>
            <a:chOff x="4634182" y="4810598"/>
            <a:chExt cx="5451023" cy="166766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EB2389B9-5DBF-489A-8299-CAB4E85B4500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custGeom>
                      <a:avLst/>
                      <a:gdLst>
                        <a:gd name="connsiteX0" fmla="*/ 0 w 10581801"/>
                        <a:gd name="connsiteY0" fmla="*/ 262770 h 1576589"/>
                        <a:gd name="connsiteX1" fmla="*/ 510102 w 10581801"/>
                        <a:gd name="connsiteY1" fmla="*/ 0 h 1576589"/>
                        <a:gd name="connsiteX2" fmla="*/ 1896533 w 10581801"/>
                        <a:gd name="connsiteY2" fmla="*/ 0 h 1576589"/>
                        <a:gd name="connsiteX3" fmla="*/ 3091732 w 10581801"/>
                        <a:gd name="connsiteY3" fmla="*/ 0 h 1576589"/>
                        <a:gd name="connsiteX4" fmla="*/ 4191317 w 10581801"/>
                        <a:gd name="connsiteY4" fmla="*/ 0 h 1576589"/>
                        <a:gd name="connsiteX5" fmla="*/ 5290901 w 10581801"/>
                        <a:gd name="connsiteY5" fmla="*/ 0 h 1576589"/>
                        <a:gd name="connsiteX6" fmla="*/ 6581716 w 10581801"/>
                        <a:gd name="connsiteY6" fmla="*/ 0 h 1576589"/>
                        <a:gd name="connsiteX7" fmla="*/ 7968147 w 10581801"/>
                        <a:gd name="connsiteY7" fmla="*/ 0 h 1576589"/>
                        <a:gd name="connsiteX8" fmla="*/ 10071698 w 10581801"/>
                        <a:gd name="connsiteY8" fmla="*/ 0 h 1576589"/>
                        <a:gd name="connsiteX9" fmla="*/ 10581801 w 10581801"/>
                        <a:gd name="connsiteY9" fmla="*/ 262770 h 1576589"/>
                        <a:gd name="connsiteX10" fmla="*/ 10581801 w 10581801"/>
                        <a:gd name="connsiteY10" fmla="*/ 798805 h 1576589"/>
                        <a:gd name="connsiteX11" fmla="*/ 10581801 w 10581801"/>
                        <a:gd name="connsiteY11" fmla="*/ 1313819 h 1576589"/>
                        <a:gd name="connsiteX12" fmla="*/ 10071698 w 10581801"/>
                        <a:gd name="connsiteY12" fmla="*/ 1576589 h 1576589"/>
                        <a:gd name="connsiteX13" fmla="*/ 8876499 w 10581801"/>
                        <a:gd name="connsiteY13" fmla="*/ 1576589 h 1576589"/>
                        <a:gd name="connsiteX14" fmla="*/ 7490068 w 10581801"/>
                        <a:gd name="connsiteY14" fmla="*/ 1576589 h 1576589"/>
                        <a:gd name="connsiteX15" fmla="*/ 6199251 w 10581801"/>
                        <a:gd name="connsiteY15" fmla="*/ 1576589 h 1576589"/>
                        <a:gd name="connsiteX16" fmla="*/ 5004052 w 10581801"/>
                        <a:gd name="connsiteY16" fmla="*/ 1576589 h 1576589"/>
                        <a:gd name="connsiteX17" fmla="*/ 3713237 w 10581801"/>
                        <a:gd name="connsiteY17" fmla="*/ 1576589 h 1576589"/>
                        <a:gd name="connsiteX18" fmla="*/ 2422422 w 10581801"/>
                        <a:gd name="connsiteY18" fmla="*/ 1576589 h 1576589"/>
                        <a:gd name="connsiteX19" fmla="*/ 510102 w 10581801"/>
                        <a:gd name="connsiteY19" fmla="*/ 1576589 h 1576589"/>
                        <a:gd name="connsiteX20" fmla="*/ 0 w 10581801"/>
                        <a:gd name="connsiteY20" fmla="*/ 1313819 h 1576589"/>
                        <a:gd name="connsiteX21" fmla="*/ 0 w 10581801"/>
                        <a:gd name="connsiteY21" fmla="*/ 767274 h 1576589"/>
                        <a:gd name="connsiteX22" fmla="*/ 0 w 10581801"/>
                        <a:gd name="connsiteY22" fmla="*/ 262770 h 1576589"/>
                        <a:gd name="connsiteX0" fmla="*/ 0 w 10581801"/>
                        <a:gd name="connsiteY0" fmla="*/ 262770 h 1576589"/>
                        <a:gd name="connsiteX1" fmla="*/ 510102 w 10581801"/>
                        <a:gd name="connsiteY1" fmla="*/ 0 h 1576589"/>
                        <a:gd name="connsiteX2" fmla="*/ 1705301 w 10581801"/>
                        <a:gd name="connsiteY2" fmla="*/ 0 h 1576589"/>
                        <a:gd name="connsiteX3" fmla="*/ 2709269 w 10581801"/>
                        <a:gd name="connsiteY3" fmla="*/ 0 h 1576589"/>
                        <a:gd name="connsiteX4" fmla="*/ 3713237 w 10581801"/>
                        <a:gd name="connsiteY4" fmla="*/ 0 h 1576589"/>
                        <a:gd name="connsiteX5" fmla="*/ 4621589 w 10581801"/>
                        <a:gd name="connsiteY5" fmla="*/ 0 h 1576589"/>
                        <a:gd name="connsiteX6" fmla="*/ 5625555 w 10581801"/>
                        <a:gd name="connsiteY6" fmla="*/ 0 h 1576589"/>
                        <a:gd name="connsiteX7" fmla="*/ 6820756 w 10581801"/>
                        <a:gd name="connsiteY7" fmla="*/ 0 h 1576589"/>
                        <a:gd name="connsiteX8" fmla="*/ 8111571 w 10581801"/>
                        <a:gd name="connsiteY8" fmla="*/ 0 h 1576589"/>
                        <a:gd name="connsiteX9" fmla="*/ 10071698 w 10581801"/>
                        <a:gd name="connsiteY9" fmla="*/ 0 h 1576589"/>
                        <a:gd name="connsiteX10" fmla="*/ 10581801 w 10581801"/>
                        <a:gd name="connsiteY10" fmla="*/ 262770 h 1576589"/>
                        <a:gd name="connsiteX11" fmla="*/ 10581801 w 10581801"/>
                        <a:gd name="connsiteY11" fmla="*/ 777784 h 1576589"/>
                        <a:gd name="connsiteX12" fmla="*/ 10581801 w 10581801"/>
                        <a:gd name="connsiteY12" fmla="*/ 1313819 h 1576589"/>
                        <a:gd name="connsiteX13" fmla="*/ 10071698 w 10581801"/>
                        <a:gd name="connsiteY13" fmla="*/ 1576589 h 1576589"/>
                        <a:gd name="connsiteX14" fmla="*/ 9420075 w 10581801"/>
                        <a:gd name="connsiteY14" fmla="*/ 1576589 h 1576589"/>
                        <a:gd name="connsiteX15" fmla="*/ 8685267 w 10581801"/>
                        <a:gd name="connsiteY15" fmla="*/ 1576589 h 1576589"/>
                        <a:gd name="connsiteX16" fmla="*/ 7490068 w 10581801"/>
                        <a:gd name="connsiteY16" fmla="*/ 1576589 h 1576589"/>
                        <a:gd name="connsiteX17" fmla="*/ 6294867 w 10581801"/>
                        <a:gd name="connsiteY17" fmla="*/ 1576589 h 1576589"/>
                        <a:gd name="connsiteX18" fmla="*/ 5099668 w 10581801"/>
                        <a:gd name="connsiteY18" fmla="*/ 1576589 h 1576589"/>
                        <a:gd name="connsiteX19" fmla="*/ 4191317 w 10581801"/>
                        <a:gd name="connsiteY19" fmla="*/ 1576589 h 1576589"/>
                        <a:gd name="connsiteX20" fmla="*/ 2804885 w 10581801"/>
                        <a:gd name="connsiteY20" fmla="*/ 1576589 h 1576589"/>
                        <a:gd name="connsiteX21" fmla="*/ 1896533 w 10581801"/>
                        <a:gd name="connsiteY21" fmla="*/ 1576589 h 1576589"/>
                        <a:gd name="connsiteX22" fmla="*/ 510102 w 10581801"/>
                        <a:gd name="connsiteY22" fmla="*/ 1576589 h 1576589"/>
                        <a:gd name="connsiteX23" fmla="*/ 0 w 10581801"/>
                        <a:gd name="connsiteY23" fmla="*/ 1313819 h 1576589"/>
                        <a:gd name="connsiteX24" fmla="*/ 0 w 10581801"/>
                        <a:gd name="connsiteY24" fmla="*/ 798805 h 1576589"/>
                        <a:gd name="connsiteX25" fmla="*/ 0 w 10581801"/>
                        <a:gd name="connsiteY25" fmla="*/ 262770 h 15765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0581801" h="1576589" fill="none" extrusionOk="0">
                          <a:moveTo>
                            <a:pt x="0" y="262770"/>
                          </a:moveTo>
                          <a:cubicBezTo>
                            <a:pt x="-25701" y="147755"/>
                            <a:pt x="203782" y="-65433"/>
                            <a:pt x="510102" y="0"/>
                          </a:cubicBezTo>
                          <a:cubicBezTo>
                            <a:pt x="1012254" y="-3629"/>
                            <a:pt x="1537227" y="-8175"/>
                            <a:pt x="1896533" y="0"/>
                          </a:cubicBezTo>
                          <a:cubicBezTo>
                            <a:pt x="2261509" y="-623"/>
                            <a:pt x="2566392" y="-16353"/>
                            <a:pt x="3091732" y="0"/>
                          </a:cubicBezTo>
                          <a:cubicBezTo>
                            <a:pt x="3547514" y="-6745"/>
                            <a:pt x="3870265" y="30285"/>
                            <a:pt x="4191317" y="0"/>
                          </a:cubicBezTo>
                          <a:cubicBezTo>
                            <a:pt x="4512081" y="7025"/>
                            <a:pt x="5036382" y="6030"/>
                            <a:pt x="5290901" y="0"/>
                          </a:cubicBezTo>
                          <a:cubicBezTo>
                            <a:pt x="5565316" y="-26776"/>
                            <a:pt x="5979232" y="-59773"/>
                            <a:pt x="6581716" y="0"/>
                          </a:cubicBezTo>
                          <a:cubicBezTo>
                            <a:pt x="7134594" y="36752"/>
                            <a:pt x="7493687" y="-22025"/>
                            <a:pt x="7968147" y="0"/>
                          </a:cubicBezTo>
                          <a:cubicBezTo>
                            <a:pt x="8381281" y="97673"/>
                            <a:pt x="9171673" y="-129210"/>
                            <a:pt x="10071698" y="0"/>
                          </a:cubicBezTo>
                          <a:cubicBezTo>
                            <a:pt x="10376776" y="-15531"/>
                            <a:pt x="10588306" y="141646"/>
                            <a:pt x="10581801" y="262770"/>
                          </a:cubicBezTo>
                          <a:cubicBezTo>
                            <a:pt x="10614468" y="436734"/>
                            <a:pt x="10558301" y="655594"/>
                            <a:pt x="10581801" y="798805"/>
                          </a:cubicBezTo>
                          <a:cubicBezTo>
                            <a:pt x="10636253" y="917662"/>
                            <a:pt x="10566249" y="1131526"/>
                            <a:pt x="10581801" y="1313819"/>
                          </a:cubicBezTo>
                          <a:cubicBezTo>
                            <a:pt x="10606413" y="1432478"/>
                            <a:pt x="10340745" y="1630318"/>
                            <a:pt x="10071698" y="1576589"/>
                          </a:cubicBezTo>
                          <a:cubicBezTo>
                            <a:pt x="9533688" y="1596052"/>
                            <a:pt x="9395205" y="1561544"/>
                            <a:pt x="8876499" y="1576589"/>
                          </a:cubicBezTo>
                          <a:cubicBezTo>
                            <a:pt x="8336704" y="1625038"/>
                            <a:pt x="7927732" y="1562495"/>
                            <a:pt x="7490068" y="1576589"/>
                          </a:cubicBezTo>
                          <a:cubicBezTo>
                            <a:pt x="7069662" y="1549968"/>
                            <a:pt x="6619229" y="1630759"/>
                            <a:pt x="6199251" y="1576589"/>
                          </a:cubicBezTo>
                          <a:cubicBezTo>
                            <a:pt x="5926351" y="1624523"/>
                            <a:pt x="5472698" y="1510622"/>
                            <a:pt x="5004052" y="1576589"/>
                          </a:cubicBezTo>
                          <a:cubicBezTo>
                            <a:pt x="4559726" y="1598291"/>
                            <a:pt x="4030267" y="1628912"/>
                            <a:pt x="3713237" y="1576589"/>
                          </a:cubicBezTo>
                          <a:cubicBezTo>
                            <a:pt x="3473555" y="1553084"/>
                            <a:pt x="2996984" y="1632388"/>
                            <a:pt x="2422422" y="1576589"/>
                          </a:cubicBezTo>
                          <a:cubicBezTo>
                            <a:pt x="1774721" y="1570447"/>
                            <a:pt x="1254690" y="1670099"/>
                            <a:pt x="510102" y="1576589"/>
                          </a:cubicBezTo>
                          <a:cubicBezTo>
                            <a:pt x="229779" y="1593579"/>
                            <a:pt x="-40500" y="1472774"/>
                            <a:pt x="0" y="1313819"/>
                          </a:cubicBezTo>
                          <a:cubicBezTo>
                            <a:pt x="9841" y="1089857"/>
                            <a:pt x="-36612" y="1023515"/>
                            <a:pt x="0" y="767274"/>
                          </a:cubicBezTo>
                          <a:cubicBezTo>
                            <a:pt x="39323" y="522890"/>
                            <a:pt x="39931" y="409424"/>
                            <a:pt x="0" y="262770"/>
                          </a:cubicBezTo>
                          <a:close/>
                        </a:path>
                        <a:path w="10581801" h="1576589" stroke="0" extrusionOk="0">
                          <a:moveTo>
                            <a:pt x="0" y="262770"/>
                          </a:moveTo>
                          <a:cubicBezTo>
                            <a:pt x="-5425" y="95585"/>
                            <a:pt x="316578" y="22214"/>
                            <a:pt x="510102" y="0"/>
                          </a:cubicBezTo>
                          <a:cubicBezTo>
                            <a:pt x="813873" y="-18527"/>
                            <a:pt x="1493896" y="17543"/>
                            <a:pt x="1705301" y="0"/>
                          </a:cubicBezTo>
                          <a:cubicBezTo>
                            <a:pt x="1954695" y="-29982"/>
                            <a:pt x="2261574" y="-24067"/>
                            <a:pt x="2709269" y="0"/>
                          </a:cubicBezTo>
                          <a:cubicBezTo>
                            <a:pt x="3211387" y="-4781"/>
                            <a:pt x="3338685" y="-11089"/>
                            <a:pt x="3713237" y="0"/>
                          </a:cubicBezTo>
                          <a:cubicBezTo>
                            <a:pt x="4060904" y="-23216"/>
                            <a:pt x="4184792" y="-14117"/>
                            <a:pt x="4621589" y="0"/>
                          </a:cubicBezTo>
                          <a:cubicBezTo>
                            <a:pt x="5041035" y="8125"/>
                            <a:pt x="5390856" y="-375"/>
                            <a:pt x="5625555" y="0"/>
                          </a:cubicBezTo>
                          <a:cubicBezTo>
                            <a:pt x="5873325" y="-19909"/>
                            <a:pt x="6373034" y="-35143"/>
                            <a:pt x="6820756" y="0"/>
                          </a:cubicBezTo>
                          <a:cubicBezTo>
                            <a:pt x="7246813" y="21614"/>
                            <a:pt x="7493747" y="16232"/>
                            <a:pt x="8111571" y="0"/>
                          </a:cubicBezTo>
                          <a:cubicBezTo>
                            <a:pt x="8759118" y="89718"/>
                            <a:pt x="9151097" y="-26737"/>
                            <a:pt x="10071698" y="0"/>
                          </a:cubicBezTo>
                          <a:cubicBezTo>
                            <a:pt x="10387090" y="23090"/>
                            <a:pt x="10525687" y="128131"/>
                            <a:pt x="10581801" y="262770"/>
                          </a:cubicBezTo>
                          <a:cubicBezTo>
                            <a:pt x="10600177" y="503980"/>
                            <a:pt x="10539664" y="686350"/>
                            <a:pt x="10581801" y="777784"/>
                          </a:cubicBezTo>
                          <a:cubicBezTo>
                            <a:pt x="10615383" y="857334"/>
                            <a:pt x="10542323" y="1181892"/>
                            <a:pt x="10581801" y="1313819"/>
                          </a:cubicBezTo>
                          <a:cubicBezTo>
                            <a:pt x="10512470" y="1486917"/>
                            <a:pt x="10332849" y="1632111"/>
                            <a:pt x="10071698" y="1576589"/>
                          </a:cubicBezTo>
                          <a:cubicBezTo>
                            <a:pt x="9938946" y="1600687"/>
                            <a:pt x="9725198" y="1606145"/>
                            <a:pt x="9420075" y="1576589"/>
                          </a:cubicBezTo>
                          <a:cubicBezTo>
                            <a:pt x="9114952" y="1547033"/>
                            <a:pt x="8995315" y="1561942"/>
                            <a:pt x="8685267" y="1576589"/>
                          </a:cubicBezTo>
                          <a:cubicBezTo>
                            <a:pt x="8262990" y="1531150"/>
                            <a:pt x="7828671" y="1571677"/>
                            <a:pt x="7490068" y="1576589"/>
                          </a:cubicBezTo>
                          <a:cubicBezTo>
                            <a:pt x="7216303" y="1618948"/>
                            <a:pt x="6750489" y="1596410"/>
                            <a:pt x="6294867" y="1576589"/>
                          </a:cubicBezTo>
                          <a:cubicBezTo>
                            <a:pt x="5851135" y="1519857"/>
                            <a:pt x="5612008" y="1523344"/>
                            <a:pt x="5099668" y="1576589"/>
                          </a:cubicBezTo>
                          <a:cubicBezTo>
                            <a:pt x="4556455" y="1587583"/>
                            <a:pt x="4578165" y="1595410"/>
                            <a:pt x="4191317" y="1576589"/>
                          </a:cubicBezTo>
                          <a:cubicBezTo>
                            <a:pt x="3798479" y="1553611"/>
                            <a:pt x="3097928" y="1599232"/>
                            <a:pt x="2804885" y="1576589"/>
                          </a:cubicBezTo>
                          <a:cubicBezTo>
                            <a:pt x="2479847" y="1505410"/>
                            <a:pt x="2256800" y="1520873"/>
                            <a:pt x="1896533" y="1576589"/>
                          </a:cubicBezTo>
                          <a:cubicBezTo>
                            <a:pt x="1557035" y="1659352"/>
                            <a:pt x="1195034" y="1655270"/>
                            <a:pt x="510102" y="1576589"/>
                          </a:cubicBezTo>
                          <a:cubicBezTo>
                            <a:pt x="255005" y="1593853"/>
                            <a:pt x="-5471" y="1466705"/>
                            <a:pt x="0" y="1313819"/>
                          </a:cubicBezTo>
                          <a:cubicBezTo>
                            <a:pt x="-44348" y="1058668"/>
                            <a:pt x="-28234" y="1042351"/>
                            <a:pt x="0" y="798805"/>
                          </a:cubicBezTo>
                          <a:cubicBezTo>
                            <a:pt x="41262" y="555923"/>
                            <a:pt x="10796" y="436535"/>
                            <a:pt x="0" y="262770"/>
                          </a:cubicBezTo>
                          <a:close/>
                        </a:path>
                        <a:path w="10581801" h="1576589" fill="none" stroke="0" extrusionOk="0">
                          <a:moveTo>
                            <a:pt x="0" y="262770"/>
                          </a:moveTo>
                          <a:cubicBezTo>
                            <a:pt x="-58232" y="79429"/>
                            <a:pt x="241769" y="-19774"/>
                            <a:pt x="510102" y="0"/>
                          </a:cubicBezTo>
                          <a:cubicBezTo>
                            <a:pt x="956494" y="35235"/>
                            <a:pt x="1554094" y="-59820"/>
                            <a:pt x="1896533" y="0"/>
                          </a:cubicBezTo>
                          <a:cubicBezTo>
                            <a:pt x="2251762" y="11667"/>
                            <a:pt x="2711256" y="34974"/>
                            <a:pt x="3091732" y="0"/>
                          </a:cubicBezTo>
                          <a:cubicBezTo>
                            <a:pt x="3531617" y="1676"/>
                            <a:pt x="3908711" y="-44309"/>
                            <a:pt x="4191317" y="0"/>
                          </a:cubicBezTo>
                          <a:cubicBezTo>
                            <a:pt x="4502966" y="42017"/>
                            <a:pt x="5009565" y="55959"/>
                            <a:pt x="5290901" y="0"/>
                          </a:cubicBezTo>
                          <a:cubicBezTo>
                            <a:pt x="5543885" y="-19769"/>
                            <a:pt x="5915115" y="24923"/>
                            <a:pt x="6581716" y="0"/>
                          </a:cubicBezTo>
                          <a:cubicBezTo>
                            <a:pt x="7232510" y="94445"/>
                            <a:pt x="7541399" y="1884"/>
                            <a:pt x="7968147" y="0"/>
                          </a:cubicBezTo>
                          <a:cubicBezTo>
                            <a:pt x="8365285" y="-34315"/>
                            <a:pt x="9260539" y="-25569"/>
                            <a:pt x="10071698" y="0"/>
                          </a:cubicBezTo>
                          <a:cubicBezTo>
                            <a:pt x="10349368" y="8017"/>
                            <a:pt x="10596409" y="115878"/>
                            <a:pt x="10581801" y="262770"/>
                          </a:cubicBezTo>
                          <a:cubicBezTo>
                            <a:pt x="10610072" y="393073"/>
                            <a:pt x="10587715" y="675584"/>
                            <a:pt x="10581801" y="798805"/>
                          </a:cubicBezTo>
                          <a:cubicBezTo>
                            <a:pt x="10566417" y="946857"/>
                            <a:pt x="10584521" y="1155092"/>
                            <a:pt x="10581801" y="1313819"/>
                          </a:cubicBezTo>
                          <a:cubicBezTo>
                            <a:pt x="10618783" y="1478968"/>
                            <a:pt x="10317059" y="1535260"/>
                            <a:pt x="10071698" y="1576589"/>
                          </a:cubicBezTo>
                          <a:cubicBezTo>
                            <a:pt x="9568472" y="1609296"/>
                            <a:pt x="9361685" y="1574203"/>
                            <a:pt x="8876499" y="1576589"/>
                          </a:cubicBezTo>
                          <a:cubicBezTo>
                            <a:pt x="8326966" y="1586381"/>
                            <a:pt x="7848346" y="1571342"/>
                            <a:pt x="7490068" y="1576589"/>
                          </a:cubicBezTo>
                          <a:cubicBezTo>
                            <a:pt x="7132669" y="1638534"/>
                            <a:pt x="6537697" y="1522032"/>
                            <a:pt x="6199251" y="1576589"/>
                          </a:cubicBezTo>
                          <a:cubicBezTo>
                            <a:pt x="5856052" y="1537468"/>
                            <a:pt x="5495171" y="1587255"/>
                            <a:pt x="5004052" y="1576589"/>
                          </a:cubicBezTo>
                          <a:cubicBezTo>
                            <a:pt x="4540452" y="1597762"/>
                            <a:pt x="4075485" y="1550266"/>
                            <a:pt x="3713237" y="1576589"/>
                          </a:cubicBezTo>
                          <a:cubicBezTo>
                            <a:pt x="3450349" y="1477558"/>
                            <a:pt x="2972677" y="1684237"/>
                            <a:pt x="2422422" y="1576589"/>
                          </a:cubicBezTo>
                          <a:cubicBezTo>
                            <a:pt x="1932051" y="1585625"/>
                            <a:pt x="1258538" y="1649353"/>
                            <a:pt x="510102" y="1576589"/>
                          </a:cubicBezTo>
                          <a:cubicBezTo>
                            <a:pt x="233307" y="1577083"/>
                            <a:pt x="-16463" y="1439669"/>
                            <a:pt x="0" y="1313819"/>
                          </a:cubicBezTo>
                          <a:cubicBezTo>
                            <a:pt x="17023" y="1079974"/>
                            <a:pt x="-45339" y="1018397"/>
                            <a:pt x="0" y="767274"/>
                          </a:cubicBezTo>
                          <a:cubicBezTo>
                            <a:pt x="19100" y="549526"/>
                            <a:pt x="43114" y="383911"/>
                            <a:pt x="0" y="26277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FA2B55C7-9C2C-46B9-A1DC-EE5CF1DA4029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788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tudent Writing (#4) | Free SVG">
            <a:extLst>
              <a:ext uri="{FF2B5EF4-FFF2-40B4-BE49-F238E27FC236}">
                <a16:creationId xmlns:a16="http://schemas.microsoft.com/office/drawing/2014/main" id="{1C3DEFBA-C9C2-4DBC-A59B-C05B6C50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0" y="4726830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udent Writing (#3) | Free SVG">
            <a:extLst>
              <a:ext uri="{FF2B5EF4-FFF2-40B4-BE49-F238E27FC236}">
                <a16:creationId xmlns:a16="http://schemas.microsoft.com/office/drawing/2014/main" id="{42316297-BBC8-4CAE-99B4-50A7BDFF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64" y="5169452"/>
            <a:ext cx="1685267" cy="16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8">
            <a:extLst>
              <a:ext uri="{FF2B5EF4-FFF2-40B4-BE49-F238E27FC236}">
                <a16:creationId xmlns:a16="http://schemas.microsoft.com/office/drawing/2014/main" id="{DFC1D54E-5AFF-4274-B330-B69E18DBF54E}"/>
              </a:ext>
            </a:extLst>
          </p:cNvPr>
          <p:cNvGrpSpPr/>
          <p:nvPr/>
        </p:nvGrpSpPr>
        <p:grpSpPr>
          <a:xfrm>
            <a:off x="772906" y="664400"/>
            <a:ext cx="4096226" cy="1705451"/>
            <a:chOff x="-753" y="0"/>
            <a:chExt cx="7169" cy="3581"/>
          </a:xfrm>
        </p:grpSpPr>
        <p:sp>
          <p:nvSpPr>
            <p:cNvPr id="18" name="圆角矩形 7">
              <a:extLst>
                <a:ext uri="{FF2B5EF4-FFF2-40B4-BE49-F238E27FC236}">
                  <a16:creationId xmlns:a16="http://schemas.microsoft.com/office/drawing/2014/main" id="{206BB600-AE12-41B9-A13C-0BE43894CD47}"/>
                </a:ext>
              </a:extLst>
            </p:cNvPr>
            <p:cNvSpPr/>
            <p:nvPr/>
          </p:nvSpPr>
          <p:spPr>
            <a:xfrm>
              <a:off x="1473" y="139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9" name="圆角矩形 5">
              <a:extLst>
                <a:ext uri="{FF2B5EF4-FFF2-40B4-BE49-F238E27FC236}">
                  <a16:creationId xmlns:a16="http://schemas.microsoft.com/office/drawing/2014/main" id="{5D9AD9A8-971D-4754-AE75-20B430F1DB95}"/>
                </a:ext>
              </a:extLst>
            </p:cNvPr>
            <p:cNvSpPr/>
            <p:nvPr/>
          </p:nvSpPr>
          <p:spPr>
            <a:xfrm>
              <a:off x="1365" y="134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-22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Nhận xét bài viết</a:t>
              </a:r>
              <a:endParaRPr kumimoji="0" lang="zh-CN" altLang="en-US" sz="2400" b="1" i="0" u="none" strike="noStrike" kern="1200" cap="none" spc="-225" normalizeH="0" baseline="0" noProof="0" dirty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2D8B6A7D-F0F6-4E22-A14E-5354A04EE08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840000">
              <a:off x="-75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1" name="组合 15">
            <a:extLst>
              <a:ext uri="{FF2B5EF4-FFF2-40B4-BE49-F238E27FC236}">
                <a16:creationId xmlns:a16="http://schemas.microsoft.com/office/drawing/2014/main" id="{07B14A5E-74F3-4F43-841F-1B241349AAE2}"/>
              </a:ext>
            </a:extLst>
          </p:cNvPr>
          <p:cNvGrpSpPr/>
          <p:nvPr/>
        </p:nvGrpSpPr>
        <p:grpSpPr>
          <a:xfrm>
            <a:off x="1445343" y="2271903"/>
            <a:ext cx="9719186" cy="2710815"/>
            <a:chOff x="1020" y="3088"/>
            <a:chExt cx="11012" cy="5692"/>
          </a:xfrm>
        </p:grpSpPr>
        <p:sp>
          <p:nvSpPr>
            <p:cNvPr id="22" name="云形 14">
              <a:extLst>
                <a:ext uri="{FF2B5EF4-FFF2-40B4-BE49-F238E27FC236}">
                  <a16:creationId xmlns:a16="http://schemas.microsoft.com/office/drawing/2014/main" id="{4B0A7301-DCBA-4751-83E2-3DF67DFD56FD}"/>
                </a:ext>
              </a:extLst>
            </p:cNvPr>
            <p:cNvSpPr/>
            <p:nvPr/>
          </p:nvSpPr>
          <p:spPr>
            <a:xfrm>
              <a:off x="1220" y="3088"/>
              <a:ext cx="10812" cy="5692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3" name="组合 2">
              <a:extLst>
                <a:ext uri="{FF2B5EF4-FFF2-40B4-BE49-F238E27FC236}">
                  <a16:creationId xmlns:a16="http://schemas.microsoft.com/office/drawing/2014/main" id="{3F65B561-719C-4903-98A4-82BA9FF7E7A6}"/>
                </a:ext>
              </a:extLst>
            </p:cNvPr>
            <p:cNvGrpSpPr/>
            <p:nvPr/>
          </p:nvGrpSpPr>
          <p:grpSpPr>
            <a:xfrm>
              <a:off x="1020" y="3108"/>
              <a:ext cx="10812" cy="5432"/>
              <a:chOff x="1020" y="3108"/>
              <a:chExt cx="10812" cy="5432"/>
            </a:xfrm>
          </p:grpSpPr>
          <p:sp>
            <p:nvSpPr>
              <p:cNvPr id="24" name="云形 6">
                <a:extLst>
                  <a:ext uri="{FF2B5EF4-FFF2-40B4-BE49-F238E27FC236}">
                    <a16:creationId xmlns:a16="http://schemas.microsoft.com/office/drawing/2014/main" id="{6EEF9B28-33F0-4865-B5FC-437A89AA4ADD}"/>
                  </a:ext>
                </a:extLst>
              </p:cNvPr>
              <p:cNvSpPr/>
              <p:nvPr/>
            </p:nvSpPr>
            <p:spPr>
              <a:xfrm>
                <a:off x="1020" y="3108"/>
                <a:ext cx="10812" cy="5432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itchFamily="34" charset="0"/>
                  <a:ea typeface="等线" panose="02010600030101010101" pitchFamily="2" charset="-122"/>
                  <a:cs typeface="Arial" pitchFamily="34" charset="0"/>
                </a:endParaRPr>
              </a:p>
            </p:txBody>
          </p:sp>
          <p:sp>
            <p:nvSpPr>
              <p:cNvPr id="25" name="文本框 12">
                <a:extLst>
                  <a:ext uri="{FF2B5EF4-FFF2-40B4-BE49-F238E27FC236}">
                    <a16:creationId xmlns:a16="http://schemas.microsoft.com/office/drawing/2014/main" id="{22A86948-8883-4F3C-A489-199CC0E9F0C2}"/>
                  </a:ext>
                </a:extLst>
              </p:cNvPr>
              <p:cNvSpPr txBox="1"/>
              <p:nvPr/>
            </p:nvSpPr>
            <p:spPr>
              <a:xfrm>
                <a:off x="2279" y="4083"/>
                <a:ext cx="8079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charset="-122"/>
                  <a:ea typeface="思源黑体 CN Light" panose="020B0300000000000000" charset="-122"/>
                  <a:cs typeface="+mn-cs"/>
                  <a:sym typeface="+mn-ea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C3C1FB-A224-418C-8A25-F3E405D1C8BA}"/>
              </a:ext>
            </a:extLst>
          </p:cNvPr>
          <p:cNvSpPr txBox="1"/>
          <p:nvPr/>
        </p:nvSpPr>
        <p:spPr>
          <a:xfrm>
            <a:off x="4515796" y="3203636"/>
            <a:ext cx="4480661" cy="83099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25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圆角矩形 3">
            <a:extLst>
              <a:ext uri="{FF2B5EF4-FFF2-40B4-BE49-F238E27FC236}">
                <a16:creationId xmlns:a16="http://schemas.microsoft.com/office/drawing/2014/main" id="{4617725B-C38A-4691-B625-72C013AF7F0C}"/>
              </a:ext>
            </a:extLst>
          </p:cNvPr>
          <p:cNvSpPr/>
          <p:nvPr/>
        </p:nvSpPr>
        <p:spPr>
          <a:xfrm>
            <a:off x="2113514" y="1078570"/>
            <a:ext cx="8499158" cy="4572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8" name="组合 8">
            <a:extLst>
              <a:ext uri="{FF2B5EF4-FFF2-40B4-BE49-F238E27FC236}">
                <a16:creationId xmlns:a16="http://schemas.microsoft.com/office/drawing/2014/main" id="{B3D28943-44CF-42A9-86A6-68974091A06B}"/>
              </a:ext>
            </a:extLst>
          </p:cNvPr>
          <p:cNvGrpSpPr/>
          <p:nvPr/>
        </p:nvGrpSpPr>
        <p:grpSpPr>
          <a:xfrm>
            <a:off x="1409615" y="724717"/>
            <a:ext cx="4096226" cy="1705451"/>
            <a:chOff x="-753" y="0"/>
            <a:chExt cx="7169" cy="3581"/>
          </a:xfrm>
        </p:grpSpPr>
        <p:sp>
          <p:nvSpPr>
            <p:cNvPr id="29" name="圆角矩形 7">
              <a:extLst>
                <a:ext uri="{FF2B5EF4-FFF2-40B4-BE49-F238E27FC236}">
                  <a16:creationId xmlns:a16="http://schemas.microsoft.com/office/drawing/2014/main" id="{3D3172A6-91A7-4391-9AB2-2344EC49292E}"/>
                </a:ext>
              </a:extLst>
            </p:cNvPr>
            <p:cNvSpPr/>
            <p:nvPr/>
          </p:nvSpPr>
          <p:spPr>
            <a:xfrm>
              <a:off x="1473" y="139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-225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0" name="圆角矩形 5">
              <a:extLst>
                <a:ext uri="{FF2B5EF4-FFF2-40B4-BE49-F238E27FC236}">
                  <a16:creationId xmlns:a16="http://schemas.microsoft.com/office/drawing/2014/main" id="{8425A647-66A6-401E-92E9-0BCF8B00309B}"/>
                </a:ext>
              </a:extLst>
            </p:cNvPr>
            <p:cNvSpPr/>
            <p:nvPr/>
          </p:nvSpPr>
          <p:spPr>
            <a:xfrm>
              <a:off x="1365" y="134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-22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Nhận xét bài viết</a:t>
              </a:r>
              <a:endParaRPr kumimoji="0" lang="zh-CN" altLang="en-US" sz="2400" b="1" i="0" u="none" strike="noStrike" kern="1200" cap="none" spc="-225" normalizeH="0" baseline="0" noProof="0" dirty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59418777-3272-482B-9F8A-11CC76C65A5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75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2" name="组合 15">
            <a:extLst>
              <a:ext uri="{FF2B5EF4-FFF2-40B4-BE49-F238E27FC236}">
                <a16:creationId xmlns:a16="http://schemas.microsoft.com/office/drawing/2014/main" id="{30236412-DD2B-4063-B1FC-FDF701960C50}"/>
              </a:ext>
            </a:extLst>
          </p:cNvPr>
          <p:cNvGrpSpPr/>
          <p:nvPr/>
        </p:nvGrpSpPr>
        <p:grpSpPr>
          <a:xfrm>
            <a:off x="2276868" y="2263482"/>
            <a:ext cx="6188706" cy="2710815"/>
            <a:chOff x="1020" y="3088"/>
            <a:chExt cx="11012" cy="5692"/>
          </a:xfrm>
        </p:grpSpPr>
        <p:sp>
          <p:nvSpPr>
            <p:cNvPr id="33" name="云形 14">
              <a:extLst>
                <a:ext uri="{FF2B5EF4-FFF2-40B4-BE49-F238E27FC236}">
                  <a16:creationId xmlns:a16="http://schemas.microsoft.com/office/drawing/2014/main" id="{67D3155A-7FFD-4438-8ED1-6C5985FD0FCC}"/>
                </a:ext>
              </a:extLst>
            </p:cNvPr>
            <p:cNvSpPr/>
            <p:nvPr/>
          </p:nvSpPr>
          <p:spPr>
            <a:xfrm>
              <a:off x="1220" y="3088"/>
              <a:ext cx="10812" cy="5692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4" name="组合 2">
              <a:extLst>
                <a:ext uri="{FF2B5EF4-FFF2-40B4-BE49-F238E27FC236}">
                  <a16:creationId xmlns:a16="http://schemas.microsoft.com/office/drawing/2014/main" id="{7DC96B48-B3B6-458F-92A5-AC323B7F9EAA}"/>
                </a:ext>
              </a:extLst>
            </p:cNvPr>
            <p:cNvGrpSpPr/>
            <p:nvPr/>
          </p:nvGrpSpPr>
          <p:grpSpPr>
            <a:xfrm>
              <a:off x="1020" y="3108"/>
              <a:ext cx="10812" cy="5432"/>
              <a:chOff x="1020" y="3108"/>
              <a:chExt cx="10812" cy="5432"/>
            </a:xfrm>
          </p:grpSpPr>
          <p:sp>
            <p:nvSpPr>
              <p:cNvPr id="35" name="云形 6">
                <a:extLst>
                  <a:ext uri="{FF2B5EF4-FFF2-40B4-BE49-F238E27FC236}">
                    <a16:creationId xmlns:a16="http://schemas.microsoft.com/office/drawing/2014/main" id="{78FE43F6-E486-489C-B1D3-A55479C6FF76}"/>
                  </a:ext>
                </a:extLst>
              </p:cNvPr>
              <p:cNvSpPr/>
              <p:nvPr/>
            </p:nvSpPr>
            <p:spPr>
              <a:xfrm>
                <a:off x="1020" y="3108"/>
                <a:ext cx="10812" cy="5432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itchFamily="34" charset="0"/>
                  <a:ea typeface="等线" panose="02010600030101010101" pitchFamily="2" charset="-122"/>
                  <a:cs typeface="Arial" pitchFamily="34" charset="0"/>
                </a:endParaRPr>
              </a:p>
            </p:txBody>
          </p:sp>
          <p:sp>
            <p:nvSpPr>
              <p:cNvPr id="36" name="文本框 12">
                <a:extLst>
                  <a:ext uri="{FF2B5EF4-FFF2-40B4-BE49-F238E27FC236}">
                    <a16:creationId xmlns:a16="http://schemas.microsoft.com/office/drawing/2014/main" id="{D3004585-C94C-47CF-BD24-FD61E6E9639D}"/>
                  </a:ext>
                </a:extLst>
              </p:cNvPr>
              <p:cNvSpPr txBox="1"/>
              <p:nvPr/>
            </p:nvSpPr>
            <p:spPr>
              <a:xfrm>
                <a:off x="2279" y="4083"/>
                <a:ext cx="8079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charset="-122"/>
                  <a:ea typeface="思源黑体 CN Light" panose="020B0300000000000000" charset="-122"/>
                  <a:cs typeface="+mn-cs"/>
                  <a:sym typeface="+mn-ea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4283BEB-9B0F-4811-8E4F-37F481B14AA8}"/>
              </a:ext>
            </a:extLst>
          </p:cNvPr>
          <p:cNvSpPr txBox="1"/>
          <p:nvPr/>
        </p:nvSpPr>
        <p:spPr>
          <a:xfrm>
            <a:off x="2632752" y="3104621"/>
            <a:ext cx="5171152" cy="46166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Giáo viên nhận xét, đánh giá bài viết 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E5C248BA-8C1C-4F84-92F7-2B7022BD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92444" l="9778" r="89778">
                        <a14:foregroundMark x1="50667" y1="33778" x2="50667" y2="33778"/>
                        <a14:foregroundMark x1="50667" y1="33333" x2="50667" y2="33333"/>
                        <a14:foregroundMark x1="37333" y1="34222" x2="37333" y2="34222"/>
                        <a14:foregroundMark x1="38667" y1="36000" x2="38667" y2="36000"/>
                        <a14:foregroundMark x1="36444" y1="36000" x2="36444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43" y="3292864"/>
            <a:ext cx="3245489" cy="31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63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760285"/>
            <a:ext cx="11475923" cy="5337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圆角矩形 5">
            <a:extLst>
              <a:ext uri="{FF2B5EF4-FFF2-40B4-BE49-F238E27FC236}">
                <a16:creationId xmlns:a16="http://schemas.microsoft.com/office/drawing/2014/main" id="{1BD37D84-2AB0-4542-B0D3-0DD0EF8A2CBE}"/>
              </a:ext>
            </a:extLst>
          </p:cNvPr>
          <p:cNvSpPr/>
          <p:nvPr/>
        </p:nvSpPr>
        <p:spPr>
          <a:xfrm>
            <a:off x="1441652" y="369571"/>
            <a:ext cx="10264573" cy="7696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lvl="0" algn="ctr" defTabSz="914332">
              <a:defRPr/>
            </a:pP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2.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Tìm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tên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riêng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viết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đúng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và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sửa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lại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những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tên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riêng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viết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600" b="1" spc="-300" dirty="0" err="1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sai</a:t>
            </a:r>
            <a:r>
              <a:rPr lang="en-US" altLang="zh-CN" sz="3600" b="1" spc="-300" dirty="0">
                <a:solidFill>
                  <a:srgbClr val="FF0000"/>
                </a:solidFill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endParaRPr kumimoji="0" lang="zh-CN" altLang="en-US" sz="36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字魂189号-星岩乐黑体" panose="00000500000000000000" charset="-122"/>
              <a:cs typeface="Arial" pitchFamily="34" charset="0"/>
              <a:sym typeface="+mn-lt"/>
            </a:endParaRPr>
          </a:p>
        </p:txBody>
      </p:sp>
      <p:pic>
        <p:nvPicPr>
          <p:cNvPr id="52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D6BCE53D-D38C-4734-A2D0-FC0702E8C1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 rot="840000">
            <a:off x="-155070" y="-178432"/>
            <a:ext cx="2212876" cy="2273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6D8E1-F0CA-FD8E-9707-FAA3C7B7E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37" y="1971675"/>
            <a:ext cx="10543117" cy="1943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B4E05F-7CA4-F8A8-BFA8-C9CB259C6C48}"/>
              </a:ext>
            </a:extLst>
          </p:cNvPr>
          <p:cNvGrpSpPr/>
          <p:nvPr/>
        </p:nvGrpSpPr>
        <p:grpSpPr>
          <a:xfrm>
            <a:off x="8953500" y="3586118"/>
            <a:ext cx="2425005" cy="2421130"/>
            <a:chOff x="8953500" y="3586118"/>
            <a:chExt cx="2425005" cy="24211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7DE92C-C21F-352D-F466-96C05B6F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500" y="3586118"/>
              <a:ext cx="2425005" cy="24211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968CD4-1BE5-311F-C0C1-A50AE46B70C7}"/>
                </a:ext>
              </a:extLst>
            </p:cNvPr>
            <p:cNvSpPr txBox="1"/>
            <p:nvPr/>
          </p:nvSpPr>
          <p:spPr>
            <a:xfrm>
              <a:off x="9563100" y="4029075"/>
              <a:ext cx="1400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Nhóm</a:t>
              </a:r>
              <a:r>
                <a:rPr lang="en-US" dirty="0"/>
                <a:t>     </a:t>
              </a:r>
              <a:r>
                <a:rPr lang="en-US" dirty="0" err="1"/>
                <a:t>đôi</a:t>
              </a:r>
              <a:endParaRPr lang="en-US" dirty="0"/>
            </a:p>
          </p:txBody>
        </p:sp>
      </p:grp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6C6CCD5-531D-0E14-6FC6-1F93E52BB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435049"/>
            <a:ext cx="489586" cy="49865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A6CDBF-BB35-656A-DFFF-9D7D96FD6BDF}"/>
              </a:ext>
            </a:extLst>
          </p:cNvPr>
          <p:cNvSpPr/>
          <p:nvPr/>
        </p:nvSpPr>
        <p:spPr>
          <a:xfrm>
            <a:off x="1266826" y="2943224"/>
            <a:ext cx="552450" cy="3905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endParaRPr lang="en-US" sz="21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E5D01C2-2F1F-9500-958F-04130D804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2396949"/>
            <a:ext cx="489586" cy="49865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D6774E-5913-DE3C-B615-4A95862D93A5}"/>
              </a:ext>
            </a:extLst>
          </p:cNvPr>
          <p:cNvSpPr/>
          <p:nvPr/>
        </p:nvSpPr>
        <p:spPr>
          <a:xfrm>
            <a:off x="5543551" y="2924174"/>
            <a:ext cx="714374" cy="3905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Hóa</a:t>
            </a:r>
            <a:endParaRPr lang="en-US" sz="21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162A20B-3F03-1AEC-EA3C-25477D5C62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5" y="2539824"/>
            <a:ext cx="489586" cy="49865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6AFDB4-333E-094D-6EB6-EDE8B2605307}"/>
              </a:ext>
            </a:extLst>
          </p:cNvPr>
          <p:cNvSpPr/>
          <p:nvPr/>
        </p:nvSpPr>
        <p:spPr>
          <a:xfrm>
            <a:off x="8829675" y="2971799"/>
            <a:ext cx="895349" cy="3905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endParaRPr lang="en-US" sz="21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82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517AE6-D6AC-424C-B833-F9820359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A0426-6353-4E2D-B414-DCF13FE072F2}"/>
              </a:ext>
            </a:extLst>
          </p:cNvPr>
          <p:cNvSpPr/>
          <p:nvPr/>
        </p:nvSpPr>
        <p:spPr>
          <a:xfrm>
            <a:off x="285750" y="342900"/>
            <a:ext cx="11820525" cy="6162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圆角矩形 5">
            <a:extLst>
              <a:ext uri="{FF2B5EF4-FFF2-40B4-BE49-F238E27FC236}">
                <a16:creationId xmlns:a16="http://schemas.microsoft.com/office/drawing/2014/main" id="{9C66E01C-93A4-41EC-A325-EE0BD768A21C}"/>
              </a:ext>
            </a:extLst>
          </p:cNvPr>
          <p:cNvSpPr/>
          <p:nvPr/>
        </p:nvSpPr>
        <p:spPr>
          <a:xfrm>
            <a:off x="1204730" y="293371"/>
            <a:ext cx="7386819" cy="7696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lvl="0" algn="ctr" defTabSz="914332">
              <a:defRPr/>
            </a:pP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3.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Giải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câu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đố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và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viết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lời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giải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vào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vở</a:t>
            </a:r>
            <a:r>
              <a:rPr lang="en-US" altLang="zh-CN" sz="3200" b="1" spc="-300" dirty="0">
                <a:solidFill>
                  <a:srgbClr val="FF0000"/>
                </a:solidFill>
                <a:latin typeface="Arial" pitchFamily="34" charset="0"/>
                <a:ea typeface="字魂189号-星岩乐黑体" panose="00000500000000000000" charset="-122"/>
                <a:cs typeface="Arial" pitchFamily="34" charset="0"/>
                <a:sym typeface="+mn-lt"/>
              </a:rPr>
              <a:t>.</a:t>
            </a:r>
            <a:endParaRPr kumimoji="0" lang="zh-CN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字魂189号-星岩乐黑体" panose="00000500000000000000" charset="-122"/>
              <a:cs typeface="Arial" pitchFamily="34" charset="0"/>
              <a:sym typeface="+mn-lt"/>
            </a:endParaRPr>
          </a:p>
        </p:txBody>
      </p:sp>
      <p:pic>
        <p:nvPicPr>
          <p:cNvPr id="32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EC7901BA-C007-469D-B8F0-E9DC692B69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/>
          <a:stretch>
            <a:fillRect/>
          </a:stretch>
        </p:blipFill>
        <p:spPr>
          <a:xfrm rot="840000">
            <a:off x="705573" y="-72757"/>
            <a:ext cx="1437136" cy="1476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741F5-F576-9DD9-07F5-73E3401FAB5A}"/>
              </a:ext>
            </a:extLst>
          </p:cNvPr>
          <p:cNvSpPr txBox="1"/>
          <p:nvPr/>
        </p:nvSpPr>
        <p:spPr>
          <a:xfrm>
            <a:off x="2047875" y="1247775"/>
            <a:ext cx="801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Tỉnh nào đất tổ Hùng Vương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Bốn mùa bóng cọ rợp đường tuổi thơ?</a:t>
            </a:r>
          </a:p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A7693-FA65-1E6D-18BB-76A1A7289A35}"/>
              </a:ext>
            </a:extLst>
          </p:cNvPr>
          <p:cNvSpPr txBox="1"/>
          <p:nvPr/>
        </p:nvSpPr>
        <p:spPr>
          <a:xfrm>
            <a:off x="2105025" y="2886075"/>
            <a:ext cx="801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Tỉnh nào non nước quanh quanh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Tự hào Bác đã sinh thành từ đây?</a:t>
            </a:r>
            <a:endParaRPr lang="en-US" sz="3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473C7-4C56-7987-5521-1B8DB823CBDD}"/>
              </a:ext>
            </a:extLst>
          </p:cNvPr>
          <p:cNvSpPr txBox="1"/>
          <p:nvPr/>
        </p:nvSpPr>
        <p:spPr>
          <a:xfrm>
            <a:off x="2143125" y="4438650"/>
            <a:ext cx="801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Tỉnh nào có vịnh Cam Ranh</a:t>
            </a:r>
          </a:p>
          <a:p>
            <a:pPr algn="ct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Nha Trang biển đẹp nổi danh xa gần?</a:t>
            </a:r>
            <a:endParaRPr lang="en-US" sz="3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7B012-2114-4E36-D610-FBD5865E0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85875"/>
            <a:ext cx="2419350" cy="1619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90778-12F5-69FE-6F22-AC1A0FD21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3290887"/>
            <a:ext cx="2419350" cy="1666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D4840-2557-534B-67E0-D8B41A520E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3149" y="2428874"/>
            <a:ext cx="1990725" cy="167552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2E030C-50AC-A56A-FE27-723D2448B374}"/>
              </a:ext>
            </a:extLst>
          </p:cNvPr>
          <p:cNvSpPr/>
          <p:nvPr/>
        </p:nvSpPr>
        <p:spPr>
          <a:xfrm>
            <a:off x="4486275" y="2276475"/>
            <a:ext cx="2486025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Tỉnh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Phú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Thọ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4768B9-399A-69FF-6381-0DACE6220E56}"/>
              </a:ext>
            </a:extLst>
          </p:cNvPr>
          <p:cNvSpPr/>
          <p:nvPr/>
        </p:nvSpPr>
        <p:spPr>
          <a:xfrm>
            <a:off x="4686300" y="3914775"/>
            <a:ext cx="2800350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Tỉnh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Nghệ</a:t>
            </a:r>
            <a:r>
              <a:rPr lang="en-US" sz="3200" b="1" dirty="0">
                <a:solidFill>
                  <a:srgbClr val="FF0000"/>
                </a:solidFill>
              </a:rPr>
              <a:t> An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5F1A21-3114-0BF1-22FB-6048C77C17B2}"/>
              </a:ext>
            </a:extLst>
          </p:cNvPr>
          <p:cNvSpPr/>
          <p:nvPr/>
        </p:nvSpPr>
        <p:spPr>
          <a:xfrm>
            <a:off x="4572000" y="5514975"/>
            <a:ext cx="3048000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Tỉnh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Hòa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57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3" grpId="0"/>
      <p:bldP spid="4" grpId="0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240</Words>
  <Application>Microsoft Office PowerPoint</Application>
  <PresentationFormat>Widescreen</PresentationFormat>
  <Paragraphs>51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Gloria Hallelujah</vt:lpstr>
      <vt:lpstr>Open Sans Light</vt:lpstr>
      <vt:lpstr>字魂189号-星岩乐黑体</vt:lpstr>
      <vt:lpstr>字魂59号-创粗黑</vt:lpstr>
      <vt:lpstr>思源黑体 CN Light</vt:lpstr>
      <vt:lpstr>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2023-01-29T06:43:28Z</dcterms:created>
  <dcterms:modified xsi:type="dcterms:W3CDTF">2026-04-09T07:39:38Z</dcterms:modified>
</cp:coreProperties>
</file>