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8" r:id="rId3"/>
    <p:sldId id="293" r:id="rId4"/>
    <p:sldId id="294" r:id="rId5"/>
    <p:sldId id="306" r:id="rId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78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62</cp:revision>
  <dcterms:created xsi:type="dcterms:W3CDTF">2022-06-02T13:51:01Z</dcterms:created>
  <dcterms:modified xsi:type="dcterms:W3CDTF">2026-04-09T07:37:43Z</dcterms:modified>
</cp:coreProperties>
</file>