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9" r:id="rId4"/>
  </p:sldMasterIdLst>
  <p:notesMasterIdLst>
    <p:notesMasterId r:id="rId19"/>
  </p:notesMasterIdLst>
  <p:sldIdLst>
    <p:sldId id="2646" r:id="rId5"/>
    <p:sldId id="2653" r:id="rId6"/>
    <p:sldId id="2663" r:id="rId7"/>
    <p:sldId id="2678" r:id="rId8"/>
    <p:sldId id="2665" r:id="rId9"/>
    <p:sldId id="2679" r:id="rId10"/>
    <p:sldId id="2669" r:id="rId11"/>
    <p:sldId id="2634" r:id="rId12"/>
    <p:sldId id="2635" r:id="rId13"/>
    <p:sldId id="2637" r:id="rId14"/>
    <p:sldId id="2638" r:id="rId15"/>
    <p:sldId id="2671" r:id="rId16"/>
    <p:sldId id="2680" r:id="rId17"/>
    <p:sldId id="26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9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5410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101066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782734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1155300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01008608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272975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407562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092894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89646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36328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636099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135813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29501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8687487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9825857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30249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335982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42335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186261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16512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659409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182545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86CA2-343B-4680-BAC2-8DA33F947914}"/>
              </a:ext>
            </a:extLst>
          </p:cNvPr>
          <p:cNvSpPr txBox="1"/>
          <p:nvPr/>
        </p:nvSpPr>
        <p:spPr>
          <a:xfrm>
            <a:off x="2833675" y="1562518"/>
            <a:ext cx="718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70" y="2253916"/>
            <a:ext cx="3327859" cy="139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28513-1132-4DDC-990B-59D175BF2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794" y="3773547"/>
            <a:ext cx="708416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4 628 – 719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4 628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719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16 - 7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07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150920"/>
            <a:ext cx="5659120" cy="106335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8 372 – 39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8 372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39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4969901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8" y="1837678"/>
            <a:ext cx="880664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lít dầu xe chở d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đã bơm trong hai lần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–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lít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7" y="1837678"/>
            <a:ext cx="996962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bơm 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đầu, trong xe còn lại số lít dầu là: 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9 000 - 2 500 = 6 500 (/)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6 500 - 2 200 = 4 300 (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4 300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30911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>
            <a:extLst>
              <a:ext uri="{FF2B5EF4-FFF2-40B4-BE49-F238E27FC236}">
                <a16:creationId xmlns:a16="http://schemas.microsoft.com/office/drawing/2014/main" id="{13D1A707-F6C3-4270-932B-20DE7C15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214CB-B134-4B3E-82A7-F33CF4274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99D55-F846-485D-BEC3-DEE1692DB9F0}"/>
              </a:ext>
            </a:extLst>
          </p:cNvPr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B809D9-D1D6-4A7B-88C6-EDFB7382511C}"/>
              </a:ext>
            </a:extLst>
          </p:cNvPr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2A8FE-DD7A-4403-BE44-F00978DDB438}"/>
              </a:ext>
            </a:extLst>
          </p:cNvPr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13B362-CE25-456F-897F-4295C0387C13}"/>
              </a:ext>
            </a:extLst>
          </p:cNvPr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A6D61-50C8-41C7-BF8C-1625AF661A8C}"/>
              </a:ext>
            </a:extLst>
          </p:cNvPr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</a:p>
        </p:txBody>
      </p:sp>
    </p:spTree>
    <p:extLst>
      <p:ext uri="{BB962C8B-B14F-4D97-AF65-F5344CB8AC3E}">
        <p14:creationId xmlns:p14="http://schemas.microsoft.com/office/powerpoint/2010/main" val="224697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</p:txBody>
      </p:sp>
    </p:spTree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832978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461639" y="648070"/>
            <a:ext cx="5282213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461639" y="754602"/>
            <a:ext cx="553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5 200 – 200 = 5000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5974672" y="701336"/>
            <a:ext cx="6063447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5956917" y="727969"/>
            <a:ext cx="6235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3 500 – 1000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3 500 – 100 = 3 400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CBDFAF-7C56-4AA7-A951-953BB4AF3FBB}"/>
              </a:ext>
            </a:extLst>
          </p:cNvPr>
          <p:cNvSpPr/>
          <p:nvPr/>
        </p:nvSpPr>
        <p:spPr>
          <a:xfrm>
            <a:off x="408372" y="3497802"/>
            <a:ext cx="5770485" cy="1757779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1A4E1-E949-4054-9133-D150FF1AF6E9}"/>
              </a:ext>
            </a:extLst>
          </p:cNvPr>
          <p:cNvSpPr txBox="1"/>
          <p:nvPr/>
        </p:nvSpPr>
        <p:spPr>
          <a:xfrm>
            <a:off x="408373" y="3604334"/>
            <a:ext cx="591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lvl="0"/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6 700 – 600 = 6 100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ECD85C-01F1-4A92-8314-9E645720C858}"/>
              </a:ext>
            </a:extLst>
          </p:cNvPr>
          <p:cNvSpPr/>
          <p:nvPr/>
        </p:nvSpPr>
        <p:spPr>
          <a:xfrm>
            <a:off x="6374167" y="3497803"/>
            <a:ext cx="5743852" cy="1757778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AF564-D9CB-4DBE-8C45-B99EFE401073}"/>
              </a:ext>
            </a:extLst>
          </p:cNvPr>
          <p:cNvSpPr txBox="1"/>
          <p:nvPr/>
        </p:nvSpPr>
        <p:spPr>
          <a:xfrm>
            <a:off x="6480699" y="3710866"/>
            <a:ext cx="571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  <a:p>
            <a:pPr lvl="0"/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400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8 400 – 6000 = 2 400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98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8" grpId="0" animBg="1"/>
      <p:bldP spid="19" grpId="0" build="p"/>
      <p:bldP spid="20" grpId="0" animBg="1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BD5A775-F093-40C1-A59A-B733F9761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6372CB-A848-4278-8511-B23FE7F93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26FCE-13FB-406F-8093-17406B22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6 378 – 2 549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6 378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2 549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13 - 5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5 624 – 4 718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5 624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5445" y="2664823"/>
            <a:ext cx="406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4 718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14 - 8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6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</a:t>
            </a:r>
            <a:r>
              <a:rPr lang="en-US" sz="6600" b="1" dirty="0">
                <a:solidFill>
                  <a:srgbClr val="FF0000"/>
                </a:solidFill>
                <a:latin typeface="Arial"/>
                <a:ea typeface="微软雅黑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33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749</Words>
  <Application>Microsoft Office PowerPoint</Application>
  <PresentationFormat>Widescreen</PresentationFormat>
  <Paragraphs>130</Paragraphs>
  <Slides>14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微软雅黑</vt:lpstr>
      <vt:lpstr>Arial</vt:lpstr>
      <vt:lpstr>Bebas Neue</vt:lpstr>
      <vt:lpstr>Calibri</vt:lpstr>
      <vt:lpstr>Calibri Light</vt:lpstr>
      <vt:lpstr>Karla</vt:lpstr>
      <vt:lpstr>Love Ya Like A Sister</vt:lpstr>
      <vt:lpstr>Tahoma</vt:lpstr>
      <vt:lpstr>Times New Roman</vt:lpstr>
      <vt:lpstr>字魂59号-创粗黑</vt:lpstr>
      <vt:lpstr>14_Office Theme</vt:lpstr>
      <vt:lpstr>Office 主题​​</vt:lpstr>
      <vt:lpstr>2_Office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2022-11-14T11:24:34Z</dcterms:created>
  <dcterms:modified xsi:type="dcterms:W3CDTF">2026-03-09T08:28:16Z</dcterms:modified>
</cp:coreProperties>
</file>