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15"/>
  </p:notesMasterIdLst>
  <p:sldIdLst>
    <p:sldId id="325" r:id="rId4"/>
    <p:sldId id="327" r:id="rId5"/>
    <p:sldId id="334" r:id="rId6"/>
    <p:sldId id="484" r:id="rId7"/>
    <p:sldId id="485" r:id="rId8"/>
    <p:sldId id="486" r:id="rId9"/>
    <p:sldId id="487" r:id="rId10"/>
    <p:sldId id="488" r:id="rId11"/>
    <p:sldId id="354" r:id="rId12"/>
    <p:sldId id="489" r:id="rId13"/>
    <p:sldId id="35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2026/3/9</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2026/3/9</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2026/3/9</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2026/3/9</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2026/3/9</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2026/3/9</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2026/3/9</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2026/3/9</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2026/3/9</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2026/3/9</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2026/3/9</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C79932D-1C4D-4CB1-83AD-BCACB707BCA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769117"/>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225</Words>
  <Application>Microsoft Office PowerPoint</Application>
  <PresentationFormat>Widescreen</PresentationFormat>
  <Paragraphs>12</Paragraphs>
  <Slides>11</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等线</vt:lpstr>
      <vt:lpstr>等线 Light</vt:lpstr>
      <vt:lpstr>宋体</vt:lpstr>
      <vt:lpstr>Arial</vt:lpstr>
      <vt:lpstr>Calibri</vt:lpstr>
      <vt:lpstr>Cambria</vt:lpstr>
      <vt:lpstr>Chango</vt:lpstr>
      <vt:lpstr>SVN-Hole Hearted</vt:lpstr>
      <vt:lpstr>UTM Showcard</vt:lpstr>
      <vt:lpstr>字魂64号-萌趣软糖体</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2022-10-29T12:15:13Z</dcterms:created>
  <dcterms:modified xsi:type="dcterms:W3CDTF">2026-03-09T08:19:32Z</dcterms:modified>
</cp:coreProperties>
</file>