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698" r:id="rId3"/>
  </p:sldMasterIdLst>
  <p:notesMasterIdLst>
    <p:notesMasterId r:id="rId12"/>
  </p:notesMasterIdLst>
  <p:sldIdLst>
    <p:sldId id="279" r:id="rId4"/>
    <p:sldId id="260" r:id="rId5"/>
    <p:sldId id="261" r:id="rId6"/>
    <p:sldId id="2636" r:id="rId7"/>
    <p:sldId id="2637" r:id="rId8"/>
    <p:sldId id="262" r:id="rId9"/>
    <p:sldId id="271" r:id="rId10"/>
    <p:sldId id="263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2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9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587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105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51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3.png"/><Relationship Id="rId4" Type="http://schemas.openxmlformats.org/officeDocument/2006/relationships/slideLayout" Target="../slideLayouts/slideLayout2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28655269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2B5552-F682-4791-9A8D-87F4693754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id="{551F7072-9E9F-4252-BD1E-99F49D9F727A}"/>
              </a:ext>
            </a:extLst>
          </p:cNvPr>
          <p:cNvPicPr>
            <a:picLocks noChangeAspect="1"/>
          </p:cNvPicPr>
          <p:nvPr/>
        </p:nvPicPr>
        <p:blipFill>
          <a:blip r:embed="rId4"/>
          <a:stretch>
            <a:fillRect/>
          </a:stretch>
        </p:blipFill>
        <p:spPr>
          <a:xfrm>
            <a:off x="3799129" y="0"/>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2975" y="1004435"/>
            <a:ext cx="10967706"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F7F8065-5D56-439D-97C2-34D3D5ED1785}"/>
              </a:ext>
            </a:extLst>
          </p:cNvPr>
          <p:cNvSpPr txBox="1"/>
          <p:nvPr/>
        </p:nvSpPr>
        <p:spPr>
          <a:xfrm>
            <a:off x="-82182" y="1537180"/>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nhà bên, cậu thấy có đàn chim sẻ léo nhéo đến là nhộn.</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bay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654BF0-CB13-41BC-B5CC-335A400E09BF}"/>
              </a:ext>
            </a:extLst>
          </p:cNvPr>
          <p:cNvSpPr txBox="1"/>
          <p:nvPr/>
        </p:nvSpPr>
        <p:spPr>
          <a:xfrm>
            <a:off x="-148858" y="2050875"/>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lăn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ũ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ồi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đùa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nom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quá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a16="http://schemas.microsoft.com/office/drawing/2014/main"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a16="http://schemas.microsoft.com/office/drawing/2014/main"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24</TotalTime>
  <Words>167</Words>
  <Application>Microsoft Office PowerPoint</Application>
  <PresentationFormat>Widescreen</PresentationFormat>
  <Paragraphs>11</Paragraphs>
  <Slides>8</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vt:i4>
      </vt:variant>
    </vt:vector>
  </HeadingPairs>
  <TitlesOfParts>
    <vt:vector size="21" baseType="lpstr">
      <vt:lpstr>等线</vt:lpstr>
      <vt:lpstr>等线 Light</vt:lpstr>
      <vt:lpstr>微软雅黑</vt:lpstr>
      <vt:lpstr>Arial</vt:lpstr>
      <vt:lpstr>Arial-Rounded</vt:lpstr>
      <vt:lpstr>Calibri</vt:lpstr>
      <vt:lpstr>Cambria</vt:lpstr>
      <vt:lpstr>Gloria Hallelujah</vt:lpstr>
      <vt:lpstr>HP001 4 hàng</vt:lpstr>
      <vt:lpstr>字魂70号-灵悦黑体</vt:lpstr>
      <vt:lpstr>Office 主题​​</vt:lpstr>
      <vt:lpstr>1_千图网海量PPT模板www.58pic.com​​</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2022-11-20T11:27:54Z</dcterms:created>
  <dcterms:modified xsi:type="dcterms:W3CDTF">2026-03-09T08:40:40Z</dcterms:modified>
</cp:coreProperties>
</file>