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19"/>
  </p:notesMasterIdLst>
  <p:sldIdLst>
    <p:sldId id="471" r:id="rId4"/>
    <p:sldId id="521" r:id="rId5"/>
    <p:sldId id="513" r:id="rId6"/>
    <p:sldId id="472" r:id="rId7"/>
    <p:sldId id="496" r:id="rId8"/>
    <p:sldId id="318" r:id="rId9"/>
    <p:sldId id="525" r:id="rId10"/>
    <p:sldId id="510" r:id="rId11"/>
    <p:sldId id="293" r:id="rId12"/>
    <p:sldId id="508" r:id="rId13"/>
    <p:sldId id="523" r:id="rId14"/>
    <p:sldId id="524" r:id="rId15"/>
    <p:sldId id="497" r:id="rId16"/>
    <p:sldId id="511" r:id="rId17"/>
    <p:sldId id="4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832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2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441288"/>
            <a:ext cx="8542427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54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Yêu cầu</a:t>
            </a:r>
            <a:endParaRPr lang="zh-CN" altLang="en-US" sz="5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35833" y="2539740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cs typeface="Arial" panose="020B0604020202020204" pitchFamily="34" charset="0"/>
              </a:rPr>
              <a:t>- </a:t>
            </a:r>
            <a:r>
              <a:rPr lang="en-US" sz="3600" dirty="0" err="1">
                <a:cs typeface="Arial" panose="020B0604020202020204" pitchFamily="34" charset="0"/>
              </a:rPr>
              <a:t>Học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sinh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hoạt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động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4. </a:t>
            </a:r>
            <a:r>
              <a:rPr lang="en-US" sz="3600" dirty="0" err="1">
                <a:cs typeface="Arial" panose="020B0604020202020204" pitchFamily="34" charset="0"/>
              </a:rPr>
              <a:t>Mỗi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nhóm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thực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làm</a:t>
            </a:r>
            <a:r>
              <a:rPr lang="en-US" sz="3600" dirty="0">
                <a:cs typeface="Arial" panose="020B0604020202020204" pitchFamily="34" charset="0"/>
              </a:rPr>
              <a:t> 1 </a:t>
            </a:r>
            <a:r>
              <a:rPr lang="en-US" sz="3600" dirty="0" err="1">
                <a:cs typeface="Arial" panose="020B0604020202020204" pitchFamily="34" charset="0"/>
              </a:rPr>
              <a:t>cây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thành</a:t>
            </a:r>
            <a:r>
              <a:rPr lang="en-US" sz="3600" dirty="0">
                <a:cs typeface="Arial" panose="020B0604020202020204" pitchFamily="34" charset="0"/>
              </a:rPr>
              <a:t> </a:t>
            </a:r>
            <a:r>
              <a:rPr lang="en-US" sz="3600" dirty="0" err="1">
                <a:cs typeface="Arial" panose="020B0604020202020204" pitchFamily="34" charset="0"/>
              </a:rPr>
              <a:t>công</a:t>
            </a:r>
            <a:r>
              <a:rPr lang="en-US" sz="3600" dirty="0"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62617-FCD4-415E-9A25-E0E920AFB6E8}"/>
              </a:ext>
            </a:extLst>
          </p:cNvPr>
          <p:cNvGrpSpPr/>
          <p:nvPr/>
        </p:nvGrpSpPr>
        <p:grpSpPr>
          <a:xfrm>
            <a:off x="1392703" y="3835762"/>
            <a:ext cx="9031454" cy="2580949"/>
            <a:chOff x="1392703" y="3835762"/>
            <a:chExt cx="9031454" cy="25809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6C2E30C-0565-4A6A-9A9B-C669F3E49920}"/>
                </a:ext>
              </a:extLst>
            </p:cNvPr>
            <p:cNvSpPr/>
            <p:nvPr/>
          </p:nvSpPr>
          <p:spPr>
            <a:xfrm>
              <a:off x="1392703" y="3835762"/>
              <a:ext cx="9022080" cy="25809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FD3966-3F91-4D86-A931-45EA49F4A128}"/>
                </a:ext>
              </a:extLst>
            </p:cNvPr>
            <p:cNvSpPr txBox="1"/>
            <p:nvPr/>
          </p:nvSpPr>
          <p:spPr>
            <a:xfrm>
              <a:off x="1807697" y="4381595"/>
              <a:ext cx="861646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100" dirty="0"/>
                <a:t>-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sinh</a:t>
              </a:r>
              <a:r>
                <a:rPr lang="en-US" sz="3100" dirty="0"/>
                <a:t> </a:t>
              </a:r>
              <a:r>
                <a:rPr lang="en-US" sz="3100" dirty="0" err="1"/>
                <a:t>tham</a:t>
              </a:r>
              <a:r>
                <a:rPr lang="en-US" sz="3100" dirty="0"/>
                <a:t> </a:t>
              </a:r>
              <a:r>
                <a:rPr lang="en-US" sz="3100" dirty="0" err="1"/>
                <a:t>gia</a:t>
              </a:r>
              <a:r>
                <a:rPr lang="en-US" sz="3100" dirty="0"/>
                <a:t> </a:t>
              </a:r>
              <a:r>
                <a:rPr lang="en-US" sz="3100" dirty="0" err="1"/>
                <a:t>thực</a:t>
              </a:r>
              <a:r>
                <a:rPr lang="en-US" sz="3100" dirty="0"/>
                <a:t> </a:t>
              </a:r>
              <a:r>
                <a:rPr lang="en-US" sz="3100" dirty="0" err="1"/>
                <a:t>hành</a:t>
              </a:r>
              <a:r>
                <a:rPr lang="en-US" sz="3100" dirty="0"/>
                <a:t> </a:t>
              </a:r>
              <a:r>
                <a:rPr lang="en-US" sz="3100" dirty="0" err="1"/>
                <a:t>nêu</a:t>
              </a:r>
              <a:r>
                <a:rPr lang="en-US" sz="3100" dirty="0"/>
                <a:t> </a:t>
              </a:r>
              <a:r>
                <a:rPr lang="en-US" sz="3100" dirty="0" err="1"/>
                <a:t>những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tích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thành</a:t>
              </a:r>
              <a:r>
                <a:rPr lang="en-US" sz="3100" dirty="0"/>
                <a:t> </a:t>
              </a:r>
              <a:r>
                <a:rPr lang="en-US" sz="3100" dirty="0" err="1"/>
                <a:t>công</a:t>
              </a:r>
              <a:r>
                <a:rPr lang="en-US" sz="3100" dirty="0"/>
                <a:t> </a:t>
              </a:r>
              <a:r>
                <a:rPr lang="en-US" sz="3100" dirty="0" err="1"/>
                <a:t>trong</a:t>
              </a:r>
              <a:r>
                <a:rPr lang="en-US" sz="3100" dirty="0"/>
                <a:t> </a:t>
              </a:r>
              <a:r>
                <a:rPr lang="en-US" sz="3100" dirty="0" err="1"/>
                <a:t>học</a:t>
              </a:r>
              <a:r>
                <a:rPr lang="en-US" sz="3100" dirty="0"/>
                <a:t> </a:t>
              </a:r>
              <a:r>
                <a:rPr lang="en-US" sz="3100" dirty="0" err="1"/>
                <a:t>tập</a:t>
              </a:r>
              <a:r>
                <a:rPr lang="en-US" sz="3100" dirty="0"/>
                <a:t>, </a:t>
              </a:r>
              <a:r>
                <a:rPr lang="en-US" sz="3100" dirty="0" err="1"/>
                <a:t>các</a:t>
              </a:r>
              <a:r>
                <a:rPr lang="en-US" sz="3100" dirty="0"/>
                <a:t> </a:t>
              </a:r>
              <a:r>
                <a:rPr lang="en-US" sz="3100" dirty="0" err="1"/>
                <a:t>hoạt</a:t>
              </a:r>
              <a:r>
                <a:rPr lang="en-US" sz="3100" dirty="0"/>
                <a:t> </a:t>
              </a:r>
              <a:r>
                <a:rPr lang="en-US" sz="3100" dirty="0" err="1"/>
                <a:t>động</a:t>
              </a:r>
              <a:r>
                <a:rPr lang="en-US" sz="3100" dirty="0"/>
                <a:t> </a:t>
              </a:r>
              <a:r>
                <a:rPr lang="en-US" sz="3100" dirty="0" err="1"/>
                <a:t>của</a:t>
              </a:r>
              <a:r>
                <a:rPr lang="en-US" sz="3100" dirty="0"/>
                <a:t> </a:t>
              </a:r>
              <a:r>
                <a:rPr lang="en-US" sz="3100" dirty="0" err="1"/>
                <a:t>bản</a:t>
              </a:r>
              <a:r>
                <a:rPr lang="en-US" sz="3100" dirty="0"/>
                <a:t> </a:t>
              </a:r>
              <a:r>
                <a:rPr lang="en-US" sz="3100" dirty="0" err="1"/>
                <a:t>thân</a:t>
              </a:r>
              <a:r>
                <a:rPr lang="en-US" sz="3100" dirty="0"/>
                <a:t> </a:t>
              </a:r>
              <a:r>
                <a:rPr lang="en-US" sz="3100" dirty="0" err="1"/>
                <a:t>ghi</a:t>
              </a:r>
              <a:r>
                <a:rPr lang="en-US" sz="3100" dirty="0"/>
                <a:t> </a:t>
              </a:r>
              <a:r>
                <a:rPr lang="en-US" sz="3100" dirty="0" err="1"/>
                <a:t>vào</a:t>
              </a:r>
              <a:r>
                <a:rPr lang="en-US" sz="3100" dirty="0"/>
                <a:t> </a:t>
              </a:r>
              <a:r>
                <a:rPr lang="en-US" sz="3100" dirty="0" err="1"/>
                <a:t>giấy</a:t>
              </a:r>
              <a:r>
                <a:rPr lang="en-US" sz="3100" dirty="0"/>
                <a:t> </a:t>
              </a:r>
              <a:r>
                <a:rPr lang="en-US" sz="3100" dirty="0" err="1"/>
                <a:t>và</a:t>
              </a:r>
              <a:r>
                <a:rPr lang="en-US" sz="3100" dirty="0"/>
                <a:t> </a:t>
              </a:r>
              <a:r>
                <a:rPr lang="en-US" sz="3100" dirty="0" err="1"/>
                <a:t>dán</a:t>
              </a:r>
              <a:r>
                <a:rPr lang="en-US" sz="3100" dirty="0"/>
                <a:t> </a:t>
              </a:r>
              <a:r>
                <a:rPr lang="en-US" sz="3100" dirty="0" err="1"/>
                <a:t>lên</a:t>
              </a:r>
              <a:r>
                <a:rPr lang="en-US" sz="3100" dirty="0"/>
                <a:t> </a:t>
              </a:r>
              <a:r>
                <a:rPr lang="en-US" sz="3100" dirty="0" err="1"/>
                <a:t>cây</a:t>
              </a:r>
              <a:r>
                <a:rPr lang="en-US" sz="3100" dirty="0"/>
                <a:t> </a:t>
              </a:r>
              <a:r>
                <a:rPr lang="en-US" sz="3100" dirty="0" err="1"/>
                <a:t>theo</a:t>
              </a:r>
              <a:r>
                <a:rPr lang="en-US" sz="3100" dirty="0"/>
                <a:t> </a:t>
              </a:r>
              <a:r>
                <a:rPr lang="en-US" sz="3100" dirty="0" err="1"/>
                <a:t>hình</a:t>
              </a:r>
              <a:r>
                <a:rPr lang="en-US" sz="3100" dirty="0"/>
                <a:t> SGK.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2807" y="460837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17F53-5759-4317-B88A-96F7649A7EC7}"/>
              </a:ext>
            </a:extLst>
          </p:cNvPr>
          <p:cNvSpPr txBox="1"/>
          <p:nvPr/>
        </p:nvSpPr>
        <p:spPr>
          <a:xfrm>
            <a:off x="2208627" y="1111348"/>
            <a:ext cx="8145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3CB55-E9E0-4B2A-8241-F24CBB957EA2}"/>
              </a:ext>
            </a:extLst>
          </p:cNvPr>
          <p:cNvSpPr txBox="1"/>
          <p:nvPr/>
        </p:nvSpPr>
        <p:spPr>
          <a:xfrm>
            <a:off x="3671667" y="1997613"/>
            <a:ext cx="80116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/>
              <a:t>Bình</a:t>
            </a:r>
            <a:r>
              <a:rPr lang="en-US" sz="4500" b="1" dirty="0"/>
              <a:t> </a:t>
            </a:r>
            <a:r>
              <a:rPr lang="en-US" sz="4500" b="1" dirty="0" err="1"/>
              <a:t>chọn</a:t>
            </a:r>
            <a:r>
              <a:rPr lang="en-US" sz="4500" b="1" dirty="0"/>
              <a:t> –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Trao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5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EFBA9C-7000-4C3E-B1E2-B9B7FAB95F5F}"/>
              </a:ext>
            </a:extLst>
          </p:cNvPr>
          <p:cNvSpPr/>
          <p:nvPr/>
        </p:nvSpPr>
        <p:spPr>
          <a:xfrm>
            <a:off x="2927510" y="1194806"/>
            <a:ext cx="6336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B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ài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7</a:t>
            </a:r>
          </a:p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Khám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phá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bản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thân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335280" y="1713167"/>
            <a:ext cx="11521440" cy="1715834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300" b="1" dirty="0">
                <a:solidFill>
                  <a:srgbClr val="000000"/>
                </a:solidFill>
              </a:rPr>
              <a:t>1. </a:t>
            </a:r>
            <a:r>
              <a:rPr lang="en-US" sz="4300" b="1" dirty="0" err="1">
                <a:solidFill>
                  <a:srgbClr val="000000"/>
                </a:solidFill>
              </a:rPr>
              <a:t>Khám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phá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mạnh</a:t>
            </a:r>
            <a:r>
              <a:rPr lang="en-US" sz="4300" b="1" dirty="0">
                <a:solidFill>
                  <a:srgbClr val="000000"/>
                </a:solidFill>
              </a:rPr>
              <a:t>, </a:t>
            </a:r>
            <a:r>
              <a:rPr lang="en-US" sz="4300" b="1" dirty="0" err="1">
                <a:solidFill>
                  <a:srgbClr val="000000"/>
                </a:solidFill>
              </a:rPr>
              <a:t>điểm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yếu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của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bản</a:t>
            </a:r>
            <a:r>
              <a:rPr lang="en-US" sz="4300" b="1" dirty="0">
                <a:solidFill>
                  <a:srgbClr val="000000"/>
                </a:solidFill>
              </a:rPr>
              <a:t> </a:t>
            </a:r>
            <a:r>
              <a:rPr lang="en-US" sz="4300" b="1" dirty="0" err="1">
                <a:solidFill>
                  <a:srgbClr val="000000"/>
                </a:solidFill>
              </a:rPr>
              <a:t>thân</a:t>
            </a:r>
            <a:endParaRPr lang="en-US" sz="43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0" y="232421"/>
            <a:ext cx="12187592" cy="847186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hỏi: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09067-57F5-4771-9AF5-26E8C887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129277"/>
            <a:ext cx="9706707" cy="3857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DBBBBC-DEC1-4823-8BF3-5DF7843EA140}"/>
              </a:ext>
            </a:extLst>
          </p:cNvPr>
          <p:cNvSpPr txBox="1"/>
          <p:nvPr/>
        </p:nvSpPr>
        <p:spPr>
          <a:xfrm>
            <a:off x="2124223" y="4811149"/>
            <a:ext cx="8750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2"/>
                </a:solidFill>
              </a:rPr>
              <a:t>Các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bạn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trong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tranh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tự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thấy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bản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thân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có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những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mạnh</a:t>
            </a:r>
            <a:r>
              <a:rPr lang="en-US" sz="2700" dirty="0">
                <a:solidFill>
                  <a:schemeClr val="accent2"/>
                </a:solidFill>
              </a:rPr>
              <a:t>, </a:t>
            </a:r>
            <a:r>
              <a:rPr lang="en-US" sz="2700" dirty="0" err="1">
                <a:solidFill>
                  <a:schemeClr val="accent2"/>
                </a:solidFill>
              </a:rPr>
              <a:t>điểm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yếu</a:t>
            </a: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err="1">
                <a:solidFill>
                  <a:schemeClr val="accent2"/>
                </a:solidFill>
              </a:rPr>
              <a:t>gì</a:t>
            </a:r>
            <a:r>
              <a:rPr lang="en-US" sz="2700" dirty="0">
                <a:solidFill>
                  <a:schemeClr val="accent2"/>
                </a:solidFill>
              </a:rPr>
              <a:t>?</a:t>
            </a:r>
            <a:endParaRPr lang="en-US" sz="13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4"/>
                </a:solidFill>
              </a:rPr>
              <a:t>Các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bạn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dự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định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sẽ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làm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gì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để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khắc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phục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điểm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yếu</a:t>
            </a:r>
            <a:r>
              <a:rPr lang="en-US" sz="2700" dirty="0">
                <a:solidFill>
                  <a:schemeClr val="accent4"/>
                </a:solidFill>
              </a:rPr>
              <a:t> </a:t>
            </a:r>
            <a:r>
              <a:rPr lang="en-US" sz="2700" dirty="0" err="1">
                <a:solidFill>
                  <a:schemeClr val="accent4"/>
                </a:solidFill>
              </a:rPr>
              <a:t>đó</a:t>
            </a:r>
            <a:r>
              <a:rPr lang="en-US" sz="2700" dirty="0">
                <a:solidFill>
                  <a:schemeClr val="accent4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4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thấy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mình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có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mạnh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điểm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yếu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3">
                    <a:lumMod val="75000"/>
                  </a:schemeClr>
                </a:solidFill>
              </a:rPr>
              <a:t>gì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703388" y="1651713"/>
            <a:ext cx="10649242" cy="4777222"/>
            <a:chOff x="76504" y="514663"/>
            <a:chExt cx="7485060" cy="568728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03E00C-7F29-43DE-97C2-41DAD7838DE0}"/>
              </a:ext>
            </a:extLst>
          </p:cNvPr>
          <p:cNvSpPr txBox="1"/>
          <p:nvPr/>
        </p:nvSpPr>
        <p:spPr>
          <a:xfrm>
            <a:off x="1970637" y="2236761"/>
            <a:ext cx="835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16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2082653"/>
            <a:ext cx="501903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ln/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0A4C4B0-1ABE-4505-BF93-876337461321}"/>
              </a:ext>
            </a:extLst>
          </p:cNvPr>
          <p:cNvSpPr/>
          <p:nvPr/>
        </p:nvSpPr>
        <p:spPr>
          <a:xfrm>
            <a:off x="2658794" y="506755"/>
            <a:ext cx="2053883" cy="928467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6195-4CAB-423F-9D4D-D0EE78B73C1E}"/>
              </a:ext>
            </a:extLst>
          </p:cNvPr>
          <p:cNvSpPr txBox="1"/>
          <p:nvPr/>
        </p:nvSpPr>
        <p:spPr>
          <a:xfrm>
            <a:off x="3277774" y="590848"/>
            <a:ext cx="13786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</a:t>
            </a:r>
            <a:endParaRPr lang="en-US" sz="4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311</Words>
  <Application>Microsoft Office PowerPoint</Application>
  <PresentationFormat>Widescreen</PresentationFormat>
  <Paragraphs>35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微软雅黑</vt:lpstr>
      <vt:lpstr>宋体</vt:lpstr>
      <vt:lpstr>华文新魏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Times New Roman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2022-07-19T23:39:35Z</dcterms:created>
  <dcterms:modified xsi:type="dcterms:W3CDTF">2026-02-10T04:39:01Z</dcterms:modified>
</cp:coreProperties>
</file>