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300" r:id="rId3"/>
    <p:sldId id="264" r:id="rId4"/>
    <p:sldId id="302" r:id="rId5"/>
    <p:sldId id="305" r:id="rId6"/>
    <p:sldId id="306" r:id="rId7"/>
    <p:sldId id="307" r:id="rId8"/>
    <p:sldId id="309" r:id="rId9"/>
    <p:sldId id="269" r:id="rId10"/>
    <p:sldId id="304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Barri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idact Gothic" panose="020B0604020202020204" charset="0"/>
      <p:regular r:id="rId19"/>
    </p:embeddedFont>
    <p:embeddedFont>
      <p:font typeface="Josefin Sans Bold" panose="020B0604020202020204" charset="0"/>
      <p:boldItalic r:id="rId20"/>
    </p:embeddedFont>
    <p:embeddedFont>
      <p:font typeface="Microsoft YaHei" panose="020B0503020204020204" pitchFamily="34" charset="-122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D43498-ABAD-4D17-9270-BC1161A75FCA}">
  <a:tblStyle styleId="{BAD43498-ABAD-4D17-9270-BC1161A75F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bf8a2b19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bf8a2b19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12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7792-5AD1-41D3-A63C-C0D4C1BBA5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1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6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bf8a2b190_0_3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bf8a2b190_0_3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9552" y="1379971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9550" y="3581171"/>
            <a:ext cx="63249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179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0508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4010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388100" y="2498675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757125" y="3083625"/>
            <a:ext cx="2963400" cy="1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6438900" y="4514850"/>
            <a:ext cx="1085700" cy="108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0"/>
          <p:cNvSpPr/>
          <p:nvPr/>
        </p:nvSpPr>
        <p:spPr>
          <a:xfrm>
            <a:off x="6819900" y="-457200"/>
            <a:ext cx="1085700" cy="1085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0"/>
          <p:cNvSpPr/>
          <p:nvPr/>
        </p:nvSpPr>
        <p:spPr>
          <a:xfrm>
            <a:off x="-438150" y="95250"/>
            <a:ext cx="1085700" cy="1085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842700" y="2533675"/>
            <a:ext cx="25833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842700" y="3320875"/>
            <a:ext cx="3055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8" r:id="rId7"/>
    <p:sldLayoutId id="2147483662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1379184" y="2509985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  <a:t>ĐẠO ĐỨC</a:t>
            </a:r>
            <a:b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KĨ NĂNG CUỐI HK1  </a:t>
            </a:r>
            <a:br>
              <a:rPr lang="vi-VN" sz="2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 số: 17/ 35</a:t>
            </a:r>
            <a:b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21" name="Google Shape;121;p25"/>
          <p:cNvSpPr/>
          <p:nvPr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7085700" y="23369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5"/>
          <p:cNvGrpSpPr/>
          <p:nvPr/>
        </p:nvGrpSpPr>
        <p:grpSpPr>
          <a:xfrm rot="1905542">
            <a:off x="-1059634" y="1315978"/>
            <a:ext cx="2814050" cy="3995009"/>
            <a:chOff x="2445026" y="1084052"/>
            <a:chExt cx="1101814" cy="1564260"/>
          </a:xfrm>
        </p:grpSpPr>
        <p:sp>
          <p:nvSpPr>
            <p:cNvPr id="125" name="Google Shape;125;p25"/>
            <p:cNvSpPr/>
            <p:nvPr/>
          </p:nvSpPr>
          <p:spPr>
            <a:xfrm>
              <a:off x="2709088" y="2084389"/>
              <a:ext cx="617978" cy="563922"/>
            </a:xfrm>
            <a:custGeom>
              <a:avLst/>
              <a:gdLst/>
              <a:ahLst/>
              <a:cxnLst/>
              <a:rect l="l" t="t" r="r" b="b"/>
              <a:pathLst>
                <a:path w="53274" h="48614" extrusionOk="0">
                  <a:moveTo>
                    <a:pt x="50221" y="0"/>
                  </a:moveTo>
                  <a:cubicBezTo>
                    <a:pt x="37459" y="11768"/>
                    <a:pt x="20967" y="19269"/>
                    <a:pt x="3557" y="19269"/>
                  </a:cubicBezTo>
                  <a:cubicBezTo>
                    <a:pt x="2375" y="19269"/>
                    <a:pt x="1189" y="19235"/>
                    <a:pt x="0" y="19165"/>
                  </a:cubicBezTo>
                  <a:lnTo>
                    <a:pt x="0" y="19165"/>
                  </a:lnTo>
                  <a:cubicBezTo>
                    <a:pt x="1095" y="30886"/>
                    <a:pt x="4193" y="47311"/>
                    <a:pt x="12950" y="48521"/>
                  </a:cubicBezTo>
                  <a:cubicBezTo>
                    <a:pt x="13399" y="48583"/>
                    <a:pt x="13830" y="48613"/>
                    <a:pt x="14244" y="48613"/>
                  </a:cubicBezTo>
                  <a:cubicBezTo>
                    <a:pt x="26421" y="48613"/>
                    <a:pt x="22963" y="22514"/>
                    <a:pt x="22963" y="22513"/>
                  </a:cubicBezTo>
                  <a:lnTo>
                    <a:pt x="22963" y="22513"/>
                  </a:lnTo>
                  <a:cubicBezTo>
                    <a:pt x="22963" y="22513"/>
                    <a:pt x="23259" y="22856"/>
                    <a:pt x="24634" y="22856"/>
                  </a:cubicBezTo>
                  <a:cubicBezTo>
                    <a:pt x="25305" y="22856"/>
                    <a:pt x="26233" y="22774"/>
                    <a:pt x="27509" y="22532"/>
                  </a:cubicBezTo>
                  <a:cubicBezTo>
                    <a:pt x="27509" y="22532"/>
                    <a:pt x="29256" y="48429"/>
                    <a:pt x="37177" y="48484"/>
                  </a:cubicBezTo>
                  <a:cubicBezTo>
                    <a:pt x="37200" y="48484"/>
                    <a:pt x="37223" y="48484"/>
                    <a:pt x="37247" y="48484"/>
                  </a:cubicBezTo>
                  <a:cubicBezTo>
                    <a:pt x="53273" y="48484"/>
                    <a:pt x="51146" y="10703"/>
                    <a:pt x="502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701896" y="2052002"/>
              <a:ext cx="589779" cy="255919"/>
            </a:xfrm>
            <a:custGeom>
              <a:avLst/>
              <a:gdLst/>
              <a:ahLst/>
              <a:cxnLst/>
              <a:rect l="l" t="t" r="r" b="b"/>
              <a:pathLst>
                <a:path w="50843" h="22062" extrusionOk="0">
                  <a:moveTo>
                    <a:pt x="50572" y="0"/>
                  </a:moveTo>
                  <a:lnTo>
                    <a:pt x="22" y="10194"/>
                  </a:lnTo>
                  <a:cubicBezTo>
                    <a:pt x="22" y="10194"/>
                    <a:pt x="0" y="15322"/>
                    <a:pt x="620" y="21957"/>
                  </a:cubicBezTo>
                  <a:cubicBezTo>
                    <a:pt x="1809" y="22027"/>
                    <a:pt x="2995" y="22061"/>
                    <a:pt x="4176" y="22061"/>
                  </a:cubicBezTo>
                  <a:cubicBezTo>
                    <a:pt x="21587" y="22061"/>
                    <a:pt x="38075" y="14559"/>
                    <a:pt x="50843" y="2798"/>
                  </a:cubicBezTo>
                  <a:cubicBezTo>
                    <a:pt x="50692" y="1032"/>
                    <a:pt x="50572" y="0"/>
                    <a:pt x="505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3248198" y="1296123"/>
              <a:ext cx="284826" cy="287796"/>
            </a:xfrm>
            <a:custGeom>
              <a:avLst/>
              <a:gdLst/>
              <a:ahLst/>
              <a:cxnLst/>
              <a:rect l="l" t="t" r="r" b="b"/>
              <a:pathLst>
                <a:path w="24554" h="24810" extrusionOk="0">
                  <a:moveTo>
                    <a:pt x="18877" y="1"/>
                  </a:moveTo>
                  <a:cubicBezTo>
                    <a:pt x="17615" y="1"/>
                    <a:pt x="16269" y="414"/>
                    <a:pt x="14931" y="1343"/>
                  </a:cubicBezTo>
                  <a:cubicBezTo>
                    <a:pt x="9037" y="5433"/>
                    <a:pt x="1" y="21401"/>
                    <a:pt x="1" y="21401"/>
                  </a:cubicBezTo>
                  <a:lnTo>
                    <a:pt x="2475" y="24810"/>
                  </a:lnTo>
                  <a:cubicBezTo>
                    <a:pt x="12303" y="22149"/>
                    <a:pt x="19794" y="13389"/>
                    <a:pt x="24553" y="3849"/>
                  </a:cubicBezTo>
                  <a:cubicBezTo>
                    <a:pt x="23410" y="1526"/>
                    <a:pt x="21300" y="1"/>
                    <a:pt x="1887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3276896" y="1340760"/>
              <a:ext cx="269944" cy="367326"/>
            </a:xfrm>
            <a:custGeom>
              <a:avLst/>
              <a:gdLst/>
              <a:ahLst/>
              <a:cxnLst/>
              <a:rect l="l" t="t" r="r" b="b"/>
              <a:pathLst>
                <a:path w="23271" h="31666" extrusionOk="0">
                  <a:moveTo>
                    <a:pt x="22079" y="1"/>
                  </a:moveTo>
                  <a:cubicBezTo>
                    <a:pt x="17320" y="9541"/>
                    <a:pt x="9829" y="18301"/>
                    <a:pt x="1" y="20962"/>
                  </a:cubicBezTo>
                  <a:lnTo>
                    <a:pt x="7771" y="31666"/>
                  </a:lnTo>
                  <a:cubicBezTo>
                    <a:pt x="7771" y="31666"/>
                    <a:pt x="21021" y="13625"/>
                    <a:pt x="22705" y="6462"/>
                  </a:cubicBezTo>
                  <a:cubicBezTo>
                    <a:pt x="23270" y="4053"/>
                    <a:pt x="22960" y="1789"/>
                    <a:pt x="220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2588355" y="1544363"/>
              <a:ext cx="694109" cy="318072"/>
            </a:xfrm>
            <a:custGeom>
              <a:avLst/>
              <a:gdLst/>
              <a:ahLst/>
              <a:cxnLst/>
              <a:rect l="l" t="t" r="r" b="b"/>
              <a:pathLst>
                <a:path w="59837" h="27420" extrusionOk="0">
                  <a:moveTo>
                    <a:pt x="57468" y="1"/>
                  </a:moveTo>
                  <a:lnTo>
                    <a:pt x="47152" y="11577"/>
                  </a:lnTo>
                  <a:lnTo>
                    <a:pt x="10896" y="12617"/>
                  </a:lnTo>
                  <a:cubicBezTo>
                    <a:pt x="10896" y="12617"/>
                    <a:pt x="4468" y="15227"/>
                    <a:pt x="0" y="26036"/>
                  </a:cubicBezTo>
                  <a:cubicBezTo>
                    <a:pt x="4388" y="26962"/>
                    <a:pt x="8833" y="27419"/>
                    <a:pt x="13239" y="27419"/>
                  </a:cubicBezTo>
                  <a:cubicBezTo>
                    <a:pt x="31822" y="27419"/>
                    <a:pt x="49723" y="19291"/>
                    <a:pt x="59837" y="3943"/>
                  </a:cubicBezTo>
                  <a:cubicBezTo>
                    <a:pt x="58751" y="2315"/>
                    <a:pt x="57865" y="881"/>
                    <a:pt x="574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2578344" y="1590102"/>
              <a:ext cx="794136" cy="595347"/>
            </a:xfrm>
            <a:custGeom>
              <a:avLst/>
              <a:gdLst/>
              <a:ahLst/>
              <a:cxnLst/>
              <a:rect l="l" t="t" r="r" b="b"/>
              <a:pathLst>
                <a:path w="68460" h="51323" extrusionOk="0">
                  <a:moveTo>
                    <a:pt x="60694" y="0"/>
                  </a:moveTo>
                  <a:cubicBezTo>
                    <a:pt x="50585" y="15348"/>
                    <a:pt x="32685" y="23476"/>
                    <a:pt x="14101" y="23476"/>
                  </a:cubicBezTo>
                  <a:cubicBezTo>
                    <a:pt x="9696" y="23476"/>
                    <a:pt x="5251" y="23019"/>
                    <a:pt x="863" y="22093"/>
                  </a:cubicBezTo>
                  <a:cubicBezTo>
                    <a:pt x="567" y="22810"/>
                    <a:pt x="279" y="23562"/>
                    <a:pt x="0" y="24352"/>
                  </a:cubicBezTo>
                  <a:cubicBezTo>
                    <a:pt x="0" y="24352"/>
                    <a:pt x="4166" y="28203"/>
                    <a:pt x="10486" y="29886"/>
                  </a:cubicBezTo>
                  <a:cubicBezTo>
                    <a:pt x="10486" y="29886"/>
                    <a:pt x="8236" y="41540"/>
                    <a:pt x="9081" y="49679"/>
                  </a:cubicBezTo>
                  <a:cubicBezTo>
                    <a:pt x="9081" y="49679"/>
                    <a:pt x="15946" y="51322"/>
                    <a:pt x="25345" y="51322"/>
                  </a:cubicBezTo>
                  <a:cubicBezTo>
                    <a:pt x="36505" y="51322"/>
                    <a:pt x="51237" y="49006"/>
                    <a:pt x="62286" y="38870"/>
                  </a:cubicBezTo>
                  <a:cubicBezTo>
                    <a:pt x="62286" y="38870"/>
                    <a:pt x="62565" y="24830"/>
                    <a:pt x="59056" y="19077"/>
                  </a:cubicBezTo>
                  <a:cubicBezTo>
                    <a:pt x="59056" y="19077"/>
                    <a:pt x="64809" y="15145"/>
                    <a:pt x="68460" y="10797"/>
                  </a:cubicBezTo>
                  <a:cubicBezTo>
                    <a:pt x="68460" y="10797"/>
                    <a:pt x="63765" y="4600"/>
                    <a:pt x="606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070846" y="1602073"/>
              <a:ext cx="253634" cy="418656"/>
            </a:xfrm>
            <a:custGeom>
              <a:avLst/>
              <a:gdLst/>
              <a:ahLst/>
              <a:cxnLst/>
              <a:rect l="l" t="t" r="r" b="b"/>
              <a:pathLst>
                <a:path w="21865" h="36091" extrusionOk="0">
                  <a:moveTo>
                    <a:pt x="6916" y="1"/>
                  </a:moveTo>
                  <a:cubicBezTo>
                    <a:pt x="6235" y="1"/>
                    <a:pt x="5237" y="181"/>
                    <a:pt x="3792" y="762"/>
                  </a:cubicBezTo>
                  <a:cubicBezTo>
                    <a:pt x="0" y="2290"/>
                    <a:pt x="2214" y="8925"/>
                    <a:pt x="7688" y="20400"/>
                  </a:cubicBezTo>
                  <a:cubicBezTo>
                    <a:pt x="13164" y="31879"/>
                    <a:pt x="19831" y="36091"/>
                    <a:pt x="19831" y="36091"/>
                  </a:cubicBezTo>
                  <a:cubicBezTo>
                    <a:pt x="21865" y="28722"/>
                    <a:pt x="18256" y="22202"/>
                    <a:pt x="18256" y="22202"/>
                  </a:cubicBezTo>
                  <a:cubicBezTo>
                    <a:pt x="10395" y="13478"/>
                    <a:pt x="8291" y="474"/>
                    <a:pt x="8291" y="474"/>
                  </a:cubicBezTo>
                  <a:cubicBezTo>
                    <a:pt x="8291" y="474"/>
                    <a:pt x="8020" y="1"/>
                    <a:pt x="6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2659011" y="1669898"/>
              <a:ext cx="128493" cy="538310"/>
            </a:xfrm>
            <a:custGeom>
              <a:avLst/>
              <a:gdLst/>
              <a:ahLst/>
              <a:cxnLst/>
              <a:rect l="l" t="t" r="r" b="b"/>
              <a:pathLst>
                <a:path w="11077" h="46406" extrusionOk="0">
                  <a:moveTo>
                    <a:pt x="7174" y="1"/>
                  </a:moveTo>
                  <a:cubicBezTo>
                    <a:pt x="4511" y="1"/>
                    <a:pt x="1" y="2856"/>
                    <a:pt x="717" y="4821"/>
                  </a:cubicBezTo>
                  <a:lnTo>
                    <a:pt x="818" y="5218"/>
                  </a:lnTo>
                  <a:cubicBezTo>
                    <a:pt x="1543" y="8105"/>
                    <a:pt x="4176" y="18965"/>
                    <a:pt x="3532" y="23007"/>
                  </a:cubicBezTo>
                  <a:cubicBezTo>
                    <a:pt x="2798" y="27611"/>
                    <a:pt x="1492" y="40040"/>
                    <a:pt x="1492" y="40040"/>
                  </a:cubicBezTo>
                  <a:cubicBezTo>
                    <a:pt x="1492" y="40040"/>
                    <a:pt x="589" y="45789"/>
                    <a:pt x="3624" y="46386"/>
                  </a:cubicBezTo>
                  <a:cubicBezTo>
                    <a:pt x="3690" y="46399"/>
                    <a:pt x="3757" y="46406"/>
                    <a:pt x="3825" y="46406"/>
                  </a:cubicBezTo>
                  <a:cubicBezTo>
                    <a:pt x="6848" y="46406"/>
                    <a:pt x="11077" y="33479"/>
                    <a:pt x="10974" y="23440"/>
                  </a:cubicBezTo>
                  <a:cubicBezTo>
                    <a:pt x="10869" y="13179"/>
                    <a:pt x="10856" y="5080"/>
                    <a:pt x="8757" y="654"/>
                  </a:cubicBezTo>
                  <a:cubicBezTo>
                    <a:pt x="8440" y="196"/>
                    <a:pt x="7870" y="1"/>
                    <a:pt x="7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445026" y="1084052"/>
              <a:ext cx="298526" cy="306890"/>
            </a:xfrm>
            <a:custGeom>
              <a:avLst/>
              <a:gdLst/>
              <a:ahLst/>
              <a:cxnLst/>
              <a:rect l="l" t="t" r="r" b="b"/>
              <a:pathLst>
                <a:path w="25735" h="26456" extrusionOk="0">
                  <a:moveTo>
                    <a:pt x="12186" y="0"/>
                  </a:moveTo>
                  <a:cubicBezTo>
                    <a:pt x="8284" y="0"/>
                    <a:pt x="4387" y="1133"/>
                    <a:pt x="2816" y="4239"/>
                  </a:cubicBezTo>
                  <a:cubicBezTo>
                    <a:pt x="2164" y="5535"/>
                    <a:pt x="3487" y="6758"/>
                    <a:pt x="3487" y="6758"/>
                  </a:cubicBezTo>
                  <a:cubicBezTo>
                    <a:pt x="3487" y="6758"/>
                    <a:pt x="1" y="10417"/>
                    <a:pt x="253" y="13215"/>
                  </a:cubicBezTo>
                  <a:cubicBezTo>
                    <a:pt x="354" y="14343"/>
                    <a:pt x="715" y="14695"/>
                    <a:pt x="1127" y="14695"/>
                  </a:cubicBezTo>
                  <a:cubicBezTo>
                    <a:pt x="1815" y="14695"/>
                    <a:pt x="2643" y="13717"/>
                    <a:pt x="2643" y="13717"/>
                  </a:cubicBezTo>
                  <a:lnTo>
                    <a:pt x="2643" y="13717"/>
                  </a:lnTo>
                  <a:cubicBezTo>
                    <a:pt x="2643" y="13717"/>
                    <a:pt x="1" y="19612"/>
                    <a:pt x="3009" y="20852"/>
                  </a:cubicBezTo>
                  <a:cubicBezTo>
                    <a:pt x="3298" y="20972"/>
                    <a:pt x="3554" y="21022"/>
                    <a:pt x="3780" y="21022"/>
                  </a:cubicBezTo>
                  <a:cubicBezTo>
                    <a:pt x="4331" y="21022"/>
                    <a:pt x="4703" y="20725"/>
                    <a:pt x="4943" y="20415"/>
                  </a:cubicBezTo>
                  <a:cubicBezTo>
                    <a:pt x="4979" y="20455"/>
                    <a:pt x="5015" y="20501"/>
                    <a:pt x="5048" y="20543"/>
                  </a:cubicBezTo>
                  <a:cubicBezTo>
                    <a:pt x="4724" y="21829"/>
                    <a:pt x="4477" y="24242"/>
                    <a:pt x="6991" y="24777"/>
                  </a:cubicBezTo>
                  <a:cubicBezTo>
                    <a:pt x="7249" y="24832"/>
                    <a:pt x="7480" y="24857"/>
                    <a:pt x="7686" y="24857"/>
                  </a:cubicBezTo>
                  <a:cubicBezTo>
                    <a:pt x="8734" y="24857"/>
                    <a:pt x="9135" y="24201"/>
                    <a:pt x="9245" y="23427"/>
                  </a:cubicBezTo>
                  <a:cubicBezTo>
                    <a:pt x="9378" y="23482"/>
                    <a:pt x="9510" y="23532"/>
                    <a:pt x="9642" y="23576"/>
                  </a:cubicBezTo>
                  <a:cubicBezTo>
                    <a:pt x="10308" y="24996"/>
                    <a:pt x="11612" y="26455"/>
                    <a:pt x="14182" y="26455"/>
                  </a:cubicBezTo>
                  <a:cubicBezTo>
                    <a:pt x="14643" y="26455"/>
                    <a:pt x="15146" y="26408"/>
                    <a:pt x="15693" y="26305"/>
                  </a:cubicBezTo>
                  <a:lnTo>
                    <a:pt x="14876" y="24662"/>
                  </a:lnTo>
                  <a:lnTo>
                    <a:pt x="14876" y="24662"/>
                  </a:lnTo>
                  <a:cubicBezTo>
                    <a:pt x="15231" y="24679"/>
                    <a:pt x="15482" y="24681"/>
                    <a:pt x="15593" y="24681"/>
                  </a:cubicBezTo>
                  <a:cubicBezTo>
                    <a:pt x="15634" y="24681"/>
                    <a:pt x="15656" y="24681"/>
                    <a:pt x="15656" y="24681"/>
                  </a:cubicBezTo>
                  <a:lnTo>
                    <a:pt x="25293" y="10956"/>
                  </a:lnTo>
                  <a:cubicBezTo>
                    <a:pt x="25293" y="10956"/>
                    <a:pt x="25734" y="5886"/>
                    <a:pt x="21418" y="2414"/>
                  </a:cubicBezTo>
                  <a:cubicBezTo>
                    <a:pt x="19732" y="1058"/>
                    <a:pt x="15957" y="0"/>
                    <a:pt x="121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512967" y="1148072"/>
              <a:ext cx="218938" cy="218103"/>
            </a:xfrm>
            <a:custGeom>
              <a:avLst/>
              <a:gdLst/>
              <a:ahLst/>
              <a:cxnLst/>
              <a:rect l="l" t="t" r="r" b="b"/>
              <a:pathLst>
                <a:path w="18874" h="18802" extrusionOk="0">
                  <a:moveTo>
                    <a:pt x="10034" y="0"/>
                  </a:moveTo>
                  <a:cubicBezTo>
                    <a:pt x="6236" y="0"/>
                    <a:pt x="2064" y="2116"/>
                    <a:pt x="1248" y="8654"/>
                  </a:cubicBezTo>
                  <a:cubicBezTo>
                    <a:pt x="1" y="18615"/>
                    <a:pt x="10311" y="18801"/>
                    <a:pt x="11085" y="18801"/>
                  </a:cubicBezTo>
                  <a:cubicBezTo>
                    <a:pt x="11115" y="18801"/>
                    <a:pt x="11131" y="18801"/>
                    <a:pt x="11131" y="18801"/>
                  </a:cubicBezTo>
                  <a:lnTo>
                    <a:pt x="18531" y="8262"/>
                  </a:lnTo>
                  <a:cubicBezTo>
                    <a:pt x="18531" y="8262"/>
                    <a:pt x="18873" y="4370"/>
                    <a:pt x="15557" y="1701"/>
                  </a:cubicBezTo>
                  <a:cubicBezTo>
                    <a:pt x="14335" y="719"/>
                    <a:pt x="12248" y="0"/>
                    <a:pt x="10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104613" y="1084052"/>
              <a:ext cx="298468" cy="306890"/>
            </a:xfrm>
            <a:custGeom>
              <a:avLst/>
              <a:gdLst/>
              <a:ahLst/>
              <a:cxnLst/>
              <a:rect l="l" t="t" r="r" b="b"/>
              <a:pathLst>
                <a:path w="25730" h="26456" extrusionOk="0">
                  <a:moveTo>
                    <a:pt x="13549" y="0"/>
                  </a:moveTo>
                  <a:cubicBezTo>
                    <a:pt x="9778" y="0"/>
                    <a:pt x="6003" y="1058"/>
                    <a:pt x="4317" y="2414"/>
                  </a:cubicBezTo>
                  <a:cubicBezTo>
                    <a:pt x="1" y="5886"/>
                    <a:pt x="444" y="10956"/>
                    <a:pt x="444" y="10956"/>
                  </a:cubicBezTo>
                  <a:lnTo>
                    <a:pt x="10080" y="24681"/>
                  </a:lnTo>
                  <a:cubicBezTo>
                    <a:pt x="10080" y="24681"/>
                    <a:pt x="10103" y="24681"/>
                    <a:pt x="10144" y="24681"/>
                  </a:cubicBezTo>
                  <a:cubicBezTo>
                    <a:pt x="10256" y="24681"/>
                    <a:pt x="10508" y="24679"/>
                    <a:pt x="10859" y="24662"/>
                  </a:cubicBezTo>
                  <a:lnTo>
                    <a:pt x="10859" y="24662"/>
                  </a:lnTo>
                  <a:lnTo>
                    <a:pt x="10043" y="26305"/>
                  </a:lnTo>
                  <a:cubicBezTo>
                    <a:pt x="10590" y="26408"/>
                    <a:pt x="11092" y="26455"/>
                    <a:pt x="11554" y="26455"/>
                  </a:cubicBezTo>
                  <a:cubicBezTo>
                    <a:pt x="14123" y="26455"/>
                    <a:pt x="15427" y="24996"/>
                    <a:pt x="16093" y="23576"/>
                  </a:cubicBezTo>
                  <a:cubicBezTo>
                    <a:pt x="16225" y="23532"/>
                    <a:pt x="16357" y="23482"/>
                    <a:pt x="16490" y="23427"/>
                  </a:cubicBezTo>
                  <a:cubicBezTo>
                    <a:pt x="16600" y="24201"/>
                    <a:pt x="16998" y="24857"/>
                    <a:pt x="18045" y="24857"/>
                  </a:cubicBezTo>
                  <a:cubicBezTo>
                    <a:pt x="18251" y="24857"/>
                    <a:pt x="18481" y="24832"/>
                    <a:pt x="18739" y="24777"/>
                  </a:cubicBezTo>
                  <a:cubicBezTo>
                    <a:pt x="21258" y="24242"/>
                    <a:pt x="21010" y="21829"/>
                    <a:pt x="20687" y="20543"/>
                  </a:cubicBezTo>
                  <a:cubicBezTo>
                    <a:pt x="20724" y="20501"/>
                    <a:pt x="20756" y="20455"/>
                    <a:pt x="20792" y="20415"/>
                  </a:cubicBezTo>
                  <a:cubicBezTo>
                    <a:pt x="21031" y="20725"/>
                    <a:pt x="21404" y="21022"/>
                    <a:pt x="21955" y="21022"/>
                  </a:cubicBezTo>
                  <a:cubicBezTo>
                    <a:pt x="22181" y="21022"/>
                    <a:pt x="22437" y="20972"/>
                    <a:pt x="22726" y="20852"/>
                  </a:cubicBezTo>
                  <a:cubicBezTo>
                    <a:pt x="25729" y="19612"/>
                    <a:pt x="23092" y="13717"/>
                    <a:pt x="23092" y="13717"/>
                  </a:cubicBezTo>
                  <a:lnTo>
                    <a:pt x="23092" y="13717"/>
                  </a:lnTo>
                  <a:cubicBezTo>
                    <a:pt x="23092" y="13717"/>
                    <a:pt x="23923" y="14695"/>
                    <a:pt x="24610" y="14695"/>
                  </a:cubicBezTo>
                  <a:cubicBezTo>
                    <a:pt x="25023" y="14695"/>
                    <a:pt x="25384" y="14343"/>
                    <a:pt x="25484" y="13215"/>
                  </a:cubicBezTo>
                  <a:cubicBezTo>
                    <a:pt x="25730" y="10417"/>
                    <a:pt x="22249" y="6758"/>
                    <a:pt x="22249" y="6758"/>
                  </a:cubicBezTo>
                  <a:cubicBezTo>
                    <a:pt x="22249" y="6758"/>
                    <a:pt x="23576" y="5535"/>
                    <a:pt x="22919" y="4239"/>
                  </a:cubicBezTo>
                  <a:cubicBezTo>
                    <a:pt x="21348" y="1133"/>
                    <a:pt x="17451" y="0"/>
                    <a:pt x="13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3116410" y="1148072"/>
              <a:ext cx="218834" cy="218103"/>
            </a:xfrm>
            <a:custGeom>
              <a:avLst/>
              <a:gdLst/>
              <a:ahLst/>
              <a:cxnLst/>
              <a:rect l="l" t="t" r="r" b="b"/>
              <a:pathLst>
                <a:path w="18865" h="18802" extrusionOk="0">
                  <a:moveTo>
                    <a:pt x="8835" y="0"/>
                  </a:moveTo>
                  <a:cubicBezTo>
                    <a:pt x="6621" y="0"/>
                    <a:pt x="4534" y="719"/>
                    <a:pt x="3314" y="1701"/>
                  </a:cubicBezTo>
                  <a:cubicBezTo>
                    <a:pt x="0" y="4370"/>
                    <a:pt x="338" y="8262"/>
                    <a:pt x="338" y="8262"/>
                  </a:cubicBezTo>
                  <a:lnTo>
                    <a:pt x="7734" y="18801"/>
                  </a:lnTo>
                  <a:cubicBezTo>
                    <a:pt x="7734" y="18801"/>
                    <a:pt x="7750" y="18801"/>
                    <a:pt x="7780" y="18801"/>
                  </a:cubicBezTo>
                  <a:cubicBezTo>
                    <a:pt x="8554" y="18801"/>
                    <a:pt x="18865" y="18615"/>
                    <a:pt x="17623" y="8654"/>
                  </a:cubicBezTo>
                  <a:cubicBezTo>
                    <a:pt x="16807" y="2116"/>
                    <a:pt x="12633" y="0"/>
                    <a:pt x="8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598946" y="1148049"/>
              <a:ext cx="641538" cy="549817"/>
            </a:xfrm>
            <a:custGeom>
              <a:avLst/>
              <a:gdLst/>
              <a:ahLst/>
              <a:cxnLst/>
              <a:rect l="l" t="t" r="r" b="b"/>
              <a:pathLst>
                <a:path w="55305" h="47398" extrusionOk="0">
                  <a:moveTo>
                    <a:pt x="30776" y="1"/>
                  </a:moveTo>
                  <a:cubicBezTo>
                    <a:pt x="28984" y="1"/>
                    <a:pt x="27309" y="146"/>
                    <a:pt x="25839" y="352"/>
                  </a:cubicBezTo>
                  <a:cubicBezTo>
                    <a:pt x="17069" y="1579"/>
                    <a:pt x="3099" y="6361"/>
                    <a:pt x="1131" y="25739"/>
                  </a:cubicBezTo>
                  <a:cubicBezTo>
                    <a:pt x="1" y="36913"/>
                    <a:pt x="3353" y="43765"/>
                    <a:pt x="10705" y="47115"/>
                  </a:cubicBezTo>
                  <a:cubicBezTo>
                    <a:pt x="12317" y="47305"/>
                    <a:pt x="13946" y="47398"/>
                    <a:pt x="15581" y="47398"/>
                  </a:cubicBezTo>
                  <a:cubicBezTo>
                    <a:pt x="32780" y="47398"/>
                    <a:pt x="50592" y="37109"/>
                    <a:pt x="55305" y="20441"/>
                  </a:cubicBezTo>
                  <a:cubicBezTo>
                    <a:pt x="54990" y="19260"/>
                    <a:pt x="54626" y="18055"/>
                    <a:pt x="54196" y="16828"/>
                  </a:cubicBezTo>
                  <a:cubicBezTo>
                    <a:pt x="49369" y="2977"/>
                    <a:pt x="38876" y="1"/>
                    <a:pt x="307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723054" y="1385164"/>
              <a:ext cx="564224" cy="338476"/>
            </a:xfrm>
            <a:custGeom>
              <a:avLst/>
              <a:gdLst/>
              <a:ahLst/>
              <a:cxnLst/>
              <a:rect l="l" t="t" r="r" b="b"/>
              <a:pathLst>
                <a:path w="48640" h="29179" extrusionOk="0">
                  <a:moveTo>
                    <a:pt x="44606" y="0"/>
                  </a:moveTo>
                  <a:lnTo>
                    <a:pt x="44606" y="0"/>
                  </a:lnTo>
                  <a:cubicBezTo>
                    <a:pt x="39894" y="16664"/>
                    <a:pt x="22080" y="26956"/>
                    <a:pt x="4876" y="26956"/>
                  </a:cubicBezTo>
                  <a:cubicBezTo>
                    <a:pt x="3241" y="26956"/>
                    <a:pt x="1612" y="26864"/>
                    <a:pt x="0" y="26674"/>
                  </a:cubicBezTo>
                  <a:lnTo>
                    <a:pt x="0" y="26674"/>
                  </a:lnTo>
                  <a:cubicBezTo>
                    <a:pt x="3735" y="28378"/>
                    <a:pt x="8499" y="29179"/>
                    <a:pt x="14234" y="29179"/>
                  </a:cubicBezTo>
                  <a:cubicBezTo>
                    <a:pt x="16779" y="29179"/>
                    <a:pt x="19516" y="29021"/>
                    <a:pt x="22440" y="28714"/>
                  </a:cubicBezTo>
                  <a:cubicBezTo>
                    <a:pt x="43270" y="26533"/>
                    <a:pt x="48639" y="15140"/>
                    <a:pt x="446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688544" y="1531359"/>
              <a:ext cx="162876" cy="84726"/>
            </a:xfrm>
            <a:custGeom>
              <a:avLst/>
              <a:gdLst/>
              <a:ahLst/>
              <a:cxnLst/>
              <a:rect l="l" t="t" r="r" b="b"/>
              <a:pathLst>
                <a:path w="14041" h="7304" extrusionOk="0">
                  <a:moveTo>
                    <a:pt x="7023" y="0"/>
                  </a:moveTo>
                  <a:cubicBezTo>
                    <a:pt x="3145" y="0"/>
                    <a:pt x="1" y="1638"/>
                    <a:pt x="1" y="3655"/>
                  </a:cubicBezTo>
                  <a:cubicBezTo>
                    <a:pt x="1" y="5671"/>
                    <a:pt x="3145" y="7304"/>
                    <a:pt x="7023" y="7304"/>
                  </a:cubicBezTo>
                  <a:cubicBezTo>
                    <a:pt x="10896" y="7304"/>
                    <a:pt x="14040" y="5671"/>
                    <a:pt x="14040" y="3655"/>
                  </a:cubicBezTo>
                  <a:cubicBezTo>
                    <a:pt x="14040" y="1634"/>
                    <a:pt x="10902" y="0"/>
                    <a:pt x="7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028250" y="1531359"/>
              <a:ext cx="162806" cy="84726"/>
            </a:xfrm>
            <a:custGeom>
              <a:avLst/>
              <a:gdLst/>
              <a:ahLst/>
              <a:cxnLst/>
              <a:rect l="l" t="t" r="r" b="b"/>
              <a:pathLst>
                <a:path w="14035" h="7304" extrusionOk="0">
                  <a:moveTo>
                    <a:pt x="7016" y="0"/>
                  </a:moveTo>
                  <a:cubicBezTo>
                    <a:pt x="3143" y="0"/>
                    <a:pt x="0" y="1638"/>
                    <a:pt x="0" y="3655"/>
                  </a:cubicBezTo>
                  <a:cubicBezTo>
                    <a:pt x="0" y="5671"/>
                    <a:pt x="3143" y="7304"/>
                    <a:pt x="7016" y="7304"/>
                  </a:cubicBezTo>
                  <a:cubicBezTo>
                    <a:pt x="10896" y="7304"/>
                    <a:pt x="14034" y="5671"/>
                    <a:pt x="14034" y="3655"/>
                  </a:cubicBezTo>
                  <a:cubicBezTo>
                    <a:pt x="14034" y="1634"/>
                    <a:pt x="10891" y="0"/>
                    <a:pt x="7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2882543" y="1435880"/>
              <a:ext cx="113042" cy="129920"/>
            </a:xfrm>
            <a:custGeom>
              <a:avLst/>
              <a:gdLst/>
              <a:ahLst/>
              <a:cxnLst/>
              <a:rect l="l" t="t" r="r" b="b"/>
              <a:pathLst>
                <a:path w="9745" h="11200" extrusionOk="0">
                  <a:moveTo>
                    <a:pt x="4295" y="1"/>
                  </a:moveTo>
                  <a:cubicBezTo>
                    <a:pt x="4293" y="1"/>
                    <a:pt x="4290" y="1"/>
                    <a:pt x="4288" y="1"/>
                  </a:cubicBezTo>
                  <a:cubicBezTo>
                    <a:pt x="4288" y="1"/>
                    <a:pt x="898" y="297"/>
                    <a:pt x="971" y="4162"/>
                  </a:cubicBezTo>
                  <a:cubicBezTo>
                    <a:pt x="1042" y="7875"/>
                    <a:pt x="1" y="11200"/>
                    <a:pt x="4297" y="11200"/>
                  </a:cubicBezTo>
                  <a:cubicBezTo>
                    <a:pt x="4467" y="11200"/>
                    <a:pt x="4645" y="11194"/>
                    <a:pt x="4832" y="11184"/>
                  </a:cubicBezTo>
                  <a:cubicBezTo>
                    <a:pt x="9745" y="10905"/>
                    <a:pt x="8062" y="6763"/>
                    <a:pt x="7495" y="4727"/>
                  </a:cubicBezTo>
                  <a:cubicBezTo>
                    <a:pt x="6935" y="2690"/>
                    <a:pt x="6584" y="1"/>
                    <a:pt x="4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2563114" y="1286959"/>
              <a:ext cx="737076" cy="348800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2737404" y="1790480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0" y="2250"/>
                  </a:lnTo>
                  <a:lnTo>
                    <a:pt x="2716" y="30361"/>
                  </a:lnTo>
                  <a:lnTo>
                    <a:pt x="23813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2721152" y="1777987"/>
              <a:ext cx="276289" cy="352141"/>
            </a:xfrm>
            <a:custGeom>
              <a:avLst/>
              <a:gdLst/>
              <a:ahLst/>
              <a:cxnLst/>
              <a:rect l="l" t="t" r="r" b="b"/>
              <a:pathLst>
                <a:path w="23818" h="30357" extrusionOk="0">
                  <a:moveTo>
                    <a:pt x="21190" y="1"/>
                  </a:moveTo>
                  <a:lnTo>
                    <a:pt x="0" y="2246"/>
                  </a:lnTo>
                  <a:lnTo>
                    <a:pt x="2716" y="30357"/>
                  </a:lnTo>
                  <a:lnTo>
                    <a:pt x="23818" y="28222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2724748" y="1765772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1" y="2250"/>
                  </a:lnTo>
                  <a:lnTo>
                    <a:pt x="2715" y="30361"/>
                  </a:lnTo>
                  <a:lnTo>
                    <a:pt x="23814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721094" y="1751423"/>
              <a:ext cx="276300" cy="352141"/>
            </a:xfrm>
            <a:custGeom>
              <a:avLst/>
              <a:gdLst/>
              <a:ahLst/>
              <a:cxnLst/>
              <a:rect l="l" t="t" r="r" b="b"/>
              <a:pathLst>
                <a:path w="23819" h="30357" extrusionOk="0">
                  <a:moveTo>
                    <a:pt x="21190" y="1"/>
                  </a:moveTo>
                  <a:lnTo>
                    <a:pt x="1" y="2250"/>
                  </a:lnTo>
                  <a:lnTo>
                    <a:pt x="2716" y="30357"/>
                  </a:lnTo>
                  <a:lnTo>
                    <a:pt x="23818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2713519" y="1777523"/>
              <a:ext cx="58708" cy="364785"/>
            </a:xfrm>
            <a:custGeom>
              <a:avLst/>
              <a:gdLst/>
              <a:ahLst/>
              <a:cxnLst/>
              <a:rect l="l" t="t" r="r" b="b"/>
              <a:pathLst>
                <a:path w="5061" h="31447" extrusionOk="0">
                  <a:moveTo>
                    <a:pt x="654" y="0"/>
                  </a:moveTo>
                  <a:lnTo>
                    <a:pt x="1" y="2456"/>
                  </a:lnTo>
                  <a:lnTo>
                    <a:pt x="3510" y="31096"/>
                  </a:lnTo>
                  <a:lnTo>
                    <a:pt x="5061" y="31447"/>
                  </a:lnTo>
                  <a:lnTo>
                    <a:pt x="4080" y="2803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773549" y="1844942"/>
              <a:ext cx="299013" cy="363057"/>
            </a:xfrm>
            <a:custGeom>
              <a:avLst/>
              <a:gdLst/>
              <a:ahLst/>
              <a:cxnLst/>
              <a:rect l="l" t="t" r="r" b="b"/>
              <a:pathLst>
                <a:path w="25777" h="31298" extrusionOk="0">
                  <a:moveTo>
                    <a:pt x="4742" y="1"/>
                  </a:moveTo>
                  <a:lnTo>
                    <a:pt x="1" y="27838"/>
                  </a:lnTo>
                  <a:lnTo>
                    <a:pt x="20930" y="31297"/>
                  </a:lnTo>
                  <a:lnTo>
                    <a:pt x="25776" y="3378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761160" y="1828598"/>
              <a:ext cx="299071" cy="363103"/>
            </a:xfrm>
            <a:custGeom>
              <a:avLst/>
              <a:gdLst/>
              <a:ahLst/>
              <a:cxnLst/>
              <a:rect l="l" t="t" r="r" b="b"/>
              <a:pathLst>
                <a:path w="25782" h="31302" extrusionOk="0">
                  <a:moveTo>
                    <a:pt x="4741" y="0"/>
                  </a:moveTo>
                  <a:lnTo>
                    <a:pt x="0" y="27838"/>
                  </a:lnTo>
                  <a:lnTo>
                    <a:pt x="20930" y="31301"/>
                  </a:lnTo>
                  <a:lnTo>
                    <a:pt x="25781" y="3377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767830" y="1817752"/>
              <a:ext cx="299002" cy="363080"/>
            </a:xfrm>
            <a:custGeom>
              <a:avLst/>
              <a:gdLst/>
              <a:ahLst/>
              <a:cxnLst/>
              <a:rect l="l" t="t" r="r" b="b"/>
              <a:pathLst>
                <a:path w="25776" h="31300" extrusionOk="0">
                  <a:moveTo>
                    <a:pt x="4737" y="0"/>
                  </a:moveTo>
                  <a:lnTo>
                    <a:pt x="1" y="27842"/>
                  </a:lnTo>
                  <a:lnTo>
                    <a:pt x="20926" y="31300"/>
                  </a:lnTo>
                  <a:lnTo>
                    <a:pt x="25776" y="33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2768097" y="1802927"/>
              <a:ext cx="299002" cy="363092"/>
            </a:xfrm>
            <a:custGeom>
              <a:avLst/>
              <a:gdLst/>
              <a:ahLst/>
              <a:cxnLst/>
              <a:rect l="l" t="t" r="r" b="b"/>
              <a:pathLst>
                <a:path w="25776" h="31301" extrusionOk="0">
                  <a:moveTo>
                    <a:pt x="4737" y="1"/>
                  </a:moveTo>
                  <a:lnTo>
                    <a:pt x="1" y="27841"/>
                  </a:lnTo>
                  <a:lnTo>
                    <a:pt x="20926" y="31301"/>
                  </a:lnTo>
                  <a:lnTo>
                    <a:pt x="25776" y="337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2760592" y="1802927"/>
              <a:ext cx="62466" cy="365528"/>
            </a:xfrm>
            <a:custGeom>
              <a:avLst/>
              <a:gdLst/>
              <a:ahLst/>
              <a:cxnLst/>
              <a:rect l="l" t="t" r="r" b="b"/>
              <a:pathLst>
                <a:path w="5385" h="31511" extrusionOk="0">
                  <a:moveTo>
                    <a:pt x="5384" y="1"/>
                  </a:moveTo>
                  <a:lnTo>
                    <a:pt x="4107" y="2204"/>
                  </a:lnTo>
                  <a:lnTo>
                    <a:pt x="0" y="30763"/>
                  </a:lnTo>
                  <a:lnTo>
                    <a:pt x="1406" y="31511"/>
                  </a:lnTo>
                  <a:lnTo>
                    <a:pt x="1351" y="27956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rgbClr val="FCA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2566768" y="1881981"/>
              <a:ext cx="164674" cy="131602"/>
            </a:xfrm>
            <a:custGeom>
              <a:avLst/>
              <a:gdLst/>
              <a:ahLst/>
              <a:cxnLst/>
              <a:rect l="l" t="t" r="r" b="b"/>
              <a:pathLst>
                <a:path w="14196" h="11345" extrusionOk="0">
                  <a:moveTo>
                    <a:pt x="1994" y="1"/>
                  </a:moveTo>
                  <a:cubicBezTo>
                    <a:pt x="1994" y="1"/>
                    <a:pt x="0" y="5386"/>
                    <a:pt x="137" y="10591"/>
                  </a:cubicBezTo>
                  <a:cubicBezTo>
                    <a:pt x="1848" y="11105"/>
                    <a:pt x="3656" y="11345"/>
                    <a:pt x="5490" y="11345"/>
                  </a:cubicBezTo>
                  <a:cubicBezTo>
                    <a:pt x="8420" y="11345"/>
                    <a:pt x="11417" y="10732"/>
                    <a:pt x="14195" y="9643"/>
                  </a:cubicBezTo>
                  <a:cubicBezTo>
                    <a:pt x="13880" y="9520"/>
                    <a:pt x="13588" y="9387"/>
                    <a:pt x="13346" y="9219"/>
                  </a:cubicBezTo>
                  <a:cubicBezTo>
                    <a:pt x="12343" y="8530"/>
                    <a:pt x="11490" y="4724"/>
                    <a:pt x="11490" y="4724"/>
                  </a:cubicBezTo>
                  <a:cubicBezTo>
                    <a:pt x="11490" y="4724"/>
                    <a:pt x="5905" y="3319"/>
                    <a:pt x="19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2568299" y="1991496"/>
              <a:ext cx="358428" cy="158607"/>
            </a:xfrm>
            <a:custGeom>
              <a:avLst/>
              <a:gdLst/>
              <a:ahLst/>
              <a:cxnLst/>
              <a:rect l="l" t="t" r="r" b="b"/>
              <a:pathLst>
                <a:path w="30899" h="13673" extrusionOk="0">
                  <a:moveTo>
                    <a:pt x="14063" y="207"/>
                  </a:moveTo>
                  <a:cubicBezTo>
                    <a:pt x="11281" y="1294"/>
                    <a:pt x="8280" y="1906"/>
                    <a:pt x="5345" y="1906"/>
                  </a:cubicBezTo>
                  <a:cubicBezTo>
                    <a:pt x="3514" y="1906"/>
                    <a:pt x="1710" y="1668"/>
                    <a:pt x="0" y="1159"/>
                  </a:cubicBezTo>
                  <a:lnTo>
                    <a:pt x="0" y="1159"/>
                  </a:lnTo>
                  <a:cubicBezTo>
                    <a:pt x="54" y="3144"/>
                    <a:pt x="410" y="5106"/>
                    <a:pt x="1315" y="6731"/>
                  </a:cubicBezTo>
                  <a:cubicBezTo>
                    <a:pt x="3925" y="11447"/>
                    <a:pt x="11591" y="13672"/>
                    <a:pt x="18436" y="13672"/>
                  </a:cubicBezTo>
                  <a:cubicBezTo>
                    <a:pt x="20146" y="13672"/>
                    <a:pt x="21805" y="13533"/>
                    <a:pt x="23322" y="13260"/>
                  </a:cubicBezTo>
                  <a:cubicBezTo>
                    <a:pt x="30899" y="11892"/>
                    <a:pt x="30457" y="5025"/>
                    <a:pt x="28796" y="2730"/>
                  </a:cubicBezTo>
                  <a:cubicBezTo>
                    <a:pt x="26824" y="1"/>
                    <a:pt x="17968" y="1708"/>
                    <a:pt x="14063" y="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5"/>
          <p:cNvGrpSpPr/>
          <p:nvPr/>
        </p:nvGrpSpPr>
        <p:grpSpPr>
          <a:xfrm rot="-1108094">
            <a:off x="6742060" y="-68980"/>
            <a:ext cx="3610684" cy="4483562"/>
            <a:chOff x="4120428" y="1214381"/>
            <a:chExt cx="1205891" cy="1497446"/>
          </a:xfrm>
        </p:grpSpPr>
        <p:sp>
          <p:nvSpPr>
            <p:cNvPr id="156" name="Google Shape;156;p25"/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5"/>
          <p:cNvSpPr/>
          <p:nvPr/>
        </p:nvSpPr>
        <p:spPr>
          <a:xfrm rot="2700000">
            <a:off x="397289" y="2672926"/>
            <a:ext cx="256133" cy="142278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 rot="-1108272">
            <a:off x="352240" y="2086831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-1108272">
            <a:off x="1022965" y="2459356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CD8AC8-4279-4241-AED6-0927B0148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81" y="1166196"/>
            <a:ext cx="5909733" cy="2341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6FA15-798C-4432-B16D-71394FF4F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28700"/>
            <a:ext cx="1543050" cy="397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D83D4A-2F3D-4CE7-8A9B-3C95A5F4A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1822008"/>
            <a:ext cx="3052233" cy="2665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1FE03-6892-4B79-A43F-44037BED6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806" y="1226209"/>
            <a:ext cx="4988484" cy="2418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138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8400" y="-328857"/>
            <a:ext cx="749511" cy="814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90673" y="-328857"/>
            <a:ext cx="749511" cy="8146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58770" y="-300335"/>
            <a:ext cx="749511" cy="8146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67659" y="4695143"/>
            <a:ext cx="749511" cy="8146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878" y="4339203"/>
            <a:ext cx="469815" cy="5106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211" y="2957256"/>
            <a:ext cx="749511" cy="814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02" y="946103"/>
            <a:ext cx="749511" cy="814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6184735" y="-28863"/>
            <a:ext cx="3796424" cy="15375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43365" y="-47792"/>
            <a:ext cx="3659582" cy="1482131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083583" y="218169"/>
            <a:ext cx="4977260" cy="35112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3368782" y="1410994"/>
            <a:ext cx="2744469" cy="708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A.Khởi</a:t>
            </a:r>
            <a:r>
              <a:rPr lang="en-US" sz="4001" kern="1200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lang="en-US" sz="4001" kern="1200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52575" y="2387650"/>
            <a:ext cx="1327337" cy="94904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3505659" y="2086984"/>
            <a:ext cx="2427268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vi-VN" sz="3000" b="1" kern="1200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  <a:ea typeface="+mn-ea"/>
                <a:cs typeface="+mn-cs"/>
              </a:rPr>
              <a:t>Trả lời câu hỏi</a:t>
            </a:r>
            <a:endParaRPr lang="en-US" sz="3000" b="1" kern="1200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923802" y="3998742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3730173" y="3224141"/>
            <a:ext cx="1299595" cy="1133084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20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23">
                <a:lnSpc>
                  <a:spcPts val="8401"/>
                </a:lnSpc>
                <a:spcBef>
                  <a:spcPct val="0"/>
                </a:spcBef>
                <a:buClrTx/>
                <a:defRPr/>
              </a:pPr>
              <a:r>
                <a:rPr lang="en-US" sz="6000" kern="1200" spc="558" dirty="0">
                  <a:solidFill>
                    <a:srgbClr val="403D3C"/>
                  </a:solidFill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057036" y="4119423"/>
            <a:ext cx="300306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33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hỏi</a:t>
            </a:r>
            <a:endParaRPr lang="en-US" sz="33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5171566" y="3939346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5324062" y="4014728"/>
            <a:ext cx="3003068" cy="615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4001" b="1" kern="1200" dirty="0">
                <a:solidFill>
                  <a:srgbClr val="FF0000"/>
                </a:solidFill>
                <a:latin typeface="#9Slide03 Dekar" panose="02000000000000000000" pitchFamily="2" charset="0"/>
                <a:ea typeface="+mn-ea"/>
                <a:cs typeface="+mn-cs"/>
              </a:rPr>
              <a:t>Con trả lời </a:t>
            </a:r>
            <a:endParaRPr lang="en-US" sz="4001" b="1" kern="1200" dirty="0">
              <a:solidFill>
                <a:srgbClr val="FF0000"/>
              </a:solidFill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33"/>
          <p:cNvPicPr preferRelativeResize="0"/>
          <p:nvPr/>
        </p:nvPicPr>
        <p:blipFill rotWithShape="1">
          <a:blip r:embed="rId3">
            <a:alphaModFix/>
          </a:blip>
          <a:srcRect l="33297"/>
          <a:stretch/>
        </p:blipFill>
        <p:spPr>
          <a:xfrm>
            <a:off x="4365849" y="355800"/>
            <a:ext cx="4435500" cy="44319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2ABCB-A17E-4842-AEAC-92080B47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7391"/>
              </p:ext>
            </p:extLst>
          </p:nvPr>
        </p:nvGraphicFramePr>
        <p:xfrm>
          <a:off x="215522" y="1898049"/>
          <a:ext cx="3916211" cy="15966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916211">
                  <a:extLst>
                    <a:ext uri="{9D8B030D-6E8A-4147-A177-3AD203B41FA5}">
                      <a16:colId xmlns:a16="http://schemas.microsoft.com/office/drawing/2014/main" val="3867915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1: Tìm hiểu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(HS làm việc nhóm đôi)</a:t>
                      </a:r>
                      <a:endParaRPr lang="vi-VN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487475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AC8BA0-3620-375A-F51B-37CB69FEF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03458"/>
              </p:ext>
            </p:extLst>
          </p:nvPr>
        </p:nvGraphicFramePr>
        <p:xfrm>
          <a:off x="823300" y="644612"/>
          <a:ext cx="3364090" cy="68770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364090">
                  <a:extLst>
                    <a:ext uri="{9D8B030D-6E8A-4147-A177-3AD203B41FA5}">
                      <a16:colId xmlns:a16="http://schemas.microsoft.com/office/drawing/2014/main" val="1877953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61125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A32A12-0ED0-D8CB-B0A4-CA3DC83A4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75070"/>
              </p:ext>
            </p:extLst>
          </p:nvPr>
        </p:nvGraphicFramePr>
        <p:xfrm>
          <a:off x="4736394" y="2340854"/>
          <a:ext cx="4407606" cy="247586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4407606">
                  <a:extLst>
                    <a:ext uri="{9D8B030D-6E8A-4147-A177-3AD203B41FA5}">
                      <a16:colId xmlns:a16="http://schemas.microsoft.com/office/drawing/2014/main" val="1050820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 nghe giảng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Ham đọc sách, báo, tập chí để mở rộng hiểu biết cho bản thân.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Tích cự làm việc nhóm và tham gia sôi nổi để học hỏi và hôc trợ lẫn nhau.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59119647"/>
                  </a:ext>
                </a:extLst>
              </a:tr>
            </a:tbl>
          </a:graphicData>
        </a:graphic>
      </p:graphicFrame>
      <p:pic>
        <p:nvPicPr>
          <p:cNvPr id="5" name="图片 7">
            <a:extLst>
              <a:ext uri="{FF2B5EF4-FFF2-40B4-BE49-F238E27FC236}">
                <a16:creationId xmlns:a16="http://schemas.microsoft.com/office/drawing/2014/main" id="{76AAC9A0-5DA8-1EAA-E79E-9A430EB8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0" y="-492368"/>
            <a:ext cx="3349067" cy="3231808"/>
          </a:xfrm>
          <a:prstGeom prst="rect">
            <a:avLst/>
          </a:prstGeom>
        </p:spPr>
      </p:pic>
      <p:pic>
        <p:nvPicPr>
          <p:cNvPr id="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976D9414-FE1E-BEA0-A0A8-33CCAE36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49" y="906891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2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536373" y="3183623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 HĐ 1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khen cả lớp mình. </a:t>
            </a:r>
            <a:br>
              <a:rPr lang="vi-VN" sz="4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163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708490" y="506849"/>
            <a:ext cx="6429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400" kern="1200">
                <a:solidFill>
                  <a:prstClr val="white"/>
                </a:solidFill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59489" y="628650"/>
            <a:ext cx="6433900" cy="321183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6000" y="2617906"/>
              <a:ext cx="5955926" cy="1420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cụ thể của giữ lời hứa và tự làm lấy việc của mình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 (HS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4)</a:t>
              </a:r>
              <a:endParaRPr lang="vi-VN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endParaRPr lang="en-US" sz="27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628650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0"/>
          <p:cNvSpPr/>
          <p:nvPr/>
        </p:nvSpPr>
        <p:spPr>
          <a:xfrm>
            <a:off x="5032100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0"/>
          <p:cNvSpPr/>
          <p:nvPr/>
        </p:nvSpPr>
        <p:spPr>
          <a:xfrm>
            <a:off x="458888" y="1477188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0"/>
          <p:cNvSpPr/>
          <p:nvPr/>
        </p:nvSpPr>
        <p:spPr>
          <a:xfrm>
            <a:off x="3440875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/>
          <p:nvPr/>
        </p:nvSpPr>
        <p:spPr>
          <a:xfrm>
            <a:off x="5345213" y="1565263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40"/>
          <p:cNvGrpSpPr/>
          <p:nvPr/>
        </p:nvGrpSpPr>
        <p:grpSpPr>
          <a:xfrm>
            <a:off x="4440177" y="1940031"/>
            <a:ext cx="1258360" cy="2751293"/>
            <a:chOff x="4724018" y="1905159"/>
            <a:chExt cx="1638324" cy="2751293"/>
          </a:xfrm>
        </p:grpSpPr>
        <p:grpSp>
          <p:nvGrpSpPr>
            <p:cNvPr id="866" name="Google Shape;866;p40"/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867" name="Google Shape;867;p40"/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40"/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40"/>
          <p:cNvGrpSpPr/>
          <p:nvPr/>
        </p:nvGrpSpPr>
        <p:grpSpPr>
          <a:xfrm>
            <a:off x="3305543" y="1829581"/>
            <a:ext cx="1368904" cy="2930541"/>
            <a:chOff x="2781652" y="1725910"/>
            <a:chExt cx="1726199" cy="2930541"/>
          </a:xfrm>
        </p:grpSpPr>
        <p:grpSp>
          <p:nvGrpSpPr>
            <p:cNvPr id="903" name="Google Shape;903;p40"/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904" name="Google Shape;904;p40"/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5" name="Google Shape;935;p40"/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4708D-166D-8149-47E0-18FB8B6B19F5}"/>
              </a:ext>
            </a:extLst>
          </p:cNvPr>
          <p:cNvGraphicFramePr>
            <a:graphicFrameLocks noGrp="1"/>
          </p:cNvGraphicFramePr>
          <p:nvPr/>
        </p:nvGraphicFramePr>
        <p:xfrm>
          <a:off x="126025" y="937217"/>
          <a:ext cx="3241461" cy="60560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val="2874534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</a:t>
                      </a:r>
                      <a:r>
                        <a:rPr lang="vi-VN" sz="1400" dirty="0">
                          <a:effectLst/>
                        </a:rPr>
                        <a:t> đã </a:t>
                      </a:r>
                      <a:r>
                        <a:rPr lang="en-US" sz="1400" dirty="0" err="1">
                          <a:effectLst/>
                        </a:rPr>
                        <a:t>hứa</a:t>
                      </a:r>
                      <a:r>
                        <a:rPr lang="vi-VN" sz="1400" dirty="0">
                          <a:effectLst/>
                        </a:rPr>
                        <a:t> với một ai đó em cần phải thế nào 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50197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A5CB2A-B5A1-1905-89B4-459CE30DA54D}"/>
              </a:ext>
            </a:extLst>
          </p:cNvPr>
          <p:cNvGraphicFramePr>
            <a:graphicFrameLocks noGrp="1"/>
          </p:cNvGraphicFramePr>
          <p:nvPr/>
        </p:nvGraphicFramePr>
        <p:xfrm>
          <a:off x="110526" y="2221730"/>
          <a:ext cx="3241461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val="1942419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Biểu</a:t>
                      </a:r>
                      <a:r>
                        <a:rPr lang="vi-VN" sz="1400" dirty="0">
                          <a:effectLst/>
                        </a:rPr>
                        <a:t> hiện của tự làm lấy việc của mình là gì ? Hãy kể ra một số vệc làm đó.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047397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3D2B15-BC30-A079-2CE7-BAE969C97AE0}"/>
              </a:ext>
            </a:extLst>
          </p:cNvPr>
          <p:cNvGraphicFramePr>
            <a:graphicFrameLocks noGrp="1"/>
          </p:cNvGraphicFramePr>
          <p:nvPr/>
        </p:nvGraphicFramePr>
        <p:xfrm>
          <a:off x="5770929" y="639623"/>
          <a:ext cx="3074552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074552">
                  <a:extLst>
                    <a:ext uri="{9D8B030D-6E8A-4147-A177-3AD203B41FA5}">
                      <a16:colId xmlns:a16="http://schemas.microsoft.com/office/drawing/2014/main" val="2039756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vi-VN" sz="1400" dirty="0">
                          <a:effectLst/>
                        </a:rPr>
                        <a:t> hứa với một ai đó em cần phải giữ lời hứa đến cùng, không được chối bỏ trách nhiệm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85644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E83FB4-E023-C682-62B6-572307760B0C}"/>
              </a:ext>
            </a:extLst>
          </p:cNvPr>
          <p:cNvGraphicFramePr>
            <a:graphicFrameLocks noGrp="1"/>
          </p:cNvGraphicFramePr>
          <p:nvPr/>
        </p:nvGraphicFramePr>
        <p:xfrm>
          <a:off x="5787714" y="2391759"/>
          <a:ext cx="3220734" cy="208896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20734">
                  <a:extLst>
                    <a:ext uri="{9D8B030D-6E8A-4147-A177-3AD203B41FA5}">
                      <a16:colId xmlns:a16="http://schemas.microsoft.com/office/drawing/2014/main" val="2373637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Khi có nhiệm vụ thì tự giác làm ngay, không nhờ vả hay dựa dẫm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+Cô giáo giao bài thị tự giác chăm  chỉ làm ngay, không quay ngang quay ngửa hay nhờ bạn ..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4690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419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2387E6-11C8-67E1-9AEF-190DE6834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2061"/>
              </p:ext>
            </p:extLst>
          </p:nvPr>
        </p:nvGraphicFramePr>
        <p:xfrm>
          <a:off x="2012936" y="2220517"/>
          <a:ext cx="5473412" cy="245554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5473412">
                  <a:extLst>
                    <a:ext uri="{9D8B030D-6E8A-4147-A177-3AD203B41FA5}">
                      <a16:colId xmlns:a16="http://schemas.microsoft.com/office/drawing/2014/main" val="845571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việc tự làm lấy việc của mình cùng với việc giữ lời hứa thì học sinh luôn có ý thức chủ động , tự giác làm mọi thứ àm không phụ thuộc vào bạn bè, thầy cô hay cha mẹ 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75400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370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8"/>
          <p:cNvSpPr/>
          <p:nvPr/>
        </p:nvSpPr>
        <p:spPr>
          <a:xfrm>
            <a:off x="3050975" y="-1370849"/>
            <a:ext cx="5919000" cy="59190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8"/>
          <p:cNvSpPr/>
          <p:nvPr/>
        </p:nvSpPr>
        <p:spPr>
          <a:xfrm>
            <a:off x="466690" y="86434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8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8"/>
          <p:cNvSpPr txBox="1">
            <a:spLocks noGrp="1"/>
          </p:cNvSpPr>
          <p:nvPr>
            <p:ph type="title" idx="2"/>
          </p:nvPr>
        </p:nvSpPr>
        <p:spPr>
          <a:xfrm>
            <a:off x="2078485" y="869596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9" name="Google Shape;709;p38"/>
          <p:cNvSpPr txBox="1">
            <a:spLocks noGrp="1"/>
          </p:cNvSpPr>
          <p:nvPr>
            <p:ph type="subTitle" idx="1"/>
          </p:nvPr>
        </p:nvSpPr>
        <p:spPr>
          <a:xfrm>
            <a:off x="5133266" y="1948344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Vận dụng </a:t>
            </a:r>
            <a:endParaRPr sz="3600" dirty="0">
              <a:latin typeface="+mj-lt"/>
            </a:endParaRPr>
          </a:p>
        </p:txBody>
      </p:sp>
      <p:grpSp>
        <p:nvGrpSpPr>
          <p:cNvPr id="710" name="Google Shape;710;p38"/>
          <p:cNvGrpSpPr/>
          <p:nvPr/>
        </p:nvGrpSpPr>
        <p:grpSpPr>
          <a:xfrm>
            <a:off x="1410650" y="1139734"/>
            <a:ext cx="2732700" cy="3662091"/>
            <a:chOff x="1410650" y="1139734"/>
            <a:chExt cx="2732700" cy="3662091"/>
          </a:xfrm>
        </p:grpSpPr>
        <p:sp>
          <p:nvSpPr>
            <p:cNvPr id="711" name="Google Shape;711;p38"/>
            <p:cNvSpPr/>
            <p:nvPr/>
          </p:nvSpPr>
          <p:spPr>
            <a:xfrm>
              <a:off x="1410650" y="4461025"/>
              <a:ext cx="2732700" cy="340800"/>
            </a:xfrm>
            <a:prstGeom prst="ellipse">
              <a:avLst/>
            </a:pr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8"/>
            <p:cNvGrpSpPr/>
            <p:nvPr/>
          </p:nvGrpSpPr>
          <p:grpSpPr>
            <a:xfrm>
              <a:off x="1410657" y="1139734"/>
              <a:ext cx="2599203" cy="3479932"/>
              <a:chOff x="5148100" y="284600"/>
              <a:chExt cx="1531375" cy="2050275"/>
            </a:xfrm>
          </p:grpSpPr>
          <p:sp>
            <p:nvSpPr>
              <p:cNvPr id="713" name="Google Shape;713;p38"/>
              <p:cNvSpPr/>
              <p:nvPr/>
            </p:nvSpPr>
            <p:spPr>
              <a:xfrm>
                <a:off x="5422900" y="1029650"/>
                <a:ext cx="2017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8163" extrusionOk="0">
                    <a:moveTo>
                      <a:pt x="7986" y="0"/>
                    </a:moveTo>
                    <a:lnTo>
                      <a:pt x="7986" y="0"/>
                    </a:lnTo>
                    <a:cubicBezTo>
                      <a:pt x="6289" y="439"/>
                      <a:pt x="4806" y="1402"/>
                      <a:pt x="3580" y="2545"/>
                    </a:cubicBezTo>
                    <a:cubicBezTo>
                      <a:pt x="2625" y="3436"/>
                      <a:pt x="1564" y="4002"/>
                      <a:pt x="785" y="5017"/>
                    </a:cubicBezTo>
                    <a:cubicBezTo>
                      <a:pt x="1" y="6041"/>
                      <a:pt x="223" y="7038"/>
                      <a:pt x="1242" y="7985"/>
                    </a:cubicBezTo>
                    <a:cubicBezTo>
                      <a:pt x="1324" y="8060"/>
                      <a:pt x="1413" y="8140"/>
                      <a:pt x="1529" y="8159"/>
                    </a:cubicBezTo>
                    <a:cubicBezTo>
                      <a:pt x="1545" y="8162"/>
                      <a:pt x="1562" y="8163"/>
                      <a:pt x="1579" y="8163"/>
                    </a:cubicBezTo>
                    <a:cubicBezTo>
                      <a:pt x="1683" y="8163"/>
                      <a:pt x="1785" y="8116"/>
                      <a:pt x="1875" y="8067"/>
                    </a:cubicBezTo>
                    <a:cubicBezTo>
                      <a:pt x="2416" y="7775"/>
                      <a:pt x="2861" y="7357"/>
                      <a:pt x="3394" y="7055"/>
                    </a:cubicBezTo>
                    <a:cubicBezTo>
                      <a:pt x="4580" y="6386"/>
                      <a:pt x="6191" y="6282"/>
                      <a:pt x="7065" y="5298"/>
                    </a:cubicBezTo>
                    <a:cubicBezTo>
                      <a:pt x="7577" y="4721"/>
                      <a:pt x="7721" y="3954"/>
                      <a:pt x="7823" y="3222"/>
                    </a:cubicBezTo>
                    <a:cubicBezTo>
                      <a:pt x="7971" y="2154"/>
                      <a:pt x="8068" y="1074"/>
                      <a:pt x="7986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6026800" y="1033425"/>
                <a:ext cx="209600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281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" y="1073"/>
                      <a:pt x="71" y="2154"/>
                      <a:pt x="196" y="3225"/>
                    </a:cubicBezTo>
                    <a:cubicBezTo>
                      <a:pt x="282" y="3959"/>
                      <a:pt x="408" y="4728"/>
                      <a:pt x="906" y="5315"/>
                    </a:cubicBezTo>
                    <a:cubicBezTo>
                      <a:pt x="1757" y="6316"/>
                      <a:pt x="3365" y="6448"/>
                      <a:pt x="4535" y="7141"/>
                    </a:cubicBezTo>
                    <a:cubicBezTo>
                      <a:pt x="5062" y="7453"/>
                      <a:pt x="5497" y="7878"/>
                      <a:pt x="6031" y="8179"/>
                    </a:cubicBezTo>
                    <a:cubicBezTo>
                      <a:pt x="6123" y="8231"/>
                      <a:pt x="6226" y="8281"/>
                      <a:pt x="6332" y="8281"/>
                    </a:cubicBezTo>
                    <a:cubicBezTo>
                      <a:pt x="6346" y="8281"/>
                      <a:pt x="6361" y="8280"/>
                      <a:pt x="6376" y="8278"/>
                    </a:cubicBezTo>
                    <a:cubicBezTo>
                      <a:pt x="6491" y="8262"/>
                      <a:pt x="6583" y="8184"/>
                      <a:pt x="6666" y="8109"/>
                    </a:cubicBezTo>
                    <a:cubicBezTo>
                      <a:pt x="7707" y="7181"/>
                      <a:pt x="8383" y="6621"/>
                      <a:pt x="7621" y="5582"/>
                    </a:cubicBezTo>
                    <a:cubicBezTo>
                      <a:pt x="6866" y="4552"/>
                      <a:pt x="1793" y="471"/>
                      <a:pt x="108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5301975" y="2046700"/>
                <a:ext cx="588250" cy="24625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9850" extrusionOk="0">
                    <a:moveTo>
                      <a:pt x="111" y="0"/>
                    </a:moveTo>
                    <a:lnTo>
                      <a:pt x="0" y="9632"/>
                    </a:lnTo>
                    <a:lnTo>
                      <a:pt x="23419" y="9850"/>
                    </a:lnTo>
                    <a:lnTo>
                      <a:pt x="23530" y="21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5263025" y="2020325"/>
                <a:ext cx="1416450" cy="314550"/>
              </a:xfrm>
              <a:custGeom>
                <a:avLst/>
                <a:gdLst/>
                <a:ahLst/>
                <a:cxnLst/>
                <a:rect l="l" t="t" r="r" b="b"/>
                <a:pathLst>
                  <a:path w="56658" h="12582" extrusionOk="0">
                    <a:moveTo>
                      <a:pt x="328" y="0"/>
                    </a:moveTo>
                    <a:cubicBezTo>
                      <a:pt x="231" y="0"/>
                      <a:pt x="180" y="0"/>
                      <a:pt x="180" y="0"/>
                    </a:cubicBezTo>
                    <a:lnTo>
                      <a:pt x="156" y="1881"/>
                    </a:lnTo>
                    <a:cubicBezTo>
                      <a:pt x="156" y="1881"/>
                      <a:pt x="11416" y="1944"/>
                      <a:pt x="14949" y="1944"/>
                    </a:cubicBezTo>
                    <a:cubicBezTo>
                      <a:pt x="14982" y="1944"/>
                      <a:pt x="15014" y="1944"/>
                      <a:pt x="15045" y="1944"/>
                    </a:cubicBezTo>
                    <a:cubicBezTo>
                      <a:pt x="16358" y="1946"/>
                      <a:pt x="17696" y="1952"/>
                      <a:pt x="18945" y="2316"/>
                    </a:cubicBezTo>
                    <a:cubicBezTo>
                      <a:pt x="20195" y="2680"/>
                      <a:pt x="21362" y="3468"/>
                      <a:pt x="21781" y="4588"/>
                    </a:cubicBezTo>
                    <a:cubicBezTo>
                      <a:pt x="22417" y="6292"/>
                      <a:pt x="21082" y="8183"/>
                      <a:pt x="19309" y="9007"/>
                    </a:cubicBezTo>
                    <a:cubicBezTo>
                      <a:pt x="17536" y="9831"/>
                      <a:pt x="15453" y="9855"/>
                      <a:pt x="13458" y="9862"/>
                    </a:cubicBezTo>
                    <a:lnTo>
                      <a:pt x="120" y="9904"/>
                    </a:lnTo>
                    <a:cubicBezTo>
                      <a:pt x="0" y="10444"/>
                      <a:pt x="44" y="11545"/>
                      <a:pt x="44" y="11545"/>
                    </a:cubicBezTo>
                    <a:cubicBezTo>
                      <a:pt x="44" y="11545"/>
                      <a:pt x="19222" y="12581"/>
                      <a:pt x="36375" y="12581"/>
                    </a:cubicBezTo>
                    <a:cubicBezTo>
                      <a:pt x="42579" y="12581"/>
                      <a:pt x="48518" y="12446"/>
                      <a:pt x="53190" y="12076"/>
                    </a:cubicBezTo>
                    <a:cubicBezTo>
                      <a:pt x="53682" y="12038"/>
                      <a:pt x="54196" y="11992"/>
                      <a:pt x="54617" y="11758"/>
                    </a:cubicBezTo>
                    <a:cubicBezTo>
                      <a:pt x="55141" y="11469"/>
                      <a:pt x="55436" y="10939"/>
                      <a:pt x="55657" y="10422"/>
                    </a:cubicBezTo>
                    <a:cubicBezTo>
                      <a:pt x="56563" y="8303"/>
                      <a:pt x="56657" y="5911"/>
                      <a:pt x="55918" y="3740"/>
                    </a:cubicBezTo>
                    <a:cubicBezTo>
                      <a:pt x="55780" y="3332"/>
                      <a:pt x="55592" y="2908"/>
                      <a:pt x="55207" y="2661"/>
                    </a:cubicBezTo>
                    <a:cubicBezTo>
                      <a:pt x="54849" y="2431"/>
                      <a:pt x="54386" y="2394"/>
                      <a:pt x="53947" y="2366"/>
                    </a:cubicBezTo>
                    <a:lnTo>
                      <a:pt x="24118" y="439"/>
                    </a:lnTo>
                    <a:cubicBezTo>
                      <a:pt x="17500" y="12"/>
                      <a:pt x="2004" y="0"/>
                      <a:pt x="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5508225" y="1694875"/>
                <a:ext cx="391600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7" extrusionOk="0">
                    <a:moveTo>
                      <a:pt x="74" y="1"/>
                    </a:moveTo>
                    <a:lnTo>
                      <a:pt x="0" y="6412"/>
                    </a:lnTo>
                    <a:lnTo>
                      <a:pt x="15590" y="6557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5482300" y="1677325"/>
                <a:ext cx="942925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37717" h="8375" extrusionOk="0">
                    <a:moveTo>
                      <a:pt x="211" y="0"/>
                    </a:moveTo>
                    <a:cubicBezTo>
                      <a:pt x="152" y="0"/>
                      <a:pt x="121" y="0"/>
                      <a:pt x="121" y="0"/>
                    </a:cubicBezTo>
                    <a:lnTo>
                      <a:pt x="105" y="1252"/>
                    </a:lnTo>
                    <a:cubicBezTo>
                      <a:pt x="105" y="1252"/>
                      <a:pt x="7740" y="1294"/>
                      <a:pt x="10016" y="1294"/>
                    </a:cubicBezTo>
                    <a:cubicBezTo>
                      <a:pt x="10890" y="1295"/>
                      <a:pt x="11780" y="1299"/>
                      <a:pt x="12611" y="1541"/>
                    </a:cubicBezTo>
                    <a:cubicBezTo>
                      <a:pt x="13444" y="1784"/>
                      <a:pt x="14222" y="2308"/>
                      <a:pt x="14500" y="3054"/>
                    </a:cubicBezTo>
                    <a:cubicBezTo>
                      <a:pt x="14923" y="4188"/>
                      <a:pt x="14035" y="5448"/>
                      <a:pt x="12854" y="5996"/>
                    </a:cubicBezTo>
                    <a:cubicBezTo>
                      <a:pt x="11673" y="6544"/>
                      <a:pt x="10288" y="6561"/>
                      <a:pt x="8960" y="6564"/>
                    </a:cubicBezTo>
                    <a:lnTo>
                      <a:pt x="81" y="6592"/>
                    </a:lnTo>
                    <a:cubicBezTo>
                      <a:pt x="1" y="6952"/>
                      <a:pt x="30" y="7684"/>
                      <a:pt x="30" y="7684"/>
                    </a:cubicBezTo>
                    <a:cubicBezTo>
                      <a:pt x="30" y="7684"/>
                      <a:pt x="12800" y="8375"/>
                      <a:pt x="24219" y="8375"/>
                    </a:cubicBezTo>
                    <a:cubicBezTo>
                      <a:pt x="28347" y="8375"/>
                      <a:pt x="32299" y="8284"/>
                      <a:pt x="35407" y="8039"/>
                    </a:cubicBezTo>
                    <a:cubicBezTo>
                      <a:pt x="35736" y="8014"/>
                      <a:pt x="36077" y="7982"/>
                      <a:pt x="36359" y="7827"/>
                    </a:cubicBezTo>
                    <a:cubicBezTo>
                      <a:pt x="36707" y="7633"/>
                      <a:pt x="36903" y="7281"/>
                      <a:pt x="37051" y="6938"/>
                    </a:cubicBezTo>
                    <a:cubicBezTo>
                      <a:pt x="37655" y="5527"/>
                      <a:pt x="37717" y="3943"/>
                      <a:pt x="37226" y="2490"/>
                    </a:cubicBezTo>
                    <a:cubicBezTo>
                      <a:pt x="37133" y="2218"/>
                      <a:pt x="37008" y="1936"/>
                      <a:pt x="36751" y="1771"/>
                    </a:cubicBezTo>
                    <a:cubicBezTo>
                      <a:pt x="36513" y="1617"/>
                      <a:pt x="36205" y="1594"/>
                      <a:pt x="35913" y="1574"/>
                    </a:cubicBezTo>
                    <a:lnTo>
                      <a:pt x="16055" y="293"/>
                    </a:lnTo>
                    <a:cubicBezTo>
                      <a:pt x="11640" y="7"/>
                      <a:pt x="1285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5380450" y="1505450"/>
                <a:ext cx="39160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8" extrusionOk="0">
                    <a:moveTo>
                      <a:pt x="74" y="1"/>
                    </a:moveTo>
                    <a:lnTo>
                      <a:pt x="1" y="6411"/>
                    </a:lnTo>
                    <a:lnTo>
                      <a:pt x="15590" y="6558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5354550" y="1487875"/>
                <a:ext cx="942900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37716" h="8376" extrusionOk="0">
                    <a:moveTo>
                      <a:pt x="211" y="1"/>
                    </a:moveTo>
                    <a:cubicBezTo>
                      <a:pt x="152" y="1"/>
                      <a:pt x="121" y="1"/>
                      <a:pt x="121" y="1"/>
                    </a:cubicBezTo>
                    <a:lnTo>
                      <a:pt x="104" y="1253"/>
                    </a:lnTo>
                    <a:cubicBezTo>
                      <a:pt x="104" y="1253"/>
                      <a:pt x="7739" y="1295"/>
                      <a:pt x="10015" y="1295"/>
                    </a:cubicBezTo>
                    <a:cubicBezTo>
                      <a:pt x="10889" y="1296"/>
                      <a:pt x="11779" y="1299"/>
                      <a:pt x="12611" y="1542"/>
                    </a:cubicBezTo>
                    <a:cubicBezTo>
                      <a:pt x="13443" y="1784"/>
                      <a:pt x="14221" y="2309"/>
                      <a:pt x="14499" y="3055"/>
                    </a:cubicBezTo>
                    <a:cubicBezTo>
                      <a:pt x="14922" y="4189"/>
                      <a:pt x="14034" y="5448"/>
                      <a:pt x="12853" y="5996"/>
                    </a:cubicBezTo>
                    <a:cubicBezTo>
                      <a:pt x="11673" y="6545"/>
                      <a:pt x="10287" y="6561"/>
                      <a:pt x="8959" y="6565"/>
                    </a:cubicBezTo>
                    <a:lnTo>
                      <a:pt x="80" y="6593"/>
                    </a:lnTo>
                    <a:cubicBezTo>
                      <a:pt x="1" y="6953"/>
                      <a:pt x="31" y="7686"/>
                      <a:pt x="31" y="7686"/>
                    </a:cubicBezTo>
                    <a:cubicBezTo>
                      <a:pt x="31" y="7686"/>
                      <a:pt x="12793" y="8376"/>
                      <a:pt x="24210" y="8376"/>
                    </a:cubicBezTo>
                    <a:cubicBezTo>
                      <a:pt x="28342" y="8376"/>
                      <a:pt x="32297" y="8285"/>
                      <a:pt x="35408" y="8039"/>
                    </a:cubicBezTo>
                    <a:cubicBezTo>
                      <a:pt x="35736" y="8014"/>
                      <a:pt x="36076" y="7984"/>
                      <a:pt x="36358" y="7828"/>
                    </a:cubicBezTo>
                    <a:cubicBezTo>
                      <a:pt x="36706" y="7634"/>
                      <a:pt x="36904" y="7282"/>
                      <a:pt x="37051" y="6938"/>
                    </a:cubicBezTo>
                    <a:cubicBezTo>
                      <a:pt x="37654" y="5528"/>
                      <a:pt x="37716" y="3944"/>
                      <a:pt x="37225" y="2491"/>
                    </a:cubicBezTo>
                    <a:cubicBezTo>
                      <a:pt x="37132" y="2220"/>
                      <a:pt x="37007" y="1937"/>
                      <a:pt x="36751" y="1771"/>
                    </a:cubicBezTo>
                    <a:cubicBezTo>
                      <a:pt x="36514" y="1619"/>
                      <a:pt x="36204" y="1594"/>
                      <a:pt x="35912" y="1575"/>
                    </a:cubicBezTo>
                    <a:lnTo>
                      <a:pt x="16055" y="293"/>
                    </a:lnTo>
                    <a:cubicBezTo>
                      <a:pt x="11640" y="8"/>
                      <a:pt x="1285" y="1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6012225" y="1901950"/>
                <a:ext cx="31722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4685" extrusionOk="0">
                    <a:moveTo>
                      <a:pt x="52" y="0"/>
                    </a:moveTo>
                    <a:lnTo>
                      <a:pt x="0" y="4567"/>
                    </a:lnTo>
                    <a:lnTo>
                      <a:pt x="12635" y="4684"/>
                    </a:lnTo>
                    <a:lnTo>
                      <a:pt x="12688" y="11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5148100" y="1877575"/>
                <a:ext cx="123157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9263" h="6443" extrusionOk="0">
                    <a:moveTo>
                      <a:pt x="21012" y="1"/>
                    </a:moveTo>
                    <a:cubicBezTo>
                      <a:pt x="14828" y="1"/>
                      <a:pt x="8645" y="79"/>
                      <a:pt x="2462" y="234"/>
                    </a:cubicBezTo>
                    <a:cubicBezTo>
                      <a:pt x="2462" y="234"/>
                      <a:pt x="2452" y="234"/>
                      <a:pt x="2435" y="234"/>
                    </a:cubicBezTo>
                    <a:cubicBezTo>
                      <a:pt x="2166" y="234"/>
                      <a:pt x="0" y="331"/>
                      <a:pt x="37" y="3474"/>
                    </a:cubicBezTo>
                    <a:cubicBezTo>
                      <a:pt x="15" y="5296"/>
                      <a:pt x="1355" y="5986"/>
                      <a:pt x="5604" y="5986"/>
                    </a:cubicBezTo>
                    <a:cubicBezTo>
                      <a:pt x="5694" y="5986"/>
                      <a:pt x="5785" y="5986"/>
                      <a:pt x="5878" y="5985"/>
                    </a:cubicBezTo>
                    <a:cubicBezTo>
                      <a:pt x="11628" y="5947"/>
                      <a:pt x="17373" y="5889"/>
                      <a:pt x="23117" y="5889"/>
                    </a:cubicBezTo>
                    <a:cubicBezTo>
                      <a:pt x="31104" y="5889"/>
                      <a:pt x="39086" y="6001"/>
                      <a:pt x="47067" y="6437"/>
                    </a:cubicBezTo>
                    <a:cubicBezTo>
                      <a:pt x="47127" y="6440"/>
                      <a:pt x="47189" y="6442"/>
                      <a:pt x="47252" y="6442"/>
                    </a:cubicBezTo>
                    <a:cubicBezTo>
                      <a:pt x="48142" y="6442"/>
                      <a:pt x="49263" y="6111"/>
                      <a:pt x="49077" y="5363"/>
                    </a:cubicBezTo>
                    <a:lnTo>
                      <a:pt x="39833" y="5246"/>
                    </a:lnTo>
                    <a:cubicBezTo>
                      <a:pt x="38769" y="5231"/>
                      <a:pt x="37524" y="5133"/>
                      <a:pt x="36953" y="4324"/>
                    </a:cubicBezTo>
                    <a:cubicBezTo>
                      <a:pt x="36313" y="3418"/>
                      <a:pt x="37017" y="2141"/>
                      <a:pt x="38079" y="1650"/>
                    </a:cubicBezTo>
                    <a:cubicBezTo>
                      <a:pt x="38740" y="1344"/>
                      <a:pt x="39479" y="1259"/>
                      <a:pt x="40229" y="1259"/>
                    </a:cubicBezTo>
                    <a:cubicBezTo>
                      <a:pt x="40683" y="1259"/>
                      <a:pt x="41140" y="1290"/>
                      <a:pt x="41588" y="1323"/>
                    </a:cubicBezTo>
                    <a:lnTo>
                      <a:pt x="48388" y="1823"/>
                    </a:lnTo>
                    <a:cubicBezTo>
                      <a:pt x="48384" y="1350"/>
                      <a:pt x="48215" y="879"/>
                      <a:pt x="47912" y="492"/>
                    </a:cubicBezTo>
                    <a:cubicBezTo>
                      <a:pt x="38944" y="165"/>
                      <a:pt x="29977" y="1"/>
                      <a:pt x="210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6038950" y="1135025"/>
                <a:ext cx="61835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10063" extrusionOk="0">
                    <a:moveTo>
                      <a:pt x="20792" y="0"/>
                    </a:moveTo>
                    <a:cubicBezTo>
                      <a:pt x="20769" y="0"/>
                      <a:pt x="20746" y="0"/>
                      <a:pt x="20723" y="1"/>
                    </a:cubicBezTo>
                    <a:cubicBezTo>
                      <a:pt x="20710" y="1"/>
                      <a:pt x="20697" y="1"/>
                      <a:pt x="20683" y="1"/>
                    </a:cubicBezTo>
                    <a:cubicBezTo>
                      <a:pt x="20325" y="1"/>
                      <a:pt x="19962" y="47"/>
                      <a:pt x="19603" y="128"/>
                    </a:cubicBezTo>
                    <a:cubicBezTo>
                      <a:pt x="18188" y="430"/>
                      <a:pt x="16816" y="1251"/>
                      <a:pt x="15728" y="2247"/>
                    </a:cubicBezTo>
                    <a:cubicBezTo>
                      <a:pt x="15533" y="2428"/>
                      <a:pt x="15343" y="2618"/>
                      <a:pt x="15163" y="2808"/>
                    </a:cubicBezTo>
                    <a:cubicBezTo>
                      <a:pt x="15004" y="2981"/>
                      <a:pt x="14844" y="3148"/>
                      <a:pt x="14690" y="3321"/>
                    </a:cubicBezTo>
                    <a:cubicBezTo>
                      <a:pt x="13650" y="4460"/>
                      <a:pt x="12682" y="5554"/>
                      <a:pt x="11437" y="6421"/>
                    </a:cubicBezTo>
                    <a:cubicBezTo>
                      <a:pt x="11117" y="6647"/>
                      <a:pt x="10782" y="6850"/>
                      <a:pt x="10435" y="7030"/>
                    </a:cubicBezTo>
                    <a:cubicBezTo>
                      <a:pt x="10132" y="7189"/>
                      <a:pt x="9819" y="7332"/>
                      <a:pt x="9500" y="7456"/>
                    </a:cubicBezTo>
                    <a:cubicBezTo>
                      <a:pt x="8149" y="7981"/>
                      <a:pt x="6751" y="8232"/>
                      <a:pt x="5346" y="8232"/>
                    </a:cubicBezTo>
                    <a:cubicBezTo>
                      <a:pt x="4120" y="8232"/>
                      <a:pt x="2888" y="8040"/>
                      <a:pt x="1677" y="7671"/>
                    </a:cubicBezTo>
                    <a:cubicBezTo>
                      <a:pt x="1558" y="7634"/>
                      <a:pt x="1445" y="7618"/>
                      <a:pt x="1340" y="7618"/>
                    </a:cubicBezTo>
                    <a:cubicBezTo>
                      <a:pt x="347" y="7618"/>
                      <a:pt x="1" y="9090"/>
                      <a:pt x="1118" y="9432"/>
                    </a:cubicBezTo>
                    <a:cubicBezTo>
                      <a:pt x="2490" y="9852"/>
                      <a:pt x="3913" y="10063"/>
                      <a:pt x="5330" y="10063"/>
                    </a:cubicBezTo>
                    <a:cubicBezTo>
                      <a:pt x="6730" y="10063"/>
                      <a:pt x="8126" y="9856"/>
                      <a:pt x="9461" y="9441"/>
                    </a:cubicBezTo>
                    <a:cubicBezTo>
                      <a:pt x="9752" y="9347"/>
                      <a:pt x="10043" y="9250"/>
                      <a:pt x="10323" y="9138"/>
                    </a:cubicBezTo>
                    <a:cubicBezTo>
                      <a:pt x="10681" y="8999"/>
                      <a:pt x="11028" y="8847"/>
                      <a:pt x="11371" y="8676"/>
                    </a:cubicBezTo>
                    <a:cubicBezTo>
                      <a:pt x="12372" y="8182"/>
                      <a:pt x="13222" y="7572"/>
                      <a:pt x="14004" y="6875"/>
                    </a:cubicBezTo>
                    <a:cubicBezTo>
                      <a:pt x="14270" y="6635"/>
                      <a:pt x="14527" y="6385"/>
                      <a:pt x="14784" y="6127"/>
                    </a:cubicBezTo>
                    <a:cubicBezTo>
                      <a:pt x="14974" y="5932"/>
                      <a:pt x="15165" y="5728"/>
                      <a:pt x="15350" y="5524"/>
                    </a:cubicBezTo>
                    <a:cubicBezTo>
                      <a:pt x="15999" y="4807"/>
                      <a:pt x="16911" y="3717"/>
                      <a:pt x="17947" y="2894"/>
                    </a:cubicBezTo>
                    <a:cubicBezTo>
                      <a:pt x="18179" y="2708"/>
                      <a:pt x="18424" y="2538"/>
                      <a:pt x="18679" y="2384"/>
                    </a:cubicBezTo>
                    <a:cubicBezTo>
                      <a:pt x="19291" y="2003"/>
                      <a:pt x="19935" y="1755"/>
                      <a:pt x="20585" y="1755"/>
                    </a:cubicBezTo>
                    <a:cubicBezTo>
                      <a:pt x="21265" y="1755"/>
                      <a:pt x="21952" y="2027"/>
                      <a:pt x="22618" y="2700"/>
                    </a:cubicBezTo>
                    <a:cubicBezTo>
                      <a:pt x="22823" y="2909"/>
                      <a:pt x="23062" y="2996"/>
                      <a:pt x="23294" y="2996"/>
                    </a:cubicBezTo>
                    <a:cubicBezTo>
                      <a:pt x="24044" y="2996"/>
                      <a:pt x="24734" y="2088"/>
                      <a:pt x="24071" y="1418"/>
                    </a:cubicBezTo>
                    <a:cubicBezTo>
                      <a:pt x="23081" y="418"/>
                      <a:pt x="21946" y="0"/>
                      <a:pt x="207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8"/>
              <p:cNvSpPr/>
              <p:nvPr/>
            </p:nvSpPr>
            <p:spPr>
              <a:xfrm>
                <a:off x="6272875" y="1341375"/>
                <a:ext cx="2417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188" extrusionOk="0">
                    <a:moveTo>
                      <a:pt x="1" y="1"/>
                    </a:moveTo>
                    <a:cubicBezTo>
                      <a:pt x="42" y="367"/>
                      <a:pt x="53" y="784"/>
                      <a:pt x="104" y="1187"/>
                    </a:cubicBezTo>
                    <a:cubicBezTo>
                      <a:pt x="394" y="1093"/>
                      <a:pt x="686" y="996"/>
                      <a:pt x="966" y="884"/>
                    </a:cubicBezTo>
                    <a:cubicBezTo>
                      <a:pt x="675" y="557"/>
                      <a:pt x="351" y="26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8"/>
              <p:cNvSpPr/>
              <p:nvPr/>
            </p:nvSpPr>
            <p:spPr>
              <a:xfrm>
                <a:off x="6299775" y="1295525"/>
                <a:ext cx="2512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431" extrusionOk="0">
                    <a:moveTo>
                      <a:pt x="1004" y="1"/>
                    </a:moveTo>
                    <a:lnTo>
                      <a:pt x="1004" y="1"/>
                    </a:lnTo>
                    <a:cubicBezTo>
                      <a:pt x="684" y="227"/>
                      <a:pt x="349" y="430"/>
                      <a:pt x="1" y="610"/>
                    </a:cubicBezTo>
                    <a:cubicBezTo>
                      <a:pt x="241" y="890"/>
                      <a:pt x="482" y="1172"/>
                      <a:pt x="749" y="1430"/>
                    </a:cubicBezTo>
                    <a:cubicBezTo>
                      <a:pt x="874" y="986"/>
                      <a:pt x="958" y="530"/>
                      <a:pt x="998" y="70"/>
                    </a:cubicBezTo>
                    <a:cubicBezTo>
                      <a:pt x="998" y="46"/>
                      <a:pt x="1004" y="24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6406150" y="1191150"/>
                <a:ext cx="260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912" extrusionOk="0">
                    <a:moveTo>
                      <a:pt x="1040" y="1"/>
                    </a:moveTo>
                    <a:cubicBezTo>
                      <a:pt x="845" y="183"/>
                      <a:pt x="655" y="373"/>
                      <a:pt x="474" y="563"/>
                    </a:cubicBezTo>
                    <a:cubicBezTo>
                      <a:pt x="314" y="736"/>
                      <a:pt x="155" y="903"/>
                      <a:pt x="1" y="1076"/>
                    </a:cubicBezTo>
                    <a:cubicBezTo>
                      <a:pt x="242" y="1362"/>
                      <a:pt x="487" y="1644"/>
                      <a:pt x="753" y="1912"/>
                    </a:cubicBezTo>
                    <a:cubicBezTo>
                      <a:pt x="878" y="1465"/>
                      <a:pt x="964" y="1008"/>
                      <a:pt x="1008" y="545"/>
                    </a:cubicBezTo>
                    <a:cubicBezTo>
                      <a:pt x="1024" y="367"/>
                      <a:pt x="1037" y="185"/>
                      <a:pt x="10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6529025" y="1135025"/>
                <a:ext cx="28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25" extrusionOk="0">
                    <a:moveTo>
                      <a:pt x="1080" y="1"/>
                    </a:moveTo>
                    <a:cubicBezTo>
                      <a:pt x="722" y="1"/>
                      <a:pt x="359" y="47"/>
                      <a:pt x="0" y="128"/>
                    </a:cubicBezTo>
                    <a:cubicBezTo>
                      <a:pt x="292" y="469"/>
                      <a:pt x="582" y="806"/>
                      <a:pt x="899" y="1124"/>
                    </a:cubicBezTo>
                    <a:cubicBezTo>
                      <a:pt x="1000" y="756"/>
                      <a:pt x="1074" y="380"/>
                      <a:pt x="1120" y="1"/>
                    </a:cubicBezTo>
                    <a:cubicBezTo>
                      <a:pt x="1107" y="1"/>
                      <a:pt x="1094" y="1"/>
                      <a:pt x="10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8"/>
              <p:cNvSpPr/>
              <p:nvPr/>
            </p:nvSpPr>
            <p:spPr>
              <a:xfrm>
                <a:off x="6375675" y="1272100"/>
                <a:ext cx="3287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8" y="396"/>
                      <a:pt x="290" y="927"/>
                      <a:pt x="533" y="1392"/>
                    </a:cubicBezTo>
                    <a:cubicBezTo>
                      <a:pt x="801" y="1152"/>
                      <a:pt x="1058" y="902"/>
                      <a:pt x="1315" y="644"/>
                    </a:cubicBezTo>
                    <a:cubicBezTo>
                      <a:pt x="881" y="430"/>
                      <a:pt x="441" y="21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6478350" y="1181075"/>
                <a:ext cx="27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9" y="304"/>
                      <a:pt x="211" y="684"/>
                      <a:pt x="370" y="1052"/>
                    </a:cubicBezTo>
                    <a:cubicBezTo>
                      <a:pt x="603" y="866"/>
                      <a:pt x="848" y="696"/>
                      <a:pt x="1102" y="542"/>
                    </a:cubicBezTo>
                    <a:cubicBezTo>
                      <a:pt x="738" y="360"/>
                      <a:pt x="370" y="18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5516700" y="1344075"/>
                <a:ext cx="246075" cy="4206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16826" extrusionOk="0">
                    <a:moveTo>
                      <a:pt x="6065" y="1"/>
                    </a:moveTo>
                    <a:lnTo>
                      <a:pt x="6065" y="1"/>
                    </a:lnTo>
                    <a:cubicBezTo>
                      <a:pt x="4927" y="1148"/>
                      <a:pt x="3787" y="2295"/>
                      <a:pt x="2646" y="3442"/>
                    </a:cubicBezTo>
                    <a:cubicBezTo>
                      <a:pt x="2383" y="3710"/>
                      <a:pt x="2111" y="3981"/>
                      <a:pt x="1965" y="4314"/>
                    </a:cubicBezTo>
                    <a:cubicBezTo>
                      <a:pt x="1871" y="4528"/>
                      <a:pt x="1833" y="4761"/>
                      <a:pt x="1800" y="4994"/>
                    </a:cubicBezTo>
                    <a:cubicBezTo>
                      <a:pt x="1664" y="5891"/>
                      <a:pt x="1590" y="6794"/>
                      <a:pt x="1581" y="7702"/>
                    </a:cubicBezTo>
                    <a:cubicBezTo>
                      <a:pt x="1576" y="8076"/>
                      <a:pt x="1582" y="8456"/>
                      <a:pt x="1594" y="8831"/>
                    </a:cubicBezTo>
                    <a:cubicBezTo>
                      <a:pt x="1602" y="9354"/>
                      <a:pt x="1612" y="9876"/>
                      <a:pt x="1596" y="10393"/>
                    </a:cubicBezTo>
                    <a:cubicBezTo>
                      <a:pt x="1577" y="11083"/>
                      <a:pt x="1508" y="11772"/>
                      <a:pt x="1329" y="12444"/>
                    </a:cubicBezTo>
                    <a:cubicBezTo>
                      <a:pt x="1068" y="13407"/>
                      <a:pt x="585" y="14309"/>
                      <a:pt x="239" y="15253"/>
                    </a:cubicBezTo>
                    <a:cubicBezTo>
                      <a:pt x="35" y="15809"/>
                      <a:pt x="0" y="16610"/>
                      <a:pt x="618" y="16794"/>
                    </a:cubicBezTo>
                    <a:cubicBezTo>
                      <a:pt x="691" y="16816"/>
                      <a:pt x="764" y="16826"/>
                      <a:pt x="837" y="16826"/>
                    </a:cubicBezTo>
                    <a:cubicBezTo>
                      <a:pt x="1189" y="16826"/>
                      <a:pt x="1536" y="16595"/>
                      <a:pt x="1811" y="16371"/>
                    </a:cubicBezTo>
                    <a:cubicBezTo>
                      <a:pt x="2776" y="15583"/>
                      <a:pt x="3655" y="14713"/>
                      <a:pt x="4529" y="13847"/>
                    </a:cubicBezTo>
                    <a:cubicBezTo>
                      <a:pt x="5310" y="13072"/>
                      <a:pt x="6111" y="12265"/>
                      <a:pt x="6463" y="11266"/>
                    </a:cubicBezTo>
                    <a:cubicBezTo>
                      <a:pt x="6805" y="10299"/>
                      <a:pt x="6685" y="9237"/>
                      <a:pt x="6682" y="8212"/>
                    </a:cubicBezTo>
                    <a:cubicBezTo>
                      <a:pt x="6683" y="7622"/>
                      <a:pt x="6720" y="7045"/>
                      <a:pt x="6905" y="6507"/>
                    </a:cubicBezTo>
                    <a:cubicBezTo>
                      <a:pt x="6914" y="6475"/>
                      <a:pt x="6927" y="6442"/>
                      <a:pt x="6941" y="6412"/>
                    </a:cubicBezTo>
                    <a:cubicBezTo>
                      <a:pt x="7040" y="6134"/>
                      <a:pt x="7182" y="5874"/>
                      <a:pt x="7361" y="5642"/>
                    </a:cubicBezTo>
                    <a:cubicBezTo>
                      <a:pt x="7800" y="5051"/>
                      <a:pt x="8430" y="4585"/>
                      <a:pt x="8915" y="4023"/>
                    </a:cubicBezTo>
                    <a:cubicBezTo>
                      <a:pt x="9477" y="3373"/>
                      <a:pt x="9843" y="2439"/>
                      <a:pt x="9368" y="1733"/>
                    </a:cubicBezTo>
                    <a:cubicBezTo>
                      <a:pt x="9198" y="1480"/>
                      <a:pt x="8942" y="1291"/>
                      <a:pt x="8685" y="1101"/>
                    </a:cubicBezTo>
                    <a:cubicBezTo>
                      <a:pt x="7924" y="540"/>
                      <a:pt x="7045" y="105"/>
                      <a:pt x="6059" y="97"/>
                    </a:cubicBezTo>
                    <a:lnTo>
                      <a:pt x="60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5891300" y="1347050"/>
                <a:ext cx="237775" cy="423025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6921" extrusionOk="0">
                    <a:moveTo>
                      <a:pt x="3829" y="1"/>
                    </a:moveTo>
                    <a:lnTo>
                      <a:pt x="3837" y="97"/>
                    </a:lnTo>
                    <a:cubicBezTo>
                      <a:pt x="3827" y="97"/>
                      <a:pt x="3818" y="97"/>
                      <a:pt x="3808" y="97"/>
                    </a:cubicBezTo>
                    <a:cubicBezTo>
                      <a:pt x="2835" y="97"/>
                      <a:pt x="1949" y="511"/>
                      <a:pt x="1184" y="1052"/>
                    </a:cubicBezTo>
                    <a:cubicBezTo>
                      <a:pt x="928" y="1237"/>
                      <a:pt x="667" y="1423"/>
                      <a:pt x="491" y="1673"/>
                    </a:cubicBezTo>
                    <a:cubicBezTo>
                      <a:pt x="1" y="2368"/>
                      <a:pt x="341" y="3309"/>
                      <a:pt x="887" y="3969"/>
                    </a:cubicBezTo>
                    <a:cubicBezTo>
                      <a:pt x="1433" y="4628"/>
                      <a:pt x="2173" y="5165"/>
                      <a:pt x="2592" y="5901"/>
                    </a:cubicBezTo>
                    <a:lnTo>
                      <a:pt x="2606" y="5930"/>
                    </a:lnTo>
                    <a:cubicBezTo>
                      <a:pt x="2691" y="6074"/>
                      <a:pt x="2758" y="6226"/>
                      <a:pt x="2810" y="6384"/>
                    </a:cubicBezTo>
                    <a:cubicBezTo>
                      <a:pt x="3100" y="7206"/>
                      <a:pt x="3034" y="8112"/>
                      <a:pt x="2993" y="9012"/>
                    </a:cubicBezTo>
                    <a:cubicBezTo>
                      <a:pt x="2967" y="9562"/>
                      <a:pt x="2955" y="10111"/>
                      <a:pt x="3036" y="10642"/>
                    </a:cubicBezTo>
                    <a:cubicBezTo>
                      <a:pt x="3064" y="10851"/>
                      <a:pt x="3112" y="11056"/>
                      <a:pt x="3176" y="11256"/>
                    </a:cubicBezTo>
                    <a:cubicBezTo>
                      <a:pt x="3501" y="12261"/>
                      <a:pt x="4283" y="13083"/>
                      <a:pt x="5046" y="13872"/>
                    </a:cubicBezTo>
                    <a:cubicBezTo>
                      <a:pt x="5905" y="14755"/>
                      <a:pt x="6764" y="15642"/>
                      <a:pt x="7709" y="16447"/>
                    </a:cubicBezTo>
                    <a:cubicBezTo>
                      <a:pt x="7980" y="16680"/>
                      <a:pt x="8326" y="16920"/>
                      <a:pt x="8684" y="16920"/>
                    </a:cubicBezTo>
                    <a:cubicBezTo>
                      <a:pt x="8752" y="16920"/>
                      <a:pt x="8820" y="16912"/>
                      <a:pt x="8889" y="16893"/>
                    </a:cubicBezTo>
                    <a:cubicBezTo>
                      <a:pt x="9510" y="16719"/>
                      <a:pt x="9494" y="15919"/>
                      <a:pt x="9302" y="15359"/>
                    </a:cubicBezTo>
                    <a:cubicBezTo>
                      <a:pt x="8978" y="14409"/>
                      <a:pt x="8521" y="13499"/>
                      <a:pt x="8283" y="12531"/>
                    </a:cubicBezTo>
                    <a:cubicBezTo>
                      <a:pt x="7957" y="11201"/>
                      <a:pt x="8070" y="9824"/>
                      <a:pt x="8122" y="8457"/>
                    </a:cubicBezTo>
                    <a:cubicBezTo>
                      <a:pt x="8124" y="8233"/>
                      <a:pt x="8132" y="8009"/>
                      <a:pt x="8135" y="7785"/>
                    </a:cubicBezTo>
                    <a:cubicBezTo>
                      <a:pt x="8138" y="7478"/>
                      <a:pt x="8136" y="7176"/>
                      <a:pt x="8124" y="6874"/>
                    </a:cubicBezTo>
                    <a:cubicBezTo>
                      <a:pt x="8106" y="6270"/>
                      <a:pt x="8057" y="5669"/>
                      <a:pt x="7982" y="5074"/>
                    </a:cubicBezTo>
                    <a:cubicBezTo>
                      <a:pt x="7955" y="4839"/>
                      <a:pt x="7922" y="4606"/>
                      <a:pt x="7828" y="4390"/>
                    </a:cubicBezTo>
                    <a:cubicBezTo>
                      <a:pt x="7690" y="4056"/>
                      <a:pt x="7428" y="3777"/>
                      <a:pt x="7168" y="3505"/>
                    </a:cubicBezTo>
                    <a:cubicBezTo>
                      <a:pt x="6056" y="2337"/>
                      <a:pt x="4943" y="1170"/>
                      <a:pt x="38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6031600" y="1518850"/>
                <a:ext cx="631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584" extrusionOk="0">
                    <a:moveTo>
                      <a:pt x="2512" y="1"/>
                    </a:moveTo>
                    <a:cubicBezTo>
                      <a:pt x="1614" y="336"/>
                      <a:pt x="719" y="853"/>
                      <a:pt x="0" y="1418"/>
                    </a:cubicBezTo>
                    <a:cubicBezTo>
                      <a:pt x="834" y="1517"/>
                      <a:pt x="1671" y="1573"/>
                      <a:pt x="2510" y="1584"/>
                    </a:cubicBezTo>
                    <a:cubicBezTo>
                      <a:pt x="2512" y="1360"/>
                      <a:pt x="2519" y="1135"/>
                      <a:pt x="2523" y="912"/>
                    </a:cubicBezTo>
                    <a:cubicBezTo>
                      <a:pt x="2526" y="605"/>
                      <a:pt x="2524" y="303"/>
                      <a:pt x="25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5965150" y="1572350"/>
                <a:ext cx="658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63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13" y="550"/>
                      <a:pt x="1" y="1098"/>
                      <a:pt x="82" y="1629"/>
                    </a:cubicBezTo>
                    <a:cubicBezTo>
                      <a:pt x="126" y="1630"/>
                      <a:pt x="171" y="1630"/>
                      <a:pt x="216" y="1630"/>
                    </a:cubicBezTo>
                    <a:cubicBezTo>
                      <a:pt x="1023" y="1630"/>
                      <a:pt x="1830" y="1589"/>
                      <a:pt x="2633" y="1507"/>
                    </a:cubicBezTo>
                    <a:cubicBezTo>
                      <a:pt x="1903" y="905"/>
                      <a:pt x="971" y="352"/>
                      <a:pt x="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5617600" y="1506725"/>
                <a:ext cx="7172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706" extrusionOk="0">
                    <a:moveTo>
                      <a:pt x="2869" y="1"/>
                    </a:moveTo>
                    <a:cubicBezTo>
                      <a:pt x="2847" y="1"/>
                      <a:pt x="2826" y="5"/>
                      <a:pt x="2807" y="14"/>
                    </a:cubicBezTo>
                    <a:cubicBezTo>
                      <a:pt x="1813" y="343"/>
                      <a:pt x="795" y="910"/>
                      <a:pt x="0" y="1535"/>
                    </a:cubicBezTo>
                    <a:cubicBezTo>
                      <a:pt x="878" y="1639"/>
                      <a:pt x="1761" y="1696"/>
                      <a:pt x="2646" y="1706"/>
                    </a:cubicBezTo>
                    <a:cubicBezTo>
                      <a:pt x="2647" y="1116"/>
                      <a:pt x="2684" y="539"/>
                      <a:pt x="28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5556525" y="1564850"/>
                <a:ext cx="604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561" extrusionOk="0">
                    <a:moveTo>
                      <a:pt x="1" y="0"/>
                    </a:moveTo>
                    <a:cubicBezTo>
                      <a:pt x="9" y="523"/>
                      <a:pt x="19" y="1045"/>
                      <a:pt x="3" y="1561"/>
                    </a:cubicBezTo>
                    <a:cubicBezTo>
                      <a:pt x="26" y="1561"/>
                      <a:pt x="48" y="1561"/>
                      <a:pt x="70" y="1561"/>
                    </a:cubicBezTo>
                    <a:cubicBezTo>
                      <a:pt x="854" y="1561"/>
                      <a:pt x="1638" y="1520"/>
                      <a:pt x="2417" y="1442"/>
                    </a:cubicBezTo>
                    <a:cubicBezTo>
                      <a:pt x="1727" y="878"/>
                      <a:pt x="865" y="357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5553400" y="751650"/>
                <a:ext cx="549750" cy="749950"/>
              </a:xfrm>
              <a:custGeom>
                <a:avLst/>
                <a:gdLst/>
                <a:ahLst/>
                <a:cxnLst/>
                <a:rect l="l" t="t" r="r" b="b"/>
                <a:pathLst>
                  <a:path w="21990" h="29998" extrusionOk="0">
                    <a:moveTo>
                      <a:pt x="10135" y="0"/>
                    </a:moveTo>
                    <a:cubicBezTo>
                      <a:pt x="7177" y="0"/>
                      <a:pt x="5009" y="2831"/>
                      <a:pt x="3459" y="6478"/>
                    </a:cubicBezTo>
                    <a:cubicBezTo>
                      <a:pt x="2931" y="7712"/>
                      <a:pt x="2479" y="9044"/>
                      <a:pt x="2093" y="10390"/>
                    </a:cubicBezTo>
                    <a:cubicBezTo>
                      <a:pt x="2034" y="10596"/>
                      <a:pt x="1976" y="10806"/>
                      <a:pt x="1918" y="11011"/>
                    </a:cubicBezTo>
                    <a:cubicBezTo>
                      <a:pt x="1653" y="11964"/>
                      <a:pt x="1423" y="12923"/>
                      <a:pt x="1225" y="13850"/>
                    </a:cubicBezTo>
                    <a:cubicBezTo>
                      <a:pt x="1096" y="14458"/>
                      <a:pt x="977" y="15052"/>
                      <a:pt x="869" y="15627"/>
                    </a:cubicBezTo>
                    <a:cubicBezTo>
                      <a:pt x="636" y="16855"/>
                      <a:pt x="466" y="18003"/>
                      <a:pt x="342" y="18985"/>
                    </a:cubicBezTo>
                    <a:cubicBezTo>
                      <a:pt x="259" y="19626"/>
                      <a:pt x="191" y="20197"/>
                      <a:pt x="151" y="20681"/>
                    </a:cubicBezTo>
                    <a:cubicBezTo>
                      <a:pt x="121" y="20965"/>
                      <a:pt x="103" y="21216"/>
                      <a:pt x="91" y="21436"/>
                    </a:cubicBezTo>
                    <a:cubicBezTo>
                      <a:pt x="15" y="22662"/>
                      <a:pt x="1" y="23925"/>
                      <a:pt x="435" y="25077"/>
                    </a:cubicBezTo>
                    <a:cubicBezTo>
                      <a:pt x="460" y="25151"/>
                      <a:pt x="490" y="25220"/>
                      <a:pt x="519" y="25289"/>
                    </a:cubicBezTo>
                    <a:cubicBezTo>
                      <a:pt x="710" y="25729"/>
                      <a:pt x="959" y="26140"/>
                      <a:pt x="1263" y="26513"/>
                    </a:cubicBezTo>
                    <a:cubicBezTo>
                      <a:pt x="2174" y="27652"/>
                      <a:pt x="3546" y="28497"/>
                      <a:pt x="5019" y="29010"/>
                    </a:cubicBezTo>
                    <a:cubicBezTo>
                      <a:pt x="5374" y="29132"/>
                      <a:pt x="5733" y="29237"/>
                      <a:pt x="6093" y="29331"/>
                    </a:cubicBezTo>
                    <a:cubicBezTo>
                      <a:pt x="7739" y="29745"/>
                      <a:pt x="9470" y="29866"/>
                      <a:pt x="11192" y="29955"/>
                    </a:cubicBezTo>
                    <a:cubicBezTo>
                      <a:pt x="11720" y="29981"/>
                      <a:pt x="12263" y="29997"/>
                      <a:pt x="12811" y="29997"/>
                    </a:cubicBezTo>
                    <a:cubicBezTo>
                      <a:pt x="14563" y="29997"/>
                      <a:pt x="16364" y="29831"/>
                      <a:pt x="17892" y="29276"/>
                    </a:cubicBezTo>
                    <a:cubicBezTo>
                      <a:pt x="19076" y="28848"/>
                      <a:pt x="19943" y="28088"/>
                      <a:pt x="20802" y="27203"/>
                    </a:cubicBezTo>
                    <a:cubicBezTo>
                      <a:pt x="20812" y="27194"/>
                      <a:pt x="20823" y="27181"/>
                      <a:pt x="20832" y="27171"/>
                    </a:cubicBezTo>
                    <a:cubicBezTo>
                      <a:pt x="21234" y="26741"/>
                      <a:pt x="21509" y="26158"/>
                      <a:pt x="21680" y="25459"/>
                    </a:cubicBezTo>
                    <a:cubicBezTo>
                      <a:pt x="21990" y="24208"/>
                      <a:pt x="21957" y="22593"/>
                      <a:pt x="21724" y="20814"/>
                    </a:cubicBezTo>
                    <a:cubicBezTo>
                      <a:pt x="21649" y="20237"/>
                      <a:pt x="21550" y="19637"/>
                      <a:pt x="21434" y="19032"/>
                    </a:cubicBezTo>
                    <a:cubicBezTo>
                      <a:pt x="21233" y="17973"/>
                      <a:pt x="20981" y="16886"/>
                      <a:pt x="20699" y="15813"/>
                    </a:cubicBezTo>
                    <a:cubicBezTo>
                      <a:pt x="20548" y="15235"/>
                      <a:pt x="20392" y="14661"/>
                      <a:pt x="20231" y="14101"/>
                    </a:cubicBezTo>
                    <a:cubicBezTo>
                      <a:pt x="19957" y="13151"/>
                      <a:pt x="19673" y="12225"/>
                      <a:pt x="19398" y="11357"/>
                    </a:cubicBezTo>
                    <a:cubicBezTo>
                      <a:pt x="19329" y="11137"/>
                      <a:pt x="19262" y="10922"/>
                      <a:pt x="19193" y="10710"/>
                    </a:cubicBezTo>
                    <a:cubicBezTo>
                      <a:pt x="18672" y="9113"/>
                      <a:pt x="18201" y="7741"/>
                      <a:pt x="17896" y="6804"/>
                    </a:cubicBezTo>
                    <a:cubicBezTo>
                      <a:pt x="17891" y="6777"/>
                      <a:pt x="17882" y="6751"/>
                      <a:pt x="17872" y="6726"/>
                    </a:cubicBezTo>
                    <a:cubicBezTo>
                      <a:pt x="17052" y="4160"/>
                      <a:pt x="14988" y="1615"/>
                      <a:pt x="12303" y="474"/>
                    </a:cubicBezTo>
                    <a:cubicBezTo>
                      <a:pt x="11537" y="150"/>
                      <a:pt x="10815" y="0"/>
                      <a:pt x="101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5643300" y="949550"/>
                <a:ext cx="370700" cy="508700"/>
              </a:xfrm>
              <a:custGeom>
                <a:avLst/>
                <a:gdLst/>
                <a:ahLst/>
                <a:cxnLst/>
                <a:rect l="l" t="t" r="r" b="b"/>
                <a:pathLst>
                  <a:path w="14828" h="20348" extrusionOk="0">
                    <a:moveTo>
                      <a:pt x="7170" y="0"/>
                    </a:moveTo>
                    <a:cubicBezTo>
                      <a:pt x="4779" y="0"/>
                      <a:pt x="3557" y="1573"/>
                      <a:pt x="2520" y="3450"/>
                    </a:cubicBezTo>
                    <a:cubicBezTo>
                      <a:pt x="2411" y="3647"/>
                      <a:pt x="2307" y="3843"/>
                      <a:pt x="2208" y="4038"/>
                    </a:cubicBezTo>
                    <a:cubicBezTo>
                      <a:pt x="888" y="6621"/>
                      <a:pt x="148" y="9437"/>
                      <a:pt x="65" y="12273"/>
                    </a:cubicBezTo>
                    <a:cubicBezTo>
                      <a:pt x="1" y="14355"/>
                      <a:pt x="397" y="16637"/>
                      <a:pt x="1949" y="18134"/>
                    </a:cubicBezTo>
                    <a:cubicBezTo>
                      <a:pt x="2108" y="18298"/>
                      <a:pt x="2282" y="18449"/>
                      <a:pt x="2467" y="18582"/>
                    </a:cubicBezTo>
                    <a:cubicBezTo>
                      <a:pt x="3445" y="19305"/>
                      <a:pt x="4680" y="19674"/>
                      <a:pt x="5907" y="19956"/>
                    </a:cubicBezTo>
                    <a:cubicBezTo>
                      <a:pt x="6915" y="20183"/>
                      <a:pt x="7994" y="20348"/>
                      <a:pt x="9043" y="20348"/>
                    </a:cubicBezTo>
                    <a:cubicBezTo>
                      <a:pt x="10392" y="20348"/>
                      <a:pt x="11691" y="20076"/>
                      <a:pt x="12728" y="19320"/>
                    </a:cubicBezTo>
                    <a:cubicBezTo>
                      <a:pt x="14004" y="18393"/>
                      <a:pt x="14616" y="16889"/>
                      <a:pt x="14725" y="15416"/>
                    </a:cubicBezTo>
                    <a:cubicBezTo>
                      <a:pt x="14827" y="13943"/>
                      <a:pt x="14479" y="12481"/>
                      <a:pt x="14135" y="11041"/>
                    </a:cubicBezTo>
                    <a:lnTo>
                      <a:pt x="13044" y="6473"/>
                    </a:lnTo>
                    <a:cubicBezTo>
                      <a:pt x="12996" y="6266"/>
                      <a:pt x="12947" y="6061"/>
                      <a:pt x="12898" y="5854"/>
                    </a:cubicBezTo>
                    <a:cubicBezTo>
                      <a:pt x="12719" y="5138"/>
                      <a:pt x="12524" y="4422"/>
                      <a:pt x="12242" y="3738"/>
                    </a:cubicBezTo>
                    <a:cubicBezTo>
                      <a:pt x="12079" y="3329"/>
                      <a:pt x="11882" y="2935"/>
                      <a:pt x="11651" y="2561"/>
                    </a:cubicBezTo>
                    <a:cubicBezTo>
                      <a:pt x="10908" y="1360"/>
                      <a:pt x="9679" y="323"/>
                      <a:pt x="8179" y="85"/>
                    </a:cubicBezTo>
                    <a:cubicBezTo>
                      <a:pt x="7821" y="27"/>
                      <a:pt x="7485" y="0"/>
                      <a:pt x="7170" y="0"/>
                    </a:cubicBezTo>
                    <a:close/>
                  </a:path>
                </a:pathLst>
              </a:custGeom>
              <a:solidFill>
                <a:srgbClr val="F9B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5692000" y="1095875"/>
                <a:ext cx="322000" cy="362375"/>
              </a:xfrm>
              <a:custGeom>
                <a:avLst/>
                <a:gdLst/>
                <a:ahLst/>
                <a:cxnLst/>
                <a:rect l="l" t="t" r="r" b="b"/>
                <a:pathLst>
                  <a:path w="12880" h="14495" extrusionOk="0">
                    <a:moveTo>
                      <a:pt x="10950" y="1"/>
                    </a:moveTo>
                    <a:lnTo>
                      <a:pt x="10950" y="1"/>
                    </a:lnTo>
                    <a:cubicBezTo>
                      <a:pt x="10947" y="1236"/>
                      <a:pt x="11321" y="2657"/>
                      <a:pt x="11257" y="3865"/>
                    </a:cubicBezTo>
                    <a:cubicBezTo>
                      <a:pt x="11168" y="5483"/>
                      <a:pt x="10882" y="7082"/>
                      <a:pt x="10405" y="8630"/>
                    </a:cubicBezTo>
                    <a:cubicBezTo>
                      <a:pt x="10156" y="9438"/>
                      <a:pt x="9842" y="10244"/>
                      <a:pt x="9260" y="10898"/>
                    </a:cubicBezTo>
                    <a:cubicBezTo>
                      <a:pt x="8041" y="12265"/>
                      <a:pt x="5968" y="12629"/>
                      <a:pt x="3981" y="12629"/>
                    </a:cubicBezTo>
                    <a:cubicBezTo>
                      <a:pt x="3685" y="12629"/>
                      <a:pt x="3391" y="12621"/>
                      <a:pt x="3102" y="12607"/>
                    </a:cubicBezTo>
                    <a:cubicBezTo>
                      <a:pt x="2066" y="12562"/>
                      <a:pt x="1026" y="12459"/>
                      <a:pt x="1" y="12281"/>
                    </a:cubicBezTo>
                    <a:lnTo>
                      <a:pt x="1" y="12281"/>
                    </a:lnTo>
                    <a:cubicBezTo>
                      <a:pt x="160" y="12445"/>
                      <a:pt x="334" y="12596"/>
                      <a:pt x="519" y="12729"/>
                    </a:cubicBezTo>
                    <a:cubicBezTo>
                      <a:pt x="1497" y="13452"/>
                      <a:pt x="2732" y="13821"/>
                      <a:pt x="3959" y="14103"/>
                    </a:cubicBezTo>
                    <a:cubicBezTo>
                      <a:pt x="4967" y="14330"/>
                      <a:pt x="6046" y="14495"/>
                      <a:pt x="7095" y="14495"/>
                    </a:cubicBezTo>
                    <a:cubicBezTo>
                      <a:pt x="8444" y="14495"/>
                      <a:pt x="9743" y="14223"/>
                      <a:pt x="10780" y="13467"/>
                    </a:cubicBezTo>
                    <a:cubicBezTo>
                      <a:pt x="12056" y="12540"/>
                      <a:pt x="12668" y="11036"/>
                      <a:pt x="12777" y="9563"/>
                    </a:cubicBezTo>
                    <a:cubicBezTo>
                      <a:pt x="12879" y="8090"/>
                      <a:pt x="12531" y="6628"/>
                      <a:pt x="12187" y="5188"/>
                    </a:cubicBezTo>
                    <a:lnTo>
                      <a:pt x="11097" y="619"/>
                    </a:lnTo>
                    <a:cubicBezTo>
                      <a:pt x="11048" y="413"/>
                      <a:pt x="10999" y="206"/>
                      <a:pt x="10950" y="1"/>
                    </a:cubicBezTo>
                    <a:close/>
                  </a:path>
                </a:pathLst>
              </a:custGeom>
              <a:solidFill>
                <a:srgbClr val="EDA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6003450" y="1104200"/>
                <a:ext cx="674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961" extrusionOk="0">
                    <a:moveTo>
                      <a:pt x="2229" y="1"/>
                    </a:moveTo>
                    <a:cubicBezTo>
                      <a:pt x="1589" y="324"/>
                      <a:pt x="877" y="939"/>
                      <a:pt x="507" y="1242"/>
                    </a:cubicBezTo>
                    <a:cubicBezTo>
                      <a:pt x="270" y="1437"/>
                      <a:pt x="24" y="1668"/>
                      <a:pt x="0" y="1960"/>
                    </a:cubicBezTo>
                    <a:cubicBezTo>
                      <a:pt x="904" y="1941"/>
                      <a:pt x="1805" y="1858"/>
                      <a:pt x="2696" y="1711"/>
                    </a:cubicBezTo>
                    <a:cubicBezTo>
                      <a:pt x="2545" y="1134"/>
                      <a:pt x="2389" y="559"/>
                      <a:pt x="2229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6030200" y="1227450"/>
                <a:ext cx="663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029" extrusionOk="0">
                    <a:moveTo>
                      <a:pt x="2361" y="1"/>
                    </a:moveTo>
                    <a:cubicBezTo>
                      <a:pt x="1687" y="305"/>
                      <a:pt x="907" y="984"/>
                      <a:pt x="506" y="1310"/>
                    </a:cubicBezTo>
                    <a:cubicBezTo>
                      <a:pt x="266" y="1505"/>
                      <a:pt x="24" y="1736"/>
                      <a:pt x="1" y="2028"/>
                    </a:cubicBezTo>
                    <a:cubicBezTo>
                      <a:pt x="889" y="2008"/>
                      <a:pt x="1775" y="1926"/>
                      <a:pt x="2651" y="1783"/>
                    </a:cubicBezTo>
                    <a:cubicBezTo>
                      <a:pt x="2576" y="1205"/>
                      <a:pt x="2476" y="606"/>
                      <a:pt x="2361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6009075" y="1379875"/>
                <a:ext cx="8635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2043" extrusionOk="0">
                    <a:moveTo>
                      <a:pt x="757" y="1"/>
                    </a:moveTo>
                    <a:cubicBezTo>
                      <a:pt x="482" y="1"/>
                      <a:pt x="201" y="35"/>
                      <a:pt x="0" y="193"/>
                    </a:cubicBezTo>
                    <a:cubicBezTo>
                      <a:pt x="813" y="884"/>
                      <a:pt x="1685" y="1502"/>
                      <a:pt x="2605" y="2042"/>
                    </a:cubicBezTo>
                    <a:cubicBezTo>
                      <a:pt x="3007" y="1612"/>
                      <a:pt x="3282" y="1029"/>
                      <a:pt x="3453" y="330"/>
                    </a:cubicBezTo>
                    <a:cubicBezTo>
                      <a:pt x="2760" y="54"/>
                      <a:pt x="1510" y="33"/>
                      <a:pt x="922" y="4"/>
                    </a:cubicBezTo>
                    <a:cubicBezTo>
                      <a:pt x="868" y="2"/>
                      <a:pt x="813" y="1"/>
                      <a:pt x="757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5575075" y="1097925"/>
                <a:ext cx="6727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077" extrusionOk="0">
                    <a:moveTo>
                      <a:pt x="358" y="1"/>
                    </a:moveTo>
                    <a:cubicBezTo>
                      <a:pt x="228" y="608"/>
                      <a:pt x="109" y="1202"/>
                      <a:pt x="1" y="1777"/>
                    </a:cubicBezTo>
                    <a:cubicBezTo>
                      <a:pt x="889" y="1941"/>
                      <a:pt x="1788" y="2041"/>
                      <a:pt x="2691" y="2077"/>
                    </a:cubicBezTo>
                    <a:cubicBezTo>
                      <a:pt x="2674" y="1784"/>
                      <a:pt x="2433" y="1549"/>
                      <a:pt x="2201" y="1349"/>
                    </a:cubicBezTo>
                    <a:cubicBezTo>
                      <a:pt x="1808" y="1011"/>
                      <a:pt x="1029" y="309"/>
                      <a:pt x="358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5557125" y="1226300"/>
                <a:ext cx="55600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919" extrusionOk="0">
                    <a:moveTo>
                      <a:pt x="193" y="0"/>
                    </a:moveTo>
                    <a:cubicBezTo>
                      <a:pt x="109" y="641"/>
                      <a:pt x="42" y="1212"/>
                      <a:pt x="1" y="1696"/>
                    </a:cubicBezTo>
                    <a:cubicBezTo>
                      <a:pt x="737" y="1814"/>
                      <a:pt x="1479" y="1888"/>
                      <a:pt x="2223" y="1919"/>
                    </a:cubicBezTo>
                    <a:cubicBezTo>
                      <a:pt x="2207" y="1626"/>
                      <a:pt x="1971" y="1391"/>
                      <a:pt x="1734" y="1191"/>
                    </a:cubicBezTo>
                    <a:cubicBezTo>
                      <a:pt x="1397" y="904"/>
                      <a:pt x="783" y="350"/>
                      <a:pt x="193" y="0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5564225" y="1376000"/>
                <a:ext cx="672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540" extrusionOk="0">
                    <a:moveTo>
                      <a:pt x="1876" y="1"/>
                    </a:moveTo>
                    <a:cubicBezTo>
                      <a:pt x="1841" y="1"/>
                      <a:pt x="1805" y="1"/>
                      <a:pt x="1770" y="2"/>
                    </a:cubicBezTo>
                    <a:cubicBezTo>
                      <a:pt x="1364" y="16"/>
                      <a:pt x="637" y="14"/>
                      <a:pt x="1" y="104"/>
                    </a:cubicBezTo>
                    <a:cubicBezTo>
                      <a:pt x="26" y="177"/>
                      <a:pt x="56" y="246"/>
                      <a:pt x="85" y="315"/>
                    </a:cubicBezTo>
                    <a:cubicBezTo>
                      <a:pt x="276" y="755"/>
                      <a:pt x="525" y="1168"/>
                      <a:pt x="828" y="1540"/>
                    </a:cubicBezTo>
                    <a:cubicBezTo>
                      <a:pt x="1477" y="1135"/>
                      <a:pt x="2097" y="691"/>
                      <a:pt x="2688" y="207"/>
                    </a:cubicBezTo>
                    <a:cubicBezTo>
                      <a:pt x="2477" y="34"/>
                      <a:pt x="2171" y="1"/>
                      <a:pt x="1876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6036475" y="291325"/>
                <a:ext cx="240700" cy="210900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8436" extrusionOk="0">
                    <a:moveTo>
                      <a:pt x="6197" y="1"/>
                    </a:moveTo>
                    <a:cubicBezTo>
                      <a:pt x="6015" y="1"/>
                      <a:pt x="5834" y="13"/>
                      <a:pt x="5655" y="37"/>
                    </a:cubicBezTo>
                    <a:cubicBezTo>
                      <a:pt x="4624" y="178"/>
                      <a:pt x="3689" y="676"/>
                      <a:pt x="2906" y="1293"/>
                    </a:cubicBezTo>
                    <a:cubicBezTo>
                      <a:pt x="1320" y="2542"/>
                      <a:pt x="267" y="4323"/>
                      <a:pt x="0" y="6203"/>
                    </a:cubicBezTo>
                    <a:cubicBezTo>
                      <a:pt x="0" y="6203"/>
                      <a:pt x="1357" y="7577"/>
                      <a:pt x="2408" y="8013"/>
                    </a:cubicBezTo>
                    <a:cubicBezTo>
                      <a:pt x="3046" y="8277"/>
                      <a:pt x="3754" y="8435"/>
                      <a:pt x="4454" y="8435"/>
                    </a:cubicBezTo>
                    <a:cubicBezTo>
                      <a:pt x="4906" y="8435"/>
                      <a:pt x="5355" y="8369"/>
                      <a:pt x="5780" y="8224"/>
                    </a:cubicBezTo>
                    <a:cubicBezTo>
                      <a:pt x="7234" y="7724"/>
                      <a:pt x="8135" y="6410"/>
                      <a:pt x="8712" y="5108"/>
                    </a:cubicBezTo>
                    <a:cubicBezTo>
                      <a:pt x="9327" y="3717"/>
                      <a:pt x="9628" y="1966"/>
                      <a:pt x="8514" y="854"/>
                    </a:cubicBezTo>
                    <a:cubicBezTo>
                      <a:pt x="7937" y="279"/>
                      <a:pt x="7065" y="1"/>
                      <a:pt x="6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6075950" y="337375"/>
                <a:ext cx="155325" cy="13867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5547" extrusionOk="0">
                    <a:moveTo>
                      <a:pt x="4312" y="1"/>
                    </a:moveTo>
                    <a:cubicBezTo>
                      <a:pt x="3847" y="1"/>
                      <a:pt x="3375" y="103"/>
                      <a:pt x="2958" y="290"/>
                    </a:cubicBezTo>
                    <a:cubicBezTo>
                      <a:pt x="2121" y="664"/>
                      <a:pt x="1484" y="1337"/>
                      <a:pt x="1039" y="2078"/>
                    </a:cubicBezTo>
                    <a:cubicBezTo>
                      <a:pt x="652" y="2723"/>
                      <a:pt x="409" y="3418"/>
                      <a:pt x="164" y="4114"/>
                    </a:cubicBezTo>
                    <a:cubicBezTo>
                      <a:pt x="68" y="4386"/>
                      <a:pt x="1" y="4513"/>
                      <a:pt x="234" y="4733"/>
                    </a:cubicBezTo>
                    <a:cubicBezTo>
                      <a:pt x="493" y="4976"/>
                      <a:pt x="929" y="5133"/>
                      <a:pt x="1256" y="5285"/>
                    </a:cubicBezTo>
                    <a:cubicBezTo>
                      <a:pt x="1478" y="5387"/>
                      <a:pt x="1704" y="5492"/>
                      <a:pt x="1950" y="5530"/>
                    </a:cubicBezTo>
                    <a:cubicBezTo>
                      <a:pt x="2025" y="5542"/>
                      <a:pt x="2100" y="5547"/>
                      <a:pt x="2176" y="5547"/>
                    </a:cubicBezTo>
                    <a:cubicBezTo>
                      <a:pt x="2388" y="5547"/>
                      <a:pt x="2601" y="5506"/>
                      <a:pt x="2806" y="5453"/>
                    </a:cubicBezTo>
                    <a:cubicBezTo>
                      <a:pt x="3837" y="5184"/>
                      <a:pt x="4755" y="4579"/>
                      <a:pt x="5349" y="3775"/>
                    </a:cubicBezTo>
                    <a:cubicBezTo>
                      <a:pt x="5945" y="2971"/>
                      <a:pt x="6213" y="1976"/>
                      <a:pt x="6091" y="1015"/>
                    </a:cubicBezTo>
                    <a:cubicBezTo>
                      <a:pt x="6072" y="864"/>
                      <a:pt x="6042" y="708"/>
                      <a:pt x="5949" y="581"/>
                    </a:cubicBezTo>
                    <a:cubicBezTo>
                      <a:pt x="5873" y="476"/>
                      <a:pt x="5760" y="398"/>
                      <a:pt x="5643" y="331"/>
                    </a:cubicBezTo>
                    <a:cubicBezTo>
                      <a:pt x="5246" y="105"/>
                      <a:pt x="4782" y="1"/>
                      <a:pt x="4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5383925" y="284600"/>
                <a:ext cx="238225" cy="21170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8468" extrusionOk="0">
                    <a:moveTo>
                      <a:pt x="3402" y="0"/>
                    </a:moveTo>
                    <a:cubicBezTo>
                      <a:pt x="2559" y="0"/>
                      <a:pt x="1714" y="264"/>
                      <a:pt x="1140" y="812"/>
                    </a:cubicBezTo>
                    <a:cubicBezTo>
                      <a:pt x="1" y="1903"/>
                      <a:pt x="261" y="3659"/>
                      <a:pt x="845" y="5061"/>
                    </a:cubicBezTo>
                    <a:cubicBezTo>
                      <a:pt x="1391" y="6374"/>
                      <a:pt x="2262" y="7703"/>
                      <a:pt x="3705" y="8230"/>
                    </a:cubicBezTo>
                    <a:cubicBezTo>
                      <a:pt x="4153" y="8393"/>
                      <a:pt x="4631" y="8467"/>
                      <a:pt x="5113" y="8467"/>
                    </a:cubicBezTo>
                    <a:cubicBezTo>
                      <a:pt x="5784" y="8467"/>
                      <a:pt x="6463" y="8324"/>
                      <a:pt x="7080" y="8082"/>
                    </a:cubicBezTo>
                    <a:cubicBezTo>
                      <a:pt x="8140" y="7666"/>
                      <a:pt x="9528" y="6318"/>
                      <a:pt x="9528" y="6318"/>
                    </a:cubicBezTo>
                    <a:cubicBezTo>
                      <a:pt x="9306" y="4433"/>
                      <a:pt x="8293" y="2632"/>
                      <a:pt x="6737" y="1355"/>
                    </a:cubicBezTo>
                    <a:cubicBezTo>
                      <a:pt x="5968" y="723"/>
                      <a:pt x="5045" y="208"/>
                      <a:pt x="4018" y="47"/>
                    </a:cubicBezTo>
                    <a:cubicBezTo>
                      <a:pt x="3815" y="16"/>
                      <a:pt x="3609" y="0"/>
                      <a:pt x="3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5428750" y="330775"/>
                <a:ext cx="153825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586" extrusionOk="0">
                    <a:moveTo>
                      <a:pt x="1887" y="1"/>
                    </a:moveTo>
                    <a:cubicBezTo>
                      <a:pt x="1438" y="1"/>
                      <a:pt x="993" y="97"/>
                      <a:pt x="609" y="306"/>
                    </a:cubicBezTo>
                    <a:cubicBezTo>
                      <a:pt x="490" y="372"/>
                      <a:pt x="375" y="448"/>
                      <a:pt x="297" y="551"/>
                    </a:cubicBezTo>
                    <a:cubicBezTo>
                      <a:pt x="202" y="677"/>
                      <a:pt x="167" y="832"/>
                      <a:pt x="145" y="982"/>
                    </a:cubicBezTo>
                    <a:cubicBezTo>
                      <a:pt x="1" y="1939"/>
                      <a:pt x="246" y="2940"/>
                      <a:pt x="823" y="3755"/>
                    </a:cubicBezTo>
                    <a:cubicBezTo>
                      <a:pt x="1398" y="4569"/>
                      <a:pt x="2303" y="5192"/>
                      <a:pt x="3327" y="5479"/>
                    </a:cubicBezTo>
                    <a:cubicBezTo>
                      <a:pt x="3540" y="5540"/>
                      <a:pt x="3764" y="5585"/>
                      <a:pt x="3987" y="5585"/>
                    </a:cubicBezTo>
                    <a:cubicBezTo>
                      <a:pt x="4052" y="5585"/>
                      <a:pt x="4117" y="5582"/>
                      <a:pt x="4182" y="5573"/>
                    </a:cubicBezTo>
                    <a:cubicBezTo>
                      <a:pt x="4428" y="5540"/>
                      <a:pt x="4658" y="5439"/>
                      <a:pt x="4880" y="5341"/>
                    </a:cubicBezTo>
                    <a:cubicBezTo>
                      <a:pt x="5212" y="5195"/>
                      <a:pt x="5651" y="5046"/>
                      <a:pt x="5915" y="4808"/>
                    </a:cubicBezTo>
                    <a:cubicBezTo>
                      <a:pt x="6152" y="4593"/>
                      <a:pt x="6088" y="4463"/>
                      <a:pt x="5999" y="4191"/>
                    </a:cubicBezTo>
                    <a:cubicBezTo>
                      <a:pt x="5772" y="3491"/>
                      <a:pt x="5542" y="2790"/>
                      <a:pt x="5171" y="2139"/>
                    </a:cubicBezTo>
                    <a:cubicBezTo>
                      <a:pt x="4743" y="1390"/>
                      <a:pt x="4122" y="706"/>
                      <a:pt x="3294" y="316"/>
                    </a:cubicBezTo>
                    <a:cubicBezTo>
                      <a:pt x="2863" y="113"/>
                      <a:pt x="2372" y="1"/>
                      <a:pt x="1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5292525" y="335875"/>
                <a:ext cx="1082400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43296" h="27356" extrusionOk="0">
                    <a:moveTo>
                      <a:pt x="18639" y="1"/>
                    </a:moveTo>
                    <a:cubicBezTo>
                      <a:pt x="18548" y="1"/>
                      <a:pt x="18457" y="1"/>
                      <a:pt x="18366" y="2"/>
                    </a:cubicBezTo>
                    <a:lnTo>
                      <a:pt x="18302" y="2"/>
                    </a:lnTo>
                    <a:cubicBezTo>
                      <a:pt x="18120" y="6"/>
                      <a:pt x="17940" y="9"/>
                      <a:pt x="17753" y="17"/>
                    </a:cubicBezTo>
                    <a:cubicBezTo>
                      <a:pt x="17608" y="20"/>
                      <a:pt x="17470" y="28"/>
                      <a:pt x="17325" y="42"/>
                    </a:cubicBezTo>
                    <a:cubicBezTo>
                      <a:pt x="17230" y="45"/>
                      <a:pt x="17138" y="50"/>
                      <a:pt x="17048" y="58"/>
                    </a:cubicBezTo>
                    <a:cubicBezTo>
                      <a:pt x="17031" y="58"/>
                      <a:pt x="17016" y="63"/>
                      <a:pt x="17000" y="63"/>
                    </a:cubicBezTo>
                    <a:cubicBezTo>
                      <a:pt x="16844" y="76"/>
                      <a:pt x="16685" y="94"/>
                      <a:pt x="16529" y="112"/>
                    </a:cubicBezTo>
                    <a:cubicBezTo>
                      <a:pt x="16326" y="133"/>
                      <a:pt x="16124" y="165"/>
                      <a:pt x="15920" y="197"/>
                    </a:cubicBezTo>
                    <a:cubicBezTo>
                      <a:pt x="15712" y="233"/>
                      <a:pt x="15509" y="270"/>
                      <a:pt x="15310" y="316"/>
                    </a:cubicBezTo>
                    <a:cubicBezTo>
                      <a:pt x="15128" y="352"/>
                      <a:pt x="14952" y="399"/>
                      <a:pt x="14775" y="441"/>
                    </a:cubicBezTo>
                    <a:cubicBezTo>
                      <a:pt x="14762" y="441"/>
                      <a:pt x="14750" y="445"/>
                      <a:pt x="14738" y="449"/>
                    </a:cubicBezTo>
                    <a:cubicBezTo>
                      <a:pt x="14578" y="496"/>
                      <a:pt x="14417" y="543"/>
                      <a:pt x="14261" y="590"/>
                    </a:cubicBezTo>
                    <a:cubicBezTo>
                      <a:pt x="14217" y="599"/>
                      <a:pt x="14175" y="614"/>
                      <a:pt x="14133" y="631"/>
                    </a:cubicBezTo>
                    <a:cubicBezTo>
                      <a:pt x="13977" y="678"/>
                      <a:pt x="13827" y="730"/>
                      <a:pt x="13673" y="786"/>
                    </a:cubicBezTo>
                    <a:cubicBezTo>
                      <a:pt x="13635" y="800"/>
                      <a:pt x="13592" y="813"/>
                      <a:pt x="13554" y="828"/>
                    </a:cubicBezTo>
                    <a:cubicBezTo>
                      <a:pt x="13431" y="875"/>
                      <a:pt x="13303" y="926"/>
                      <a:pt x="13179" y="974"/>
                    </a:cubicBezTo>
                    <a:cubicBezTo>
                      <a:pt x="13030" y="1034"/>
                      <a:pt x="12884" y="1095"/>
                      <a:pt x="12739" y="1162"/>
                    </a:cubicBezTo>
                    <a:cubicBezTo>
                      <a:pt x="12718" y="1171"/>
                      <a:pt x="12701" y="1181"/>
                      <a:pt x="12680" y="1190"/>
                    </a:cubicBezTo>
                    <a:lnTo>
                      <a:pt x="12648" y="1203"/>
                    </a:lnTo>
                    <a:cubicBezTo>
                      <a:pt x="12428" y="1303"/>
                      <a:pt x="12214" y="1407"/>
                      <a:pt x="12004" y="1515"/>
                    </a:cubicBezTo>
                    <a:cubicBezTo>
                      <a:pt x="11789" y="1623"/>
                      <a:pt x="11580" y="1742"/>
                      <a:pt x="11375" y="1860"/>
                    </a:cubicBezTo>
                    <a:cubicBezTo>
                      <a:pt x="11339" y="1879"/>
                      <a:pt x="11306" y="1903"/>
                      <a:pt x="11268" y="1926"/>
                    </a:cubicBezTo>
                    <a:cubicBezTo>
                      <a:pt x="11113" y="2011"/>
                      <a:pt x="10957" y="2106"/>
                      <a:pt x="10806" y="2206"/>
                    </a:cubicBezTo>
                    <a:cubicBezTo>
                      <a:pt x="10748" y="2240"/>
                      <a:pt x="10689" y="2278"/>
                      <a:pt x="10635" y="2319"/>
                    </a:cubicBezTo>
                    <a:cubicBezTo>
                      <a:pt x="10447" y="2438"/>
                      <a:pt x="10264" y="2560"/>
                      <a:pt x="10085" y="2693"/>
                    </a:cubicBezTo>
                    <a:cubicBezTo>
                      <a:pt x="9746" y="2936"/>
                      <a:pt x="9413" y="3187"/>
                      <a:pt x="9090" y="3458"/>
                    </a:cubicBezTo>
                    <a:cubicBezTo>
                      <a:pt x="8966" y="3558"/>
                      <a:pt x="8843" y="3663"/>
                      <a:pt x="8718" y="3767"/>
                    </a:cubicBezTo>
                    <a:cubicBezTo>
                      <a:pt x="8394" y="4047"/>
                      <a:pt x="8081" y="4337"/>
                      <a:pt x="7775" y="4633"/>
                    </a:cubicBezTo>
                    <a:cubicBezTo>
                      <a:pt x="7386" y="5013"/>
                      <a:pt x="7003" y="5403"/>
                      <a:pt x="6640" y="5814"/>
                    </a:cubicBezTo>
                    <a:cubicBezTo>
                      <a:pt x="6041" y="6476"/>
                      <a:pt x="5483" y="7162"/>
                      <a:pt x="4952" y="7864"/>
                    </a:cubicBezTo>
                    <a:cubicBezTo>
                      <a:pt x="4720" y="8169"/>
                      <a:pt x="4491" y="8480"/>
                      <a:pt x="4269" y="8794"/>
                    </a:cubicBezTo>
                    <a:cubicBezTo>
                      <a:pt x="3623" y="9706"/>
                      <a:pt x="3010" y="10651"/>
                      <a:pt x="2454" y="11622"/>
                    </a:cubicBezTo>
                    <a:cubicBezTo>
                      <a:pt x="2054" y="12318"/>
                      <a:pt x="1689" y="13034"/>
                      <a:pt x="1363" y="13769"/>
                    </a:cubicBezTo>
                    <a:cubicBezTo>
                      <a:pt x="1193" y="14152"/>
                      <a:pt x="1033" y="14540"/>
                      <a:pt x="891" y="14927"/>
                    </a:cubicBezTo>
                    <a:cubicBezTo>
                      <a:pt x="667" y="15531"/>
                      <a:pt x="482" y="16150"/>
                      <a:pt x="335" y="16776"/>
                    </a:cubicBezTo>
                    <a:cubicBezTo>
                      <a:pt x="200" y="17379"/>
                      <a:pt x="103" y="17991"/>
                      <a:pt x="48" y="18605"/>
                    </a:cubicBezTo>
                    <a:cubicBezTo>
                      <a:pt x="13" y="19006"/>
                      <a:pt x="0" y="19408"/>
                      <a:pt x="7" y="19811"/>
                    </a:cubicBezTo>
                    <a:lnTo>
                      <a:pt x="7" y="19821"/>
                    </a:lnTo>
                    <a:cubicBezTo>
                      <a:pt x="7" y="19840"/>
                      <a:pt x="12" y="19892"/>
                      <a:pt x="43" y="19979"/>
                    </a:cubicBezTo>
                    <a:cubicBezTo>
                      <a:pt x="58" y="20023"/>
                      <a:pt x="77" y="20064"/>
                      <a:pt x="100" y="20105"/>
                    </a:cubicBezTo>
                    <a:cubicBezTo>
                      <a:pt x="171" y="20235"/>
                      <a:pt x="258" y="20355"/>
                      <a:pt x="358" y="20463"/>
                    </a:cubicBezTo>
                    <a:cubicBezTo>
                      <a:pt x="668" y="20816"/>
                      <a:pt x="1261" y="21302"/>
                      <a:pt x="2390" y="21895"/>
                    </a:cubicBezTo>
                    <a:cubicBezTo>
                      <a:pt x="2550" y="21978"/>
                      <a:pt x="2718" y="22061"/>
                      <a:pt x="2899" y="22149"/>
                    </a:cubicBezTo>
                    <a:cubicBezTo>
                      <a:pt x="3000" y="22198"/>
                      <a:pt x="3106" y="22247"/>
                      <a:pt x="3212" y="22297"/>
                    </a:cubicBezTo>
                    <a:cubicBezTo>
                      <a:pt x="3414" y="22389"/>
                      <a:pt x="3626" y="22482"/>
                      <a:pt x="3849" y="22581"/>
                    </a:cubicBezTo>
                    <a:cubicBezTo>
                      <a:pt x="3987" y="22640"/>
                      <a:pt x="4136" y="22698"/>
                      <a:pt x="4290" y="22763"/>
                    </a:cubicBezTo>
                    <a:cubicBezTo>
                      <a:pt x="4933" y="23033"/>
                      <a:pt x="5580" y="23299"/>
                      <a:pt x="6223" y="23564"/>
                    </a:cubicBezTo>
                    <a:cubicBezTo>
                      <a:pt x="11100" y="25549"/>
                      <a:pt x="16194" y="27355"/>
                      <a:pt x="21435" y="27355"/>
                    </a:cubicBezTo>
                    <a:cubicBezTo>
                      <a:pt x="22099" y="27355"/>
                      <a:pt x="22766" y="27326"/>
                      <a:pt x="23436" y="27265"/>
                    </a:cubicBezTo>
                    <a:cubicBezTo>
                      <a:pt x="26587" y="26977"/>
                      <a:pt x="29603" y="25972"/>
                      <a:pt x="32548" y="24923"/>
                    </a:cubicBezTo>
                    <a:cubicBezTo>
                      <a:pt x="32860" y="24812"/>
                      <a:pt x="33165" y="24699"/>
                      <a:pt x="33470" y="24586"/>
                    </a:cubicBezTo>
                    <a:cubicBezTo>
                      <a:pt x="36128" y="23615"/>
                      <a:pt x="38782" y="22492"/>
                      <a:pt x="40914" y="20826"/>
                    </a:cubicBezTo>
                    <a:cubicBezTo>
                      <a:pt x="41462" y="20409"/>
                      <a:pt x="41973" y="19947"/>
                      <a:pt x="42440" y="19441"/>
                    </a:cubicBezTo>
                    <a:cubicBezTo>
                      <a:pt x="42520" y="19361"/>
                      <a:pt x="42591" y="19284"/>
                      <a:pt x="42656" y="19208"/>
                    </a:cubicBezTo>
                    <a:cubicBezTo>
                      <a:pt x="42921" y="18907"/>
                      <a:pt x="43176" y="18589"/>
                      <a:pt x="43260" y="18214"/>
                    </a:cubicBezTo>
                    <a:cubicBezTo>
                      <a:pt x="43287" y="18104"/>
                      <a:pt x="43295" y="17988"/>
                      <a:pt x="43296" y="17873"/>
                    </a:cubicBezTo>
                    <a:cubicBezTo>
                      <a:pt x="43295" y="17547"/>
                      <a:pt x="43191" y="17219"/>
                      <a:pt x="43084" y="16900"/>
                    </a:cubicBezTo>
                    <a:cubicBezTo>
                      <a:pt x="42954" y="16529"/>
                      <a:pt x="42809" y="16158"/>
                      <a:pt x="42664" y="15797"/>
                    </a:cubicBezTo>
                    <a:cubicBezTo>
                      <a:pt x="42482" y="15363"/>
                      <a:pt x="42290" y="14938"/>
                      <a:pt x="42082" y="14518"/>
                    </a:cubicBezTo>
                    <a:cubicBezTo>
                      <a:pt x="41697" y="13730"/>
                      <a:pt x="41267" y="12965"/>
                      <a:pt x="40790" y="12229"/>
                    </a:cubicBezTo>
                    <a:cubicBezTo>
                      <a:pt x="39924" y="10865"/>
                      <a:pt x="38915" y="9574"/>
                      <a:pt x="37803" y="8357"/>
                    </a:cubicBezTo>
                    <a:cubicBezTo>
                      <a:pt x="37229" y="7722"/>
                      <a:pt x="36628" y="7116"/>
                      <a:pt x="36000" y="6528"/>
                    </a:cubicBezTo>
                    <a:cubicBezTo>
                      <a:pt x="35239" y="5810"/>
                      <a:pt x="34447" y="5126"/>
                      <a:pt x="33622" y="4475"/>
                    </a:cubicBezTo>
                    <a:cubicBezTo>
                      <a:pt x="33306" y="4217"/>
                      <a:pt x="32982" y="3973"/>
                      <a:pt x="32654" y="3726"/>
                    </a:cubicBezTo>
                    <a:cubicBezTo>
                      <a:pt x="32474" y="3589"/>
                      <a:pt x="32290" y="3453"/>
                      <a:pt x="32105" y="3321"/>
                    </a:cubicBezTo>
                    <a:cubicBezTo>
                      <a:pt x="31956" y="3214"/>
                      <a:pt x="31803" y="3107"/>
                      <a:pt x="31649" y="3005"/>
                    </a:cubicBezTo>
                    <a:cubicBezTo>
                      <a:pt x="31480" y="2888"/>
                      <a:pt x="31310" y="2771"/>
                      <a:pt x="31135" y="2659"/>
                    </a:cubicBezTo>
                    <a:cubicBezTo>
                      <a:pt x="30675" y="2362"/>
                      <a:pt x="30203" y="2083"/>
                      <a:pt x="29710" y="1829"/>
                    </a:cubicBezTo>
                    <a:cubicBezTo>
                      <a:pt x="29567" y="1755"/>
                      <a:pt x="29423" y="1686"/>
                      <a:pt x="29274" y="1618"/>
                    </a:cubicBezTo>
                    <a:cubicBezTo>
                      <a:pt x="29142" y="1554"/>
                      <a:pt x="29009" y="1491"/>
                      <a:pt x="28871" y="1436"/>
                    </a:cubicBezTo>
                    <a:cubicBezTo>
                      <a:pt x="28707" y="1363"/>
                      <a:pt x="28537" y="1294"/>
                      <a:pt x="28367" y="1230"/>
                    </a:cubicBezTo>
                    <a:cubicBezTo>
                      <a:pt x="28096" y="1126"/>
                      <a:pt x="27820" y="1033"/>
                      <a:pt x="27538" y="954"/>
                    </a:cubicBezTo>
                    <a:cubicBezTo>
                      <a:pt x="27400" y="913"/>
                      <a:pt x="27256" y="874"/>
                      <a:pt x="27117" y="838"/>
                    </a:cubicBezTo>
                    <a:cubicBezTo>
                      <a:pt x="26975" y="799"/>
                      <a:pt x="26836" y="763"/>
                      <a:pt x="26692" y="734"/>
                    </a:cubicBezTo>
                    <a:cubicBezTo>
                      <a:pt x="26549" y="699"/>
                      <a:pt x="26399" y="668"/>
                      <a:pt x="26255" y="639"/>
                    </a:cubicBezTo>
                    <a:cubicBezTo>
                      <a:pt x="25995" y="584"/>
                      <a:pt x="25734" y="537"/>
                      <a:pt x="25473" y="497"/>
                    </a:cubicBezTo>
                    <a:cubicBezTo>
                      <a:pt x="25292" y="471"/>
                      <a:pt x="25105" y="445"/>
                      <a:pt x="24925" y="420"/>
                    </a:cubicBezTo>
                    <a:cubicBezTo>
                      <a:pt x="24690" y="389"/>
                      <a:pt x="24456" y="358"/>
                      <a:pt x="24221" y="336"/>
                    </a:cubicBezTo>
                    <a:cubicBezTo>
                      <a:pt x="24008" y="310"/>
                      <a:pt x="23795" y="289"/>
                      <a:pt x="23576" y="272"/>
                    </a:cubicBezTo>
                    <a:cubicBezTo>
                      <a:pt x="23427" y="257"/>
                      <a:pt x="23278" y="246"/>
                      <a:pt x="23128" y="234"/>
                    </a:cubicBezTo>
                    <a:cubicBezTo>
                      <a:pt x="23027" y="223"/>
                      <a:pt x="22932" y="219"/>
                      <a:pt x="22829" y="213"/>
                    </a:cubicBezTo>
                    <a:cubicBezTo>
                      <a:pt x="22414" y="179"/>
                      <a:pt x="22004" y="152"/>
                      <a:pt x="21593" y="130"/>
                    </a:cubicBezTo>
                    <a:cubicBezTo>
                      <a:pt x="20611" y="63"/>
                      <a:pt x="19625" y="1"/>
                      <a:pt x="18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5525775" y="524600"/>
                <a:ext cx="574925" cy="46625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8650" extrusionOk="0">
                    <a:moveTo>
                      <a:pt x="17965" y="0"/>
                    </a:moveTo>
                    <a:cubicBezTo>
                      <a:pt x="15152" y="0"/>
                      <a:pt x="13133" y="3117"/>
                      <a:pt x="10239" y="3402"/>
                    </a:cubicBezTo>
                    <a:cubicBezTo>
                      <a:pt x="10117" y="3414"/>
                      <a:pt x="9995" y="3420"/>
                      <a:pt x="9874" y="3420"/>
                    </a:cubicBezTo>
                    <a:cubicBezTo>
                      <a:pt x="8800" y="3420"/>
                      <a:pt x="7780" y="2959"/>
                      <a:pt x="7034" y="2269"/>
                    </a:cubicBezTo>
                    <a:cubicBezTo>
                      <a:pt x="6076" y="1381"/>
                      <a:pt x="5612" y="134"/>
                      <a:pt x="4631" y="134"/>
                    </a:cubicBezTo>
                    <a:cubicBezTo>
                      <a:pt x="4344" y="134"/>
                      <a:pt x="4013" y="241"/>
                      <a:pt x="3612" y="496"/>
                    </a:cubicBezTo>
                    <a:cubicBezTo>
                      <a:pt x="1374" y="1915"/>
                      <a:pt x="0" y="5344"/>
                      <a:pt x="119" y="7917"/>
                    </a:cubicBezTo>
                    <a:cubicBezTo>
                      <a:pt x="270" y="11200"/>
                      <a:pt x="737" y="14745"/>
                      <a:pt x="3651" y="16723"/>
                    </a:cubicBezTo>
                    <a:cubicBezTo>
                      <a:pt x="5830" y="18202"/>
                      <a:pt x="8583" y="18649"/>
                      <a:pt x="11357" y="18649"/>
                    </a:cubicBezTo>
                    <a:cubicBezTo>
                      <a:pt x="12393" y="18649"/>
                      <a:pt x="13432" y="18587"/>
                      <a:pt x="14446" y="18492"/>
                    </a:cubicBezTo>
                    <a:cubicBezTo>
                      <a:pt x="16892" y="18265"/>
                      <a:pt x="19587" y="17747"/>
                      <a:pt x="20998" y="15934"/>
                    </a:cubicBezTo>
                    <a:cubicBezTo>
                      <a:pt x="21538" y="15242"/>
                      <a:pt x="21833" y="14421"/>
                      <a:pt x="22065" y="13601"/>
                    </a:cubicBezTo>
                    <a:cubicBezTo>
                      <a:pt x="22871" y="10757"/>
                      <a:pt x="22997" y="7762"/>
                      <a:pt x="22433" y="4860"/>
                    </a:cubicBezTo>
                    <a:cubicBezTo>
                      <a:pt x="22016" y="2719"/>
                      <a:pt x="20763" y="274"/>
                      <a:pt x="18365" y="21"/>
                    </a:cubicBezTo>
                    <a:cubicBezTo>
                      <a:pt x="18230" y="7"/>
                      <a:pt x="18097" y="0"/>
                      <a:pt x="17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5973975" y="6202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3" y="0"/>
                    </a:moveTo>
                    <a:cubicBezTo>
                      <a:pt x="553" y="0"/>
                      <a:pt x="16" y="480"/>
                      <a:pt x="9" y="1074"/>
                    </a:cubicBezTo>
                    <a:cubicBezTo>
                      <a:pt x="1" y="1673"/>
                      <a:pt x="536" y="2166"/>
                      <a:pt x="1202" y="2172"/>
                    </a:cubicBezTo>
                    <a:cubicBezTo>
                      <a:pt x="1206" y="2172"/>
                      <a:pt x="1210" y="2172"/>
                      <a:pt x="1214" y="2172"/>
                    </a:cubicBezTo>
                    <a:cubicBezTo>
                      <a:pt x="1874" y="2172"/>
                      <a:pt x="2414" y="1692"/>
                      <a:pt x="2421" y="1097"/>
                    </a:cubicBezTo>
                    <a:cubicBezTo>
                      <a:pt x="2428" y="497"/>
                      <a:pt x="1894" y="6"/>
                      <a:pt x="1228" y="0"/>
                    </a:cubicBezTo>
                    <a:cubicBezTo>
                      <a:pt x="1223" y="0"/>
                      <a:pt x="1218" y="0"/>
                      <a:pt x="1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5589450" y="6166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8"/>
              <p:cNvSpPr/>
              <p:nvPr/>
            </p:nvSpPr>
            <p:spPr>
              <a:xfrm>
                <a:off x="5458425" y="335850"/>
                <a:ext cx="734100" cy="489800"/>
              </a:xfrm>
              <a:custGeom>
                <a:avLst/>
                <a:gdLst/>
                <a:ahLst/>
                <a:cxnLst/>
                <a:rect l="l" t="t" r="r" b="b"/>
                <a:pathLst>
                  <a:path w="29364" h="19592" extrusionOk="0">
                    <a:moveTo>
                      <a:pt x="11976" y="1"/>
                    </a:moveTo>
                    <a:cubicBezTo>
                      <a:pt x="11894" y="1"/>
                      <a:pt x="11812" y="1"/>
                      <a:pt x="11729" y="2"/>
                    </a:cubicBezTo>
                    <a:cubicBezTo>
                      <a:pt x="10911" y="9"/>
                      <a:pt x="10093" y="62"/>
                      <a:pt x="9283" y="195"/>
                    </a:cubicBezTo>
                    <a:cubicBezTo>
                      <a:pt x="9080" y="229"/>
                      <a:pt x="8875" y="268"/>
                      <a:pt x="8672" y="312"/>
                    </a:cubicBezTo>
                    <a:cubicBezTo>
                      <a:pt x="7767" y="509"/>
                      <a:pt x="6886" y="802"/>
                      <a:pt x="6045" y="1190"/>
                    </a:cubicBezTo>
                    <a:cubicBezTo>
                      <a:pt x="4211" y="2014"/>
                      <a:pt x="2587" y="3226"/>
                      <a:pt x="1137" y="4630"/>
                    </a:cubicBezTo>
                    <a:cubicBezTo>
                      <a:pt x="747" y="5012"/>
                      <a:pt x="367" y="5406"/>
                      <a:pt x="1" y="5815"/>
                    </a:cubicBezTo>
                    <a:cubicBezTo>
                      <a:pt x="4882" y="6839"/>
                      <a:pt x="11576" y="9826"/>
                      <a:pt x="11550" y="18345"/>
                    </a:cubicBezTo>
                    <a:cubicBezTo>
                      <a:pt x="11545" y="18721"/>
                      <a:pt x="11708" y="19120"/>
                      <a:pt x="12041" y="19347"/>
                    </a:cubicBezTo>
                    <a:cubicBezTo>
                      <a:pt x="12298" y="19520"/>
                      <a:pt x="12633" y="19545"/>
                      <a:pt x="12953" y="19566"/>
                    </a:cubicBezTo>
                    <a:cubicBezTo>
                      <a:pt x="13169" y="19580"/>
                      <a:pt x="13393" y="19592"/>
                      <a:pt x="13616" y="19592"/>
                    </a:cubicBezTo>
                    <a:cubicBezTo>
                      <a:pt x="14247" y="19592"/>
                      <a:pt x="14873" y="19499"/>
                      <a:pt x="15305" y="19108"/>
                    </a:cubicBezTo>
                    <a:cubicBezTo>
                      <a:pt x="15656" y="18791"/>
                      <a:pt x="15797" y="18344"/>
                      <a:pt x="15929" y="17914"/>
                    </a:cubicBezTo>
                    <a:cubicBezTo>
                      <a:pt x="16643" y="15528"/>
                      <a:pt x="17336" y="13123"/>
                      <a:pt x="18455" y="10859"/>
                    </a:cubicBezTo>
                    <a:cubicBezTo>
                      <a:pt x="19829" y="8063"/>
                      <a:pt x="24771" y="6960"/>
                      <a:pt x="29363" y="6527"/>
                    </a:cubicBezTo>
                    <a:cubicBezTo>
                      <a:pt x="28603" y="5811"/>
                      <a:pt x="27809" y="5126"/>
                      <a:pt x="26984" y="4473"/>
                    </a:cubicBezTo>
                    <a:cubicBezTo>
                      <a:pt x="26666" y="4219"/>
                      <a:pt x="26343" y="3974"/>
                      <a:pt x="26016" y="3728"/>
                    </a:cubicBezTo>
                    <a:cubicBezTo>
                      <a:pt x="24958" y="2941"/>
                      <a:pt x="23855" y="2184"/>
                      <a:pt x="22636" y="1619"/>
                    </a:cubicBezTo>
                    <a:cubicBezTo>
                      <a:pt x="22344" y="1474"/>
                      <a:pt x="22039" y="1348"/>
                      <a:pt x="21731" y="1231"/>
                    </a:cubicBezTo>
                    <a:cubicBezTo>
                      <a:pt x="21184" y="1025"/>
                      <a:pt x="20623" y="863"/>
                      <a:pt x="20054" y="735"/>
                    </a:cubicBezTo>
                    <a:cubicBezTo>
                      <a:pt x="18894" y="467"/>
                      <a:pt x="17693" y="328"/>
                      <a:pt x="16488" y="235"/>
                    </a:cubicBezTo>
                    <a:cubicBezTo>
                      <a:pt x="15976" y="194"/>
                      <a:pt x="15463" y="161"/>
                      <a:pt x="14955" y="129"/>
                    </a:cubicBezTo>
                    <a:cubicBezTo>
                      <a:pt x="13965" y="65"/>
                      <a:pt x="12971" y="1"/>
                      <a:pt x="11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5703175" y="738275"/>
                <a:ext cx="1967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5176" extrusionOk="0">
                    <a:moveTo>
                      <a:pt x="3843" y="0"/>
                    </a:moveTo>
                    <a:cubicBezTo>
                      <a:pt x="3696" y="0"/>
                      <a:pt x="3550" y="2"/>
                      <a:pt x="3403" y="7"/>
                    </a:cubicBezTo>
                    <a:cubicBezTo>
                      <a:pt x="2592" y="35"/>
                      <a:pt x="1750" y="154"/>
                      <a:pt x="1089" y="575"/>
                    </a:cubicBezTo>
                    <a:cubicBezTo>
                      <a:pt x="427" y="996"/>
                      <a:pt x="1" y="1790"/>
                      <a:pt x="274" y="2477"/>
                    </a:cubicBezTo>
                    <a:cubicBezTo>
                      <a:pt x="383" y="2750"/>
                      <a:pt x="586" y="2981"/>
                      <a:pt x="799" y="3198"/>
                    </a:cubicBezTo>
                    <a:cubicBezTo>
                      <a:pt x="1511" y="3922"/>
                      <a:pt x="3157" y="4713"/>
                      <a:pt x="4100" y="5175"/>
                    </a:cubicBezTo>
                    <a:cubicBezTo>
                      <a:pt x="4100" y="5175"/>
                      <a:pt x="5227" y="4687"/>
                      <a:pt x="5967" y="4076"/>
                    </a:cubicBezTo>
                    <a:cubicBezTo>
                      <a:pt x="6707" y="3463"/>
                      <a:pt x="7232" y="2666"/>
                      <a:pt x="7630" y="1836"/>
                    </a:cubicBezTo>
                    <a:cubicBezTo>
                      <a:pt x="7754" y="1578"/>
                      <a:pt x="7868" y="1296"/>
                      <a:pt x="7805" y="1021"/>
                    </a:cubicBezTo>
                    <a:cubicBezTo>
                      <a:pt x="7670" y="440"/>
                      <a:pt x="6880" y="236"/>
                      <a:pt x="6227" y="161"/>
                    </a:cubicBezTo>
                    <a:cubicBezTo>
                      <a:pt x="5436" y="69"/>
                      <a:pt x="4639" y="0"/>
                      <a:pt x="3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5751675" y="335850"/>
                <a:ext cx="1189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9166" extrusionOk="0">
                    <a:moveTo>
                      <a:pt x="265" y="1"/>
                    </a:moveTo>
                    <a:cubicBezTo>
                      <a:pt x="177" y="1"/>
                      <a:pt x="89" y="1"/>
                      <a:pt x="0" y="2"/>
                    </a:cubicBezTo>
                    <a:cubicBezTo>
                      <a:pt x="312" y="950"/>
                      <a:pt x="541" y="1923"/>
                      <a:pt x="688" y="2910"/>
                    </a:cubicBezTo>
                    <a:cubicBezTo>
                      <a:pt x="801" y="3688"/>
                      <a:pt x="864" y="4472"/>
                      <a:pt x="961" y="5251"/>
                    </a:cubicBezTo>
                    <a:cubicBezTo>
                      <a:pt x="1119" y="6572"/>
                      <a:pt x="1373" y="7880"/>
                      <a:pt x="1719" y="9166"/>
                    </a:cubicBezTo>
                    <a:cubicBezTo>
                      <a:pt x="2731" y="6190"/>
                      <a:pt x="3744" y="3213"/>
                      <a:pt x="4758" y="234"/>
                    </a:cubicBezTo>
                    <a:cubicBezTo>
                      <a:pt x="4246" y="194"/>
                      <a:pt x="3733" y="160"/>
                      <a:pt x="3225" y="128"/>
                    </a:cubicBezTo>
                    <a:cubicBezTo>
                      <a:pt x="2242" y="65"/>
                      <a:pt x="1254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5898325" y="354200"/>
                <a:ext cx="126050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6123" extrusionOk="0">
                    <a:moveTo>
                      <a:pt x="2460" y="1"/>
                    </a:moveTo>
                    <a:cubicBezTo>
                      <a:pt x="1596" y="2026"/>
                      <a:pt x="777" y="4066"/>
                      <a:pt x="0" y="6122"/>
                    </a:cubicBezTo>
                    <a:cubicBezTo>
                      <a:pt x="1925" y="4585"/>
                      <a:pt x="3819" y="2887"/>
                      <a:pt x="5041" y="885"/>
                    </a:cubicBezTo>
                    <a:cubicBezTo>
                      <a:pt x="4748" y="740"/>
                      <a:pt x="4444" y="614"/>
                      <a:pt x="4135" y="497"/>
                    </a:cubicBezTo>
                    <a:cubicBezTo>
                      <a:pt x="3589" y="290"/>
                      <a:pt x="3027" y="129"/>
                      <a:pt x="24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5609575" y="343650"/>
                <a:ext cx="126700" cy="16212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485" extrusionOk="0">
                    <a:moveTo>
                      <a:pt x="2627" y="0"/>
                    </a:moveTo>
                    <a:cubicBezTo>
                      <a:pt x="1722" y="197"/>
                      <a:pt x="841" y="490"/>
                      <a:pt x="0" y="878"/>
                    </a:cubicBezTo>
                    <a:cubicBezTo>
                      <a:pt x="1160" y="3026"/>
                      <a:pt x="3094" y="4842"/>
                      <a:pt x="5067" y="6485"/>
                    </a:cubicBezTo>
                    <a:cubicBezTo>
                      <a:pt x="4305" y="4306"/>
                      <a:pt x="3492" y="2146"/>
                      <a:pt x="2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6125425" y="641525"/>
                <a:ext cx="21915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4036" extrusionOk="0">
                    <a:moveTo>
                      <a:pt x="7471" y="1"/>
                    </a:moveTo>
                    <a:cubicBezTo>
                      <a:pt x="6938" y="28"/>
                      <a:pt x="6406" y="83"/>
                      <a:pt x="5878" y="165"/>
                    </a:cubicBezTo>
                    <a:cubicBezTo>
                      <a:pt x="5374" y="242"/>
                      <a:pt x="4875" y="347"/>
                      <a:pt x="4386" y="471"/>
                    </a:cubicBezTo>
                    <a:cubicBezTo>
                      <a:pt x="3382" y="726"/>
                      <a:pt x="2398" y="1092"/>
                      <a:pt x="1582" y="1685"/>
                    </a:cubicBezTo>
                    <a:cubicBezTo>
                      <a:pt x="773" y="2272"/>
                      <a:pt x="143" y="3103"/>
                      <a:pt x="0" y="4036"/>
                    </a:cubicBezTo>
                    <a:cubicBezTo>
                      <a:pt x="1242" y="3022"/>
                      <a:pt x="2984" y="2695"/>
                      <a:pt x="4643" y="2473"/>
                    </a:cubicBezTo>
                    <a:cubicBezTo>
                      <a:pt x="5237" y="2391"/>
                      <a:pt x="5844" y="2324"/>
                      <a:pt x="6448" y="2284"/>
                    </a:cubicBezTo>
                    <a:cubicBezTo>
                      <a:pt x="6837" y="2258"/>
                      <a:pt x="7227" y="2243"/>
                      <a:pt x="7613" y="2243"/>
                    </a:cubicBezTo>
                    <a:cubicBezTo>
                      <a:pt x="8000" y="2243"/>
                      <a:pt x="8385" y="2258"/>
                      <a:pt x="8766" y="2291"/>
                    </a:cubicBezTo>
                    <a:cubicBezTo>
                      <a:pt x="8380" y="1503"/>
                      <a:pt x="7949" y="737"/>
                      <a:pt x="7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6189975" y="725725"/>
                <a:ext cx="1850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2281" extrusionOk="0">
                    <a:moveTo>
                      <a:pt x="4525" y="1"/>
                    </a:moveTo>
                    <a:cubicBezTo>
                      <a:pt x="4430" y="1"/>
                      <a:pt x="4335" y="2"/>
                      <a:pt x="4239" y="4"/>
                    </a:cubicBezTo>
                    <a:cubicBezTo>
                      <a:pt x="4230" y="4"/>
                      <a:pt x="4221" y="4"/>
                      <a:pt x="4212" y="4"/>
                    </a:cubicBezTo>
                    <a:cubicBezTo>
                      <a:pt x="4152" y="4"/>
                      <a:pt x="4093" y="7"/>
                      <a:pt x="4031" y="11"/>
                    </a:cubicBezTo>
                    <a:cubicBezTo>
                      <a:pt x="3254" y="36"/>
                      <a:pt x="2481" y="151"/>
                      <a:pt x="1771" y="438"/>
                    </a:cubicBezTo>
                    <a:cubicBezTo>
                      <a:pt x="1000" y="747"/>
                      <a:pt x="318" y="1285"/>
                      <a:pt x="0" y="1986"/>
                    </a:cubicBezTo>
                    <a:cubicBezTo>
                      <a:pt x="747" y="1635"/>
                      <a:pt x="1585" y="1527"/>
                      <a:pt x="2436" y="1527"/>
                    </a:cubicBezTo>
                    <a:cubicBezTo>
                      <a:pt x="2953" y="1527"/>
                      <a:pt x="3474" y="1567"/>
                      <a:pt x="3982" y="1617"/>
                    </a:cubicBezTo>
                    <a:cubicBezTo>
                      <a:pt x="4003" y="1617"/>
                      <a:pt x="4018" y="1621"/>
                      <a:pt x="4038" y="1621"/>
                    </a:cubicBezTo>
                    <a:cubicBezTo>
                      <a:pt x="5175" y="1738"/>
                      <a:pt x="6337" y="1904"/>
                      <a:pt x="7400" y="2280"/>
                    </a:cubicBezTo>
                    <a:cubicBezTo>
                      <a:pt x="7399" y="1951"/>
                      <a:pt x="7291" y="1625"/>
                      <a:pt x="7182" y="1307"/>
                    </a:cubicBezTo>
                    <a:cubicBezTo>
                      <a:pt x="7054" y="936"/>
                      <a:pt x="6911" y="564"/>
                      <a:pt x="6763" y="201"/>
                    </a:cubicBezTo>
                    <a:cubicBezTo>
                      <a:pt x="6024" y="67"/>
                      <a:pt x="5275" y="1"/>
                      <a:pt x="4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6173875" y="802275"/>
                <a:ext cx="1797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2170" extrusionOk="0">
                    <a:moveTo>
                      <a:pt x="3263" y="0"/>
                    </a:moveTo>
                    <a:cubicBezTo>
                      <a:pt x="2858" y="0"/>
                      <a:pt x="2455" y="36"/>
                      <a:pt x="2063" y="123"/>
                    </a:cubicBezTo>
                    <a:cubicBezTo>
                      <a:pt x="1243" y="303"/>
                      <a:pt x="461" y="716"/>
                      <a:pt x="1" y="1353"/>
                    </a:cubicBezTo>
                    <a:cubicBezTo>
                      <a:pt x="415" y="1239"/>
                      <a:pt x="838" y="1192"/>
                      <a:pt x="1264" y="1192"/>
                    </a:cubicBezTo>
                    <a:cubicBezTo>
                      <a:pt x="2014" y="1192"/>
                      <a:pt x="2774" y="1338"/>
                      <a:pt x="3510" y="1523"/>
                    </a:cubicBezTo>
                    <a:cubicBezTo>
                      <a:pt x="3678" y="1565"/>
                      <a:pt x="3835" y="1608"/>
                      <a:pt x="3996" y="1651"/>
                    </a:cubicBezTo>
                    <a:cubicBezTo>
                      <a:pt x="4554" y="1802"/>
                      <a:pt x="5116" y="1972"/>
                      <a:pt x="5662" y="2170"/>
                    </a:cubicBezTo>
                    <a:cubicBezTo>
                      <a:pt x="6209" y="1753"/>
                      <a:pt x="6721" y="1290"/>
                      <a:pt x="7188" y="784"/>
                    </a:cubicBezTo>
                    <a:cubicBezTo>
                      <a:pt x="6345" y="463"/>
                      <a:pt x="5471" y="236"/>
                      <a:pt x="4579" y="105"/>
                    </a:cubicBezTo>
                    <a:cubicBezTo>
                      <a:pt x="4492" y="91"/>
                      <a:pt x="4406" y="80"/>
                      <a:pt x="4320" y="71"/>
                    </a:cubicBezTo>
                    <a:cubicBezTo>
                      <a:pt x="3968" y="27"/>
                      <a:pt x="3614" y="0"/>
                      <a:pt x="3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5326600" y="626400"/>
                <a:ext cx="18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566" h="4085" extrusionOk="0">
                    <a:moveTo>
                      <a:pt x="1093" y="1"/>
                    </a:moveTo>
                    <a:cubicBezTo>
                      <a:pt x="691" y="696"/>
                      <a:pt x="327" y="1412"/>
                      <a:pt x="1" y="2146"/>
                    </a:cubicBezTo>
                    <a:cubicBezTo>
                      <a:pt x="565" y="2160"/>
                      <a:pt x="1122" y="2203"/>
                      <a:pt x="1686" y="2267"/>
                    </a:cubicBezTo>
                    <a:cubicBezTo>
                      <a:pt x="2112" y="2317"/>
                      <a:pt x="2539" y="2375"/>
                      <a:pt x="2960" y="2439"/>
                    </a:cubicBezTo>
                    <a:cubicBezTo>
                      <a:pt x="4614" y="2688"/>
                      <a:pt x="6347" y="3047"/>
                      <a:pt x="7565" y="4084"/>
                    </a:cubicBezTo>
                    <a:cubicBezTo>
                      <a:pt x="7443" y="3154"/>
                      <a:pt x="6833" y="2306"/>
                      <a:pt x="6032" y="1705"/>
                    </a:cubicBezTo>
                    <a:cubicBezTo>
                      <a:pt x="5231" y="1102"/>
                      <a:pt x="4255" y="718"/>
                      <a:pt x="3257" y="438"/>
                    </a:cubicBezTo>
                    <a:cubicBezTo>
                      <a:pt x="2968" y="357"/>
                      <a:pt x="2674" y="286"/>
                      <a:pt x="2376" y="224"/>
                    </a:cubicBezTo>
                    <a:cubicBezTo>
                      <a:pt x="1950" y="133"/>
                      <a:pt x="1523" y="55"/>
                      <a:pt x="1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5300950" y="708450"/>
                <a:ext cx="14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2077" extrusionOk="0">
                    <a:moveTo>
                      <a:pt x="1296" y="0"/>
                    </a:moveTo>
                    <a:cubicBezTo>
                      <a:pt x="1049" y="0"/>
                      <a:pt x="802" y="8"/>
                      <a:pt x="556" y="22"/>
                    </a:cubicBezTo>
                    <a:cubicBezTo>
                      <a:pt x="331" y="627"/>
                      <a:pt x="147" y="1246"/>
                      <a:pt x="1" y="1875"/>
                    </a:cubicBezTo>
                    <a:cubicBezTo>
                      <a:pt x="663" y="1761"/>
                      <a:pt x="1330" y="1680"/>
                      <a:pt x="2001" y="1632"/>
                    </a:cubicBezTo>
                    <a:cubicBezTo>
                      <a:pt x="2038" y="1627"/>
                      <a:pt x="2076" y="1625"/>
                      <a:pt x="2113" y="1624"/>
                    </a:cubicBezTo>
                    <a:cubicBezTo>
                      <a:pt x="2529" y="1592"/>
                      <a:pt x="2952" y="1568"/>
                      <a:pt x="3373" y="1568"/>
                    </a:cubicBezTo>
                    <a:cubicBezTo>
                      <a:pt x="4286" y="1568"/>
                      <a:pt x="5188" y="1681"/>
                      <a:pt x="5980" y="2077"/>
                    </a:cubicBezTo>
                    <a:cubicBezTo>
                      <a:pt x="5673" y="1365"/>
                      <a:pt x="5003" y="819"/>
                      <a:pt x="4240" y="491"/>
                    </a:cubicBezTo>
                    <a:cubicBezTo>
                      <a:pt x="3668" y="243"/>
                      <a:pt x="3045" y="118"/>
                      <a:pt x="2415" y="53"/>
                    </a:cubicBezTo>
                    <a:cubicBezTo>
                      <a:pt x="2202" y="33"/>
                      <a:pt x="1994" y="17"/>
                      <a:pt x="1786" y="10"/>
                    </a:cubicBezTo>
                    <a:cubicBezTo>
                      <a:pt x="1623" y="3"/>
                      <a:pt x="1459" y="0"/>
                      <a:pt x="1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5292525" y="785950"/>
                <a:ext cx="17252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2459" extrusionOk="0">
                    <a:moveTo>
                      <a:pt x="3559" y="1"/>
                    </a:moveTo>
                    <a:cubicBezTo>
                      <a:pt x="3160" y="1"/>
                      <a:pt x="2759" y="33"/>
                      <a:pt x="2364" y="84"/>
                    </a:cubicBezTo>
                    <a:lnTo>
                      <a:pt x="2353" y="84"/>
                    </a:lnTo>
                    <a:cubicBezTo>
                      <a:pt x="1571" y="183"/>
                      <a:pt x="799" y="356"/>
                      <a:pt x="49" y="600"/>
                    </a:cubicBezTo>
                    <a:cubicBezTo>
                      <a:pt x="13" y="1001"/>
                      <a:pt x="0" y="1404"/>
                      <a:pt x="7" y="1806"/>
                    </a:cubicBezTo>
                    <a:lnTo>
                      <a:pt x="7" y="1815"/>
                    </a:lnTo>
                    <a:cubicBezTo>
                      <a:pt x="7" y="1836"/>
                      <a:pt x="12" y="1888"/>
                      <a:pt x="43" y="1975"/>
                    </a:cubicBezTo>
                    <a:cubicBezTo>
                      <a:pt x="58" y="2019"/>
                      <a:pt x="77" y="2060"/>
                      <a:pt x="100" y="2101"/>
                    </a:cubicBezTo>
                    <a:cubicBezTo>
                      <a:pt x="171" y="2229"/>
                      <a:pt x="258" y="2349"/>
                      <a:pt x="358" y="2459"/>
                    </a:cubicBezTo>
                    <a:cubicBezTo>
                      <a:pt x="1108" y="2134"/>
                      <a:pt x="1912" y="1891"/>
                      <a:pt x="2720" y="1677"/>
                    </a:cubicBezTo>
                    <a:cubicBezTo>
                      <a:pt x="2778" y="1664"/>
                      <a:pt x="2842" y="1655"/>
                      <a:pt x="2902" y="1636"/>
                    </a:cubicBezTo>
                    <a:cubicBezTo>
                      <a:pt x="3759" y="1420"/>
                      <a:pt x="4659" y="1227"/>
                      <a:pt x="5541" y="1227"/>
                    </a:cubicBezTo>
                    <a:cubicBezTo>
                      <a:pt x="6003" y="1227"/>
                      <a:pt x="6459" y="1280"/>
                      <a:pt x="6901" y="1410"/>
                    </a:cubicBezTo>
                    <a:cubicBezTo>
                      <a:pt x="6454" y="767"/>
                      <a:pt x="5685" y="342"/>
                      <a:pt x="4872" y="141"/>
                    </a:cubicBezTo>
                    <a:cubicBezTo>
                      <a:pt x="4443" y="41"/>
                      <a:pt x="4002" y="1"/>
                      <a:pt x="35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5766200" y="888375"/>
                <a:ext cx="849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2954" extrusionOk="0">
                    <a:moveTo>
                      <a:pt x="1982" y="1"/>
                    </a:moveTo>
                    <a:cubicBezTo>
                      <a:pt x="1444" y="1"/>
                      <a:pt x="884" y="222"/>
                      <a:pt x="525" y="594"/>
                    </a:cubicBezTo>
                    <a:cubicBezTo>
                      <a:pt x="150" y="989"/>
                      <a:pt x="1" y="1546"/>
                      <a:pt x="142" y="2046"/>
                    </a:cubicBezTo>
                    <a:cubicBezTo>
                      <a:pt x="153" y="2087"/>
                      <a:pt x="166" y="2129"/>
                      <a:pt x="182" y="2169"/>
                    </a:cubicBezTo>
                    <a:cubicBezTo>
                      <a:pt x="255" y="2363"/>
                      <a:pt x="371" y="2546"/>
                      <a:pt x="547" y="2676"/>
                    </a:cubicBezTo>
                    <a:cubicBezTo>
                      <a:pt x="723" y="2810"/>
                      <a:pt x="956" y="2882"/>
                      <a:pt x="1189" y="2921"/>
                    </a:cubicBezTo>
                    <a:cubicBezTo>
                      <a:pt x="1329" y="2943"/>
                      <a:pt x="1471" y="2953"/>
                      <a:pt x="1612" y="2953"/>
                    </a:cubicBezTo>
                    <a:cubicBezTo>
                      <a:pt x="1882" y="2953"/>
                      <a:pt x="2150" y="2914"/>
                      <a:pt x="2410" y="2835"/>
                    </a:cubicBezTo>
                    <a:cubicBezTo>
                      <a:pt x="2634" y="2769"/>
                      <a:pt x="2854" y="2666"/>
                      <a:pt x="3013" y="2507"/>
                    </a:cubicBezTo>
                    <a:cubicBezTo>
                      <a:pt x="3265" y="2262"/>
                      <a:pt x="3335" y="1920"/>
                      <a:pt x="3370" y="1577"/>
                    </a:cubicBezTo>
                    <a:cubicBezTo>
                      <a:pt x="3370" y="1522"/>
                      <a:pt x="3377" y="1463"/>
                      <a:pt x="3377" y="1408"/>
                    </a:cubicBezTo>
                    <a:cubicBezTo>
                      <a:pt x="3390" y="1161"/>
                      <a:pt x="3397" y="905"/>
                      <a:pt x="3272" y="683"/>
                    </a:cubicBezTo>
                    <a:cubicBezTo>
                      <a:pt x="2998" y="207"/>
                      <a:pt x="2501" y="1"/>
                      <a:pt x="1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5769725" y="926375"/>
                <a:ext cx="8072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1434" extrusionOk="0">
                    <a:moveTo>
                      <a:pt x="2202" y="0"/>
                    </a:moveTo>
                    <a:cubicBezTo>
                      <a:pt x="2004" y="0"/>
                      <a:pt x="1806" y="3"/>
                      <a:pt x="1608" y="6"/>
                    </a:cubicBezTo>
                    <a:cubicBezTo>
                      <a:pt x="1369" y="8"/>
                      <a:pt x="1130" y="10"/>
                      <a:pt x="905" y="68"/>
                    </a:cubicBezTo>
                    <a:cubicBezTo>
                      <a:pt x="666" y="125"/>
                      <a:pt x="451" y="241"/>
                      <a:pt x="246" y="372"/>
                    </a:cubicBezTo>
                    <a:cubicBezTo>
                      <a:pt x="164" y="422"/>
                      <a:pt x="82" y="476"/>
                      <a:pt x="0" y="526"/>
                    </a:cubicBezTo>
                    <a:cubicBezTo>
                      <a:pt x="12" y="567"/>
                      <a:pt x="25" y="609"/>
                      <a:pt x="39" y="649"/>
                    </a:cubicBezTo>
                    <a:cubicBezTo>
                      <a:pt x="114" y="843"/>
                      <a:pt x="229" y="1026"/>
                      <a:pt x="406" y="1156"/>
                    </a:cubicBezTo>
                    <a:cubicBezTo>
                      <a:pt x="582" y="1290"/>
                      <a:pt x="815" y="1362"/>
                      <a:pt x="1048" y="1401"/>
                    </a:cubicBezTo>
                    <a:cubicBezTo>
                      <a:pt x="1188" y="1423"/>
                      <a:pt x="1330" y="1433"/>
                      <a:pt x="1471" y="1433"/>
                    </a:cubicBezTo>
                    <a:cubicBezTo>
                      <a:pt x="1740" y="1433"/>
                      <a:pt x="2009" y="1394"/>
                      <a:pt x="2268" y="1315"/>
                    </a:cubicBezTo>
                    <a:cubicBezTo>
                      <a:pt x="2493" y="1249"/>
                      <a:pt x="2713" y="1146"/>
                      <a:pt x="2872" y="987"/>
                    </a:cubicBezTo>
                    <a:cubicBezTo>
                      <a:pt x="3124" y="742"/>
                      <a:pt x="3194" y="400"/>
                      <a:pt x="3229" y="57"/>
                    </a:cubicBezTo>
                    <a:cubicBezTo>
                      <a:pt x="3085" y="33"/>
                      <a:pt x="2941" y="18"/>
                      <a:pt x="2797" y="12"/>
                    </a:cubicBezTo>
                    <a:cubicBezTo>
                      <a:pt x="2599" y="3"/>
                      <a:pt x="2400" y="0"/>
                      <a:pt x="2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5793700" y="848250"/>
                <a:ext cx="269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070" extrusionOk="0">
                    <a:moveTo>
                      <a:pt x="228" y="0"/>
                    </a:moveTo>
                    <a:cubicBezTo>
                      <a:pt x="184" y="0"/>
                      <a:pt x="148" y="5"/>
                      <a:pt x="125" y="17"/>
                    </a:cubicBezTo>
                    <a:cubicBezTo>
                      <a:pt x="1" y="80"/>
                      <a:pt x="135" y="413"/>
                      <a:pt x="154" y="524"/>
                    </a:cubicBezTo>
                    <a:cubicBezTo>
                      <a:pt x="222" y="925"/>
                      <a:pt x="274" y="1338"/>
                      <a:pt x="270" y="1743"/>
                    </a:cubicBezTo>
                    <a:cubicBezTo>
                      <a:pt x="271" y="1815"/>
                      <a:pt x="272" y="1888"/>
                      <a:pt x="314" y="1948"/>
                    </a:cubicBezTo>
                    <a:cubicBezTo>
                      <a:pt x="385" y="2053"/>
                      <a:pt x="542" y="2069"/>
                      <a:pt x="682" y="2069"/>
                    </a:cubicBezTo>
                    <a:cubicBezTo>
                      <a:pt x="693" y="2069"/>
                      <a:pt x="704" y="2069"/>
                      <a:pt x="714" y="2069"/>
                    </a:cubicBezTo>
                    <a:cubicBezTo>
                      <a:pt x="765" y="2069"/>
                      <a:pt x="823" y="2067"/>
                      <a:pt x="861" y="2036"/>
                    </a:cubicBezTo>
                    <a:cubicBezTo>
                      <a:pt x="899" y="2005"/>
                      <a:pt x="907" y="1955"/>
                      <a:pt x="914" y="1910"/>
                    </a:cubicBezTo>
                    <a:lnTo>
                      <a:pt x="1015" y="1199"/>
                    </a:lnTo>
                    <a:cubicBezTo>
                      <a:pt x="1043" y="1010"/>
                      <a:pt x="1070" y="820"/>
                      <a:pt x="1075" y="631"/>
                    </a:cubicBezTo>
                    <a:cubicBezTo>
                      <a:pt x="1078" y="486"/>
                      <a:pt x="1068" y="339"/>
                      <a:pt x="1003" y="206"/>
                    </a:cubicBezTo>
                    <a:cubicBezTo>
                      <a:pt x="991" y="176"/>
                      <a:pt x="971" y="149"/>
                      <a:pt x="946" y="127"/>
                    </a:cubicBezTo>
                    <a:cubicBezTo>
                      <a:pt x="905" y="96"/>
                      <a:pt x="848" y="89"/>
                      <a:pt x="793" y="83"/>
                    </a:cubicBezTo>
                    <a:cubicBezTo>
                      <a:pt x="685" y="72"/>
                      <a:pt x="398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5817850" y="1013400"/>
                <a:ext cx="3535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6267" extrusionOk="0">
                    <a:moveTo>
                      <a:pt x="11991" y="1"/>
                    </a:moveTo>
                    <a:cubicBezTo>
                      <a:pt x="11991" y="1"/>
                      <a:pt x="8872" y="658"/>
                      <a:pt x="6883" y="2241"/>
                    </a:cubicBezTo>
                    <a:cubicBezTo>
                      <a:pt x="4896" y="3824"/>
                      <a:pt x="627" y="4985"/>
                      <a:pt x="0" y="5639"/>
                    </a:cubicBezTo>
                    <a:lnTo>
                      <a:pt x="10585" y="6267"/>
                    </a:lnTo>
                    <a:lnTo>
                      <a:pt x="14141" y="1767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5446325" y="1046250"/>
                <a:ext cx="741225" cy="476925"/>
              </a:xfrm>
              <a:custGeom>
                <a:avLst/>
                <a:gdLst/>
                <a:ahLst/>
                <a:cxnLst/>
                <a:rect l="l" t="t" r="r" b="b"/>
                <a:pathLst>
                  <a:path w="29649" h="19077" extrusionOk="0">
                    <a:moveTo>
                      <a:pt x="171" y="1"/>
                    </a:moveTo>
                    <a:lnTo>
                      <a:pt x="1" y="14752"/>
                    </a:lnTo>
                    <a:lnTo>
                      <a:pt x="14691" y="19076"/>
                    </a:lnTo>
                    <a:lnTo>
                      <a:pt x="29480" y="15027"/>
                    </a:lnTo>
                    <a:lnTo>
                      <a:pt x="29649" y="276"/>
                    </a:lnTo>
                    <a:lnTo>
                      <a:pt x="14861" y="432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5813600" y="1053125"/>
                <a:ext cx="373950" cy="470050"/>
              </a:xfrm>
              <a:custGeom>
                <a:avLst/>
                <a:gdLst/>
                <a:ahLst/>
                <a:cxnLst/>
                <a:rect l="l" t="t" r="r" b="b"/>
                <a:pathLst>
                  <a:path w="14958" h="18802" extrusionOk="0">
                    <a:moveTo>
                      <a:pt x="14958" y="1"/>
                    </a:moveTo>
                    <a:lnTo>
                      <a:pt x="170" y="4050"/>
                    </a:lnTo>
                    <a:lnTo>
                      <a:pt x="0" y="18801"/>
                    </a:lnTo>
                    <a:lnTo>
                      <a:pt x="14789" y="14752"/>
                    </a:lnTo>
                    <a:lnTo>
                      <a:pt x="149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5479675" y="1022200"/>
                <a:ext cx="33820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5287" extrusionOk="0">
                    <a:moveTo>
                      <a:pt x="1918" y="1"/>
                    </a:moveTo>
                    <a:lnTo>
                      <a:pt x="1" y="1307"/>
                    </a:lnTo>
                    <a:lnTo>
                      <a:pt x="13527" y="5287"/>
                    </a:lnTo>
                    <a:cubicBezTo>
                      <a:pt x="13021" y="5138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6128700" y="1154300"/>
                <a:ext cx="11222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5834" extrusionOk="0">
                    <a:moveTo>
                      <a:pt x="2190" y="1"/>
                    </a:moveTo>
                    <a:cubicBezTo>
                      <a:pt x="576" y="1"/>
                      <a:pt x="1" y="3272"/>
                      <a:pt x="171" y="4282"/>
                    </a:cubicBezTo>
                    <a:cubicBezTo>
                      <a:pt x="223" y="4583"/>
                      <a:pt x="308" y="4887"/>
                      <a:pt x="494" y="5143"/>
                    </a:cubicBezTo>
                    <a:cubicBezTo>
                      <a:pt x="818" y="5597"/>
                      <a:pt x="1427" y="5834"/>
                      <a:pt x="2037" y="5834"/>
                    </a:cubicBezTo>
                    <a:cubicBezTo>
                      <a:pt x="2306" y="5834"/>
                      <a:pt x="2575" y="5788"/>
                      <a:pt x="2821" y="5694"/>
                    </a:cubicBezTo>
                    <a:cubicBezTo>
                      <a:pt x="3624" y="5387"/>
                      <a:pt x="4159" y="4664"/>
                      <a:pt x="4324" y="3905"/>
                    </a:cubicBezTo>
                    <a:cubicBezTo>
                      <a:pt x="4488" y="3147"/>
                      <a:pt x="4325" y="2358"/>
                      <a:pt x="4034" y="1629"/>
                    </a:cubicBezTo>
                    <a:cubicBezTo>
                      <a:pt x="3794" y="1029"/>
                      <a:pt x="3424" y="418"/>
                      <a:pt x="2778" y="135"/>
                    </a:cubicBezTo>
                    <a:cubicBezTo>
                      <a:pt x="2568" y="43"/>
                      <a:pt x="2372" y="1"/>
                      <a:pt x="2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5407425" y="1147600"/>
                <a:ext cx="112250" cy="145825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833" extrusionOk="0">
                    <a:moveTo>
                      <a:pt x="2191" y="0"/>
                    </a:moveTo>
                    <a:cubicBezTo>
                      <a:pt x="577" y="0"/>
                      <a:pt x="1" y="3271"/>
                      <a:pt x="173" y="4282"/>
                    </a:cubicBezTo>
                    <a:cubicBezTo>
                      <a:pt x="224" y="4583"/>
                      <a:pt x="309" y="4886"/>
                      <a:pt x="494" y="5143"/>
                    </a:cubicBezTo>
                    <a:cubicBezTo>
                      <a:pt x="818" y="5596"/>
                      <a:pt x="1427" y="5832"/>
                      <a:pt x="2037" y="5832"/>
                    </a:cubicBezTo>
                    <a:cubicBezTo>
                      <a:pt x="2306" y="5832"/>
                      <a:pt x="2575" y="5787"/>
                      <a:pt x="2821" y="5693"/>
                    </a:cubicBezTo>
                    <a:cubicBezTo>
                      <a:pt x="3623" y="5386"/>
                      <a:pt x="4159" y="4663"/>
                      <a:pt x="4324" y="3905"/>
                    </a:cubicBezTo>
                    <a:cubicBezTo>
                      <a:pt x="4489" y="3146"/>
                      <a:pt x="4326" y="2358"/>
                      <a:pt x="4034" y="1629"/>
                    </a:cubicBezTo>
                    <a:cubicBezTo>
                      <a:pt x="3793" y="1028"/>
                      <a:pt x="3425" y="417"/>
                      <a:pt x="2779" y="134"/>
                    </a:cubicBezTo>
                    <a:cubicBezTo>
                      <a:pt x="2569" y="42"/>
                      <a:pt x="2373" y="0"/>
                      <a:pt x="21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1562;p49">
            <a:extLst>
              <a:ext uri="{FF2B5EF4-FFF2-40B4-BE49-F238E27FC236}">
                <a16:creationId xmlns:a16="http://schemas.microsoft.com/office/drawing/2014/main" id="{F7B1DEE8-3291-CED4-AA02-B6FE5BAEEF4E}"/>
              </a:ext>
            </a:extLst>
          </p:cNvPr>
          <p:cNvGrpSpPr/>
          <p:nvPr/>
        </p:nvGrpSpPr>
        <p:grpSpPr>
          <a:xfrm>
            <a:off x="7536595" y="3533394"/>
            <a:ext cx="1600427" cy="1701113"/>
            <a:chOff x="2839479" y="401407"/>
            <a:chExt cx="3465036" cy="4340680"/>
          </a:xfrm>
        </p:grpSpPr>
        <p:sp>
          <p:nvSpPr>
            <p:cNvPr id="3" name="Google Shape;1563;p49">
              <a:extLst>
                <a:ext uri="{FF2B5EF4-FFF2-40B4-BE49-F238E27FC236}">
                  <a16:creationId xmlns:a16="http://schemas.microsoft.com/office/drawing/2014/main" id="{18C2E789-0781-01A0-8B33-4E9B52709628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64;p49">
              <a:extLst>
                <a:ext uri="{FF2B5EF4-FFF2-40B4-BE49-F238E27FC236}">
                  <a16:creationId xmlns:a16="http://schemas.microsoft.com/office/drawing/2014/main" id="{7FEF3E5A-F097-704D-C507-6E915A7ECAF3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65;p49">
              <a:extLst>
                <a:ext uri="{FF2B5EF4-FFF2-40B4-BE49-F238E27FC236}">
                  <a16:creationId xmlns:a16="http://schemas.microsoft.com/office/drawing/2014/main" id="{1DB8DE10-B4F3-BD31-EBAA-1766BD381D1B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66;p49">
              <a:extLst>
                <a:ext uri="{FF2B5EF4-FFF2-40B4-BE49-F238E27FC236}">
                  <a16:creationId xmlns:a16="http://schemas.microsoft.com/office/drawing/2014/main" id="{2DCD847D-D1C0-8D4C-DD19-788845BC0D8A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67;p49">
              <a:extLst>
                <a:ext uri="{FF2B5EF4-FFF2-40B4-BE49-F238E27FC236}">
                  <a16:creationId xmlns:a16="http://schemas.microsoft.com/office/drawing/2014/main" id="{CD091F87-258F-C69E-87D4-7C9BC35EA201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68;p49">
              <a:extLst>
                <a:ext uri="{FF2B5EF4-FFF2-40B4-BE49-F238E27FC236}">
                  <a16:creationId xmlns:a16="http://schemas.microsoft.com/office/drawing/2014/main" id="{21AFE3F2-2E4D-2652-EBB7-E04F52FDA83E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9;p49">
              <a:extLst>
                <a:ext uri="{FF2B5EF4-FFF2-40B4-BE49-F238E27FC236}">
                  <a16:creationId xmlns:a16="http://schemas.microsoft.com/office/drawing/2014/main" id="{56E9904A-45A7-98F5-5B65-D1127F83395A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0;p49">
              <a:extLst>
                <a:ext uri="{FF2B5EF4-FFF2-40B4-BE49-F238E27FC236}">
                  <a16:creationId xmlns:a16="http://schemas.microsoft.com/office/drawing/2014/main" id="{BF9122F0-E12D-3086-DF60-46BCD79B8CD4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1;p49">
              <a:extLst>
                <a:ext uri="{FF2B5EF4-FFF2-40B4-BE49-F238E27FC236}">
                  <a16:creationId xmlns:a16="http://schemas.microsoft.com/office/drawing/2014/main" id="{FA9F2587-2CAB-8164-6192-02A1D2E9D9F6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2;p49">
              <a:extLst>
                <a:ext uri="{FF2B5EF4-FFF2-40B4-BE49-F238E27FC236}">
                  <a16:creationId xmlns:a16="http://schemas.microsoft.com/office/drawing/2014/main" id="{78CAD600-AAB7-8808-6225-A72CC12902D2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3;p49">
              <a:extLst>
                <a:ext uri="{FF2B5EF4-FFF2-40B4-BE49-F238E27FC236}">
                  <a16:creationId xmlns:a16="http://schemas.microsoft.com/office/drawing/2014/main" id="{C669B982-26C0-AC09-F173-E6F4D11CA696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74;p49">
              <a:extLst>
                <a:ext uri="{FF2B5EF4-FFF2-40B4-BE49-F238E27FC236}">
                  <a16:creationId xmlns:a16="http://schemas.microsoft.com/office/drawing/2014/main" id="{171DC7B9-5FDD-E167-39DD-760536521233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75;p49">
              <a:extLst>
                <a:ext uri="{FF2B5EF4-FFF2-40B4-BE49-F238E27FC236}">
                  <a16:creationId xmlns:a16="http://schemas.microsoft.com/office/drawing/2014/main" id="{231D1335-AB88-DDE5-019E-89812635C2DA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6;p49">
              <a:extLst>
                <a:ext uri="{FF2B5EF4-FFF2-40B4-BE49-F238E27FC236}">
                  <a16:creationId xmlns:a16="http://schemas.microsoft.com/office/drawing/2014/main" id="{2FEA1543-9A35-5A8B-43A6-7C3DD88D14AA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7;p49">
              <a:extLst>
                <a:ext uri="{FF2B5EF4-FFF2-40B4-BE49-F238E27FC236}">
                  <a16:creationId xmlns:a16="http://schemas.microsoft.com/office/drawing/2014/main" id="{C13C07A8-8FC1-BB4E-7038-5B16BEC8DF59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8;p49">
              <a:extLst>
                <a:ext uri="{FF2B5EF4-FFF2-40B4-BE49-F238E27FC236}">
                  <a16:creationId xmlns:a16="http://schemas.microsoft.com/office/drawing/2014/main" id="{42584BCF-A61D-5F5F-F3C3-FAF344C745D7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9;p49">
              <a:extLst>
                <a:ext uri="{FF2B5EF4-FFF2-40B4-BE49-F238E27FC236}">
                  <a16:creationId xmlns:a16="http://schemas.microsoft.com/office/drawing/2014/main" id="{E0A6D042-9035-99AE-2D07-7EB35F18026F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80;p49">
              <a:extLst>
                <a:ext uri="{FF2B5EF4-FFF2-40B4-BE49-F238E27FC236}">
                  <a16:creationId xmlns:a16="http://schemas.microsoft.com/office/drawing/2014/main" id="{3A1DAEDB-1124-9260-30C1-8737309063B7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81;p49">
              <a:extLst>
                <a:ext uri="{FF2B5EF4-FFF2-40B4-BE49-F238E27FC236}">
                  <a16:creationId xmlns:a16="http://schemas.microsoft.com/office/drawing/2014/main" id="{5CDF0EC6-0783-18D6-8FC3-C2B7642212F4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82;p49">
              <a:extLst>
                <a:ext uri="{FF2B5EF4-FFF2-40B4-BE49-F238E27FC236}">
                  <a16:creationId xmlns:a16="http://schemas.microsoft.com/office/drawing/2014/main" id="{DB3B84D1-04C2-73F2-55B9-EBA52BA7E9E6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83;p49">
              <a:extLst>
                <a:ext uri="{FF2B5EF4-FFF2-40B4-BE49-F238E27FC236}">
                  <a16:creationId xmlns:a16="http://schemas.microsoft.com/office/drawing/2014/main" id="{0AF73D42-C9A3-2174-D07F-64EB10F66499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84;p49">
              <a:extLst>
                <a:ext uri="{FF2B5EF4-FFF2-40B4-BE49-F238E27FC236}">
                  <a16:creationId xmlns:a16="http://schemas.microsoft.com/office/drawing/2014/main" id="{83AA950C-7FAA-BEE6-93A7-38A64122AC4E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85;p49">
              <a:extLst>
                <a:ext uri="{FF2B5EF4-FFF2-40B4-BE49-F238E27FC236}">
                  <a16:creationId xmlns:a16="http://schemas.microsoft.com/office/drawing/2014/main" id="{46AC2653-9D38-3C78-13E3-DE969EAF465F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86;p49">
              <a:extLst>
                <a:ext uri="{FF2B5EF4-FFF2-40B4-BE49-F238E27FC236}">
                  <a16:creationId xmlns:a16="http://schemas.microsoft.com/office/drawing/2014/main" id="{88BBDF2B-0BEC-2084-CD39-E569791C173D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87;p49">
              <a:extLst>
                <a:ext uri="{FF2B5EF4-FFF2-40B4-BE49-F238E27FC236}">
                  <a16:creationId xmlns:a16="http://schemas.microsoft.com/office/drawing/2014/main" id="{32B229B4-8598-FD73-E276-17920BF7EEEA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88;p49">
              <a:extLst>
                <a:ext uri="{FF2B5EF4-FFF2-40B4-BE49-F238E27FC236}">
                  <a16:creationId xmlns:a16="http://schemas.microsoft.com/office/drawing/2014/main" id="{9679BE04-C76F-3909-BD20-D645B785AFFF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89;p49">
              <a:extLst>
                <a:ext uri="{FF2B5EF4-FFF2-40B4-BE49-F238E27FC236}">
                  <a16:creationId xmlns:a16="http://schemas.microsoft.com/office/drawing/2014/main" id="{D77E5485-5E61-D711-B0C7-7A01A5BEF61A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90;p49">
              <a:extLst>
                <a:ext uri="{FF2B5EF4-FFF2-40B4-BE49-F238E27FC236}">
                  <a16:creationId xmlns:a16="http://schemas.microsoft.com/office/drawing/2014/main" id="{F54CECAF-5D55-9641-A5C0-AA1B7C01CD4F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91;p49">
              <a:extLst>
                <a:ext uri="{FF2B5EF4-FFF2-40B4-BE49-F238E27FC236}">
                  <a16:creationId xmlns:a16="http://schemas.microsoft.com/office/drawing/2014/main" id="{2856E387-34FC-8932-5FFF-D5387F33DFC1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92;p49">
              <a:extLst>
                <a:ext uri="{FF2B5EF4-FFF2-40B4-BE49-F238E27FC236}">
                  <a16:creationId xmlns:a16="http://schemas.microsoft.com/office/drawing/2014/main" id="{DF24026F-27D7-0200-E8BF-CDC6AE13A222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3;p49">
              <a:extLst>
                <a:ext uri="{FF2B5EF4-FFF2-40B4-BE49-F238E27FC236}">
                  <a16:creationId xmlns:a16="http://schemas.microsoft.com/office/drawing/2014/main" id="{8010CC2F-E537-14A7-32BB-E6D51D2653EF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4;p49">
              <a:extLst>
                <a:ext uri="{FF2B5EF4-FFF2-40B4-BE49-F238E27FC236}">
                  <a16:creationId xmlns:a16="http://schemas.microsoft.com/office/drawing/2014/main" id="{D6D33F74-2ACD-8E42-0C13-D710035917BD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5;p49">
              <a:extLst>
                <a:ext uri="{FF2B5EF4-FFF2-40B4-BE49-F238E27FC236}">
                  <a16:creationId xmlns:a16="http://schemas.microsoft.com/office/drawing/2014/main" id="{087D9A8A-C71F-3E32-621E-F05839567475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6;p49">
              <a:extLst>
                <a:ext uri="{FF2B5EF4-FFF2-40B4-BE49-F238E27FC236}">
                  <a16:creationId xmlns:a16="http://schemas.microsoft.com/office/drawing/2014/main" id="{AE1FD124-A59E-F46F-D8CA-5A056044B3EC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7;p49">
              <a:extLst>
                <a:ext uri="{FF2B5EF4-FFF2-40B4-BE49-F238E27FC236}">
                  <a16:creationId xmlns:a16="http://schemas.microsoft.com/office/drawing/2014/main" id="{12139511-FC3F-EDF2-2AA2-35D64154B9D7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98;p49">
              <a:extLst>
                <a:ext uri="{FF2B5EF4-FFF2-40B4-BE49-F238E27FC236}">
                  <a16:creationId xmlns:a16="http://schemas.microsoft.com/office/drawing/2014/main" id="{9023D778-9402-FABC-964B-AA3F488E54EA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99;p49">
              <a:extLst>
                <a:ext uri="{FF2B5EF4-FFF2-40B4-BE49-F238E27FC236}">
                  <a16:creationId xmlns:a16="http://schemas.microsoft.com/office/drawing/2014/main" id="{68B5E0D9-48A8-7C52-514F-5353F3B41413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0;p49">
              <a:extLst>
                <a:ext uri="{FF2B5EF4-FFF2-40B4-BE49-F238E27FC236}">
                  <a16:creationId xmlns:a16="http://schemas.microsoft.com/office/drawing/2014/main" id="{F50F4EA5-8CAF-3F69-1C3A-BF2962212C93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1;p49">
              <a:extLst>
                <a:ext uri="{FF2B5EF4-FFF2-40B4-BE49-F238E27FC236}">
                  <a16:creationId xmlns:a16="http://schemas.microsoft.com/office/drawing/2014/main" id="{4F5F4C9C-F053-D64E-1576-7DB0EA54749A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2;p49">
              <a:extLst>
                <a:ext uri="{FF2B5EF4-FFF2-40B4-BE49-F238E27FC236}">
                  <a16:creationId xmlns:a16="http://schemas.microsoft.com/office/drawing/2014/main" id="{64791AFB-B541-10A3-17A9-DC6B91280E4F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3;p49">
              <a:extLst>
                <a:ext uri="{FF2B5EF4-FFF2-40B4-BE49-F238E27FC236}">
                  <a16:creationId xmlns:a16="http://schemas.microsoft.com/office/drawing/2014/main" id="{E2E48D7A-E052-9546-9567-A2409F4AC15A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4;p49">
              <a:extLst>
                <a:ext uri="{FF2B5EF4-FFF2-40B4-BE49-F238E27FC236}">
                  <a16:creationId xmlns:a16="http://schemas.microsoft.com/office/drawing/2014/main" id="{61CBC098-5A7F-2390-FFB4-9EB994819885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5;p49">
              <a:extLst>
                <a:ext uri="{FF2B5EF4-FFF2-40B4-BE49-F238E27FC236}">
                  <a16:creationId xmlns:a16="http://schemas.microsoft.com/office/drawing/2014/main" id="{D5D907AE-924A-9FC1-68A2-E3A5148B447C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6;p49">
              <a:extLst>
                <a:ext uri="{FF2B5EF4-FFF2-40B4-BE49-F238E27FC236}">
                  <a16:creationId xmlns:a16="http://schemas.microsoft.com/office/drawing/2014/main" id="{62AAC8C8-3416-6F9A-4A05-22740EE65E06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7;p49">
              <a:extLst>
                <a:ext uri="{FF2B5EF4-FFF2-40B4-BE49-F238E27FC236}">
                  <a16:creationId xmlns:a16="http://schemas.microsoft.com/office/drawing/2014/main" id="{44546B68-4B25-1117-244E-B5A0C952E4C7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08;p49">
              <a:extLst>
                <a:ext uri="{FF2B5EF4-FFF2-40B4-BE49-F238E27FC236}">
                  <a16:creationId xmlns:a16="http://schemas.microsoft.com/office/drawing/2014/main" id="{4C3C65CE-8FC9-EC75-07EE-F3508E3EB635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09;p49">
              <a:extLst>
                <a:ext uri="{FF2B5EF4-FFF2-40B4-BE49-F238E27FC236}">
                  <a16:creationId xmlns:a16="http://schemas.microsoft.com/office/drawing/2014/main" id="{721B8CFE-1EEF-6AB5-02B9-878571DB61C8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0;p49">
              <a:extLst>
                <a:ext uri="{FF2B5EF4-FFF2-40B4-BE49-F238E27FC236}">
                  <a16:creationId xmlns:a16="http://schemas.microsoft.com/office/drawing/2014/main" id="{2DF9463A-D683-5E44-6059-F996FD1A37F3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1;p49">
              <a:extLst>
                <a:ext uri="{FF2B5EF4-FFF2-40B4-BE49-F238E27FC236}">
                  <a16:creationId xmlns:a16="http://schemas.microsoft.com/office/drawing/2014/main" id="{94794DFA-E701-8E41-6EB3-FA50901BE793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2;p49">
              <a:extLst>
                <a:ext uri="{FF2B5EF4-FFF2-40B4-BE49-F238E27FC236}">
                  <a16:creationId xmlns:a16="http://schemas.microsoft.com/office/drawing/2014/main" id="{778A8468-F3CE-6486-2CCD-15AA24C2AB7B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3;p49">
              <a:extLst>
                <a:ext uri="{FF2B5EF4-FFF2-40B4-BE49-F238E27FC236}">
                  <a16:creationId xmlns:a16="http://schemas.microsoft.com/office/drawing/2014/main" id="{F3971170-61DB-BFA1-49FB-87EB510668F5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14;p49">
              <a:extLst>
                <a:ext uri="{FF2B5EF4-FFF2-40B4-BE49-F238E27FC236}">
                  <a16:creationId xmlns:a16="http://schemas.microsoft.com/office/drawing/2014/main" id="{D7ED8F5E-70E8-3CBB-4DF8-59A35AE2D139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15;p49">
              <a:extLst>
                <a:ext uri="{FF2B5EF4-FFF2-40B4-BE49-F238E27FC236}">
                  <a16:creationId xmlns:a16="http://schemas.microsoft.com/office/drawing/2014/main" id="{E81D6A15-8BD1-34A8-8768-442F4164CA14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16;p49">
              <a:extLst>
                <a:ext uri="{FF2B5EF4-FFF2-40B4-BE49-F238E27FC236}">
                  <a16:creationId xmlns:a16="http://schemas.microsoft.com/office/drawing/2014/main" id="{67E6C7B3-6225-DCFC-69A4-5C39DF607D67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17;p49">
              <a:extLst>
                <a:ext uri="{FF2B5EF4-FFF2-40B4-BE49-F238E27FC236}">
                  <a16:creationId xmlns:a16="http://schemas.microsoft.com/office/drawing/2014/main" id="{2D45C924-438D-28CF-62A7-43E5E146DFFB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18;p49">
              <a:extLst>
                <a:ext uri="{FF2B5EF4-FFF2-40B4-BE49-F238E27FC236}">
                  <a16:creationId xmlns:a16="http://schemas.microsoft.com/office/drawing/2014/main" id="{BFB6C923-BC65-73D1-64F0-E1577C62E1C7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19;p49">
              <a:extLst>
                <a:ext uri="{FF2B5EF4-FFF2-40B4-BE49-F238E27FC236}">
                  <a16:creationId xmlns:a16="http://schemas.microsoft.com/office/drawing/2014/main" id="{24472C29-002B-3E71-A1B9-5B6E6DA56F36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20;p49">
              <a:extLst>
                <a:ext uri="{FF2B5EF4-FFF2-40B4-BE49-F238E27FC236}">
                  <a16:creationId xmlns:a16="http://schemas.microsoft.com/office/drawing/2014/main" id="{3B79CD73-84E0-456A-BB06-6E93704E7B8E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21;p49">
              <a:extLst>
                <a:ext uri="{FF2B5EF4-FFF2-40B4-BE49-F238E27FC236}">
                  <a16:creationId xmlns:a16="http://schemas.microsoft.com/office/drawing/2014/main" id="{7E57A053-933F-2B65-5D0F-70E0D5D0284C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22;p49">
              <a:extLst>
                <a:ext uri="{FF2B5EF4-FFF2-40B4-BE49-F238E27FC236}">
                  <a16:creationId xmlns:a16="http://schemas.microsoft.com/office/drawing/2014/main" id="{C8F059A4-CF90-D16B-750C-97E5A5A06201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23;p49">
              <a:extLst>
                <a:ext uri="{FF2B5EF4-FFF2-40B4-BE49-F238E27FC236}">
                  <a16:creationId xmlns:a16="http://schemas.microsoft.com/office/drawing/2014/main" id="{260012AE-79BC-D00A-909C-C5D0B17D34FF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624;p49">
              <a:extLst>
                <a:ext uri="{FF2B5EF4-FFF2-40B4-BE49-F238E27FC236}">
                  <a16:creationId xmlns:a16="http://schemas.microsoft.com/office/drawing/2014/main" id="{55DDE235-A499-B50E-270F-A15F122FD103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625;p49">
              <a:extLst>
                <a:ext uri="{FF2B5EF4-FFF2-40B4-BE49-F238E27FC236}">
                  <a16:creationId xmlns:a16="http://schemas.microsoft.com/office/drawing/2014/main" id="{FD3F985C-D311-1A2A-84AD-9500F011BFA8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626;p49">
              <a:extLst>
                <a:ext uri="{FF2B5EF4-FFF2-40B4-BE49-F238E27FC236}">
                  <a16:creationId xmlns:a16="http://schemas.microsoft.com/office/drawing/2014/main" id="{E33310CF-7203-99C2-8244-AA90F27E47D6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627;p49">
              <a:extLst>
                <a:ext uri="{FF2B5EF4-FFF2-40B4-BE49-F238E27FC236}">
                  <a16:creationId xmlns:a16="http://schemas.microsoft.com/office/drawing/2014/main" id="{45D49ABC-F534-AD34-861C-420709F366E9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628;p49">
              <a:extLst>
                <a:ext uri="{FF2B5EF4-FFF2-40B4-BE49-F238E27FC236}">
                  <a16:creationId xmlns:a16="http://schemas.microsoft.com/office/drawing/2014/main" id="{9E90BA7C-99CC-8283-0D07-47599EA83E95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629;p49">
              <a:extLst>
                <a:ext uri="{FF2B5EF4-FFF2-40B4-BE49-F238E27FC236}">
                  <a16:creationId xmlns:a16="http://schemas.microsoft.com/office/drawing/2014/main" id="{F5ECE560-B89A-3EA1-A6F8-51AA908737D4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630;p49">
              <a:extLst>
                <a:ext uri="{FF2B5EF4-FFF2-40B4-BE49-F238E27FC236}">
                  <a16:creationId xmlns:a16="http://schemas.microsoft.com/office/drawing/2014/main" id="{8764BC75-46C1-A118-6F2A-E67E3E9838A5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631;p49">
              <a:extLst>
                <a:ext uri="{FF2B5EF4-FFF2-40B4-BE49-F238E27FC236}">
                  <a16:creationId xmlns:a16="http://schemas.microsoft.com/office/drawing/2014/main" id="{3AAECFCF-7EB4-448B-E333-456E23629B32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632;p49">
              <a:extLst>
                <a:ext uri="{FF2B5EF4-FFF2-40B4-BE49-F238E27FC236}">
                  <a16:creationId xmlns:a16="http://schemas.microsoft.com/office/drawing/2014/main" id="{D7F35139-9A5F-EEC4-975D-CDF27EF5FD60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633;p49">
              <a:extLst>
                <a:ext uri="{FF2B5EF4-FFF2-40B4-BE49-F238E27FC236}">
                  <a16:creationId xmlns:a16="http://schemas.microsoft.com/office/drawing/2014/main" id="{5B37634C-3314-6B90-14AB-397F265F340B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634;p49">
              <a:extLst>
                <a:ext uri="{FF2B5EF4-FFF2-40B4-BE49-F238E27FC236}">
                  <a16:creationId xmlns:a16="http://schemas.microsoft.com/office/drawing/2014/main" id="{8FD1107C-84C4-7D2E-B7B0-BEA9DDEC31D0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635;p49">
              <a:extLst>
                <a:ext uri="{FF2B5EF4-FFF2-40B4-BE49-F238E27FC236}">
                  <a16:creationId xmlns:a16="http://schemas.microsoft.com/office/drawing/2014/main" id="{51536F72-DF56-E46B-EC0B-BA0E4307B36E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636;p49">
              <a:extLst>
                <a:ext uri="{FF2B5EF4-FFF2-40B4-BE49-F238E27FC236}">
                  <a16:creationId xmlns:a16="http://schemas.microsoft.com/office/drawing/2014/main" id="{02F1EC7E-883D-D6E5-05B2-0FFBCC15B1EF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637;p49">
              <a:extLst>
                <a:ext uri="{FF2B5EF4-FFF2-40B4-BE49-F238E27FC236}">
                  <a16:creationId xmlns:a16="http://schemas.microsoft.com/office/drawing/2014/main" id="{EB4B1E42-2D58-42AA-7905-137621CFE952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638;p49">
              <a:extLst>
                <a:ext uri="{FF2B5EF4-FFF2-40B4-BE49-F238E27FC236}">
                  <a16:creationId xmlns:a16="http://schemas.microsoft.com/office/drawing/2014/main" id="{78EC4FEA-877E-AE1A-1790-569714A7E9BB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639;p49">
              <a:extLst>
                <a:ext uri="{FF2B5EF4-FFF2-40B4-BE49-F238E27FC236}">
                  <a16:creationId xmlns:a16="http://schemas.microsoft.com/office/drawing/2014/main" id="{63585538-270F-F38C-4182-865C233AB871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640;p49">
              <a:extLst>
                <a:ext uri="{FF2B5EF4-FFF2-40B4-BE49-F238E27FC236}">
                  <a16:creationId xmlns:a16="http://schemas.microsoft.com/office/drawing/2014/main" id="{E1C35309-2227-A1E9-CAC6-0526A42D09DB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641;p49">
              <a:extLst>
                <a:ext uri="{FF2B5EF4-FFF2-40B4-BE49-F238E27FC236}">
                  <a16:creationId xmlns:a16="http://schemas.microsoft.com/office/drawing/2014/main" id="{BC917D9F-BAC6-E0CB-573C-CCAEC1828978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642;p49">
              <a:extLst>
                <a:ext uri="{FF2B5EF4-FFF2-40B4-BE49-F238E27FC236}">
                  <a16:creationId xmlns:a16="http://schemas.microsoft.com/office/drawing/2014/main" id="{AE5D881D-AC3C-0D95-B4B7-D3130D095E9D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643;p49">
              <a:extLst>
                <a:ext uri="{FF2B5EF4-FFF2-40B4-BE49-F238E27FC236}">
                  <a16:creationId xmlns:a16="http://schemas.microsoft.com/office/drawing/2014/main" id="{F51A8D06-CC95-9240-89CC-EF8A16880349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644;p49">
              <a:extLst>
                <a:ext uri="{FF2B5EF4-FFF2-40B4-BE49-F238E27FC236}">
                  <a16:creationId xmlns:a16="http://schemas.microsoft.com/office/drawing/2014/main" id="{CDE88727-3958-DE74-5E30-08238678CD81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645;p49">
              <a:extLst>
                <a:ext uri="{FF2B5EF4-FFF2-40B4-BE49-F238E27FC236}">
                  <a16:creationId xmlns:a16="http://schemas.microsoft.com/office/drawing/2014/main" id="{26005890-FBB4-4577-C52E-E37F1848F6A9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646;p49">
              <a:extLst>
                <a:ext uri="{FF2B5EF4-FFF2-40B4-BE49-F238E27FC236}">
                  <a16:creationId xmlns:a16="http://schemas.microsoft.com/office/drawing/2014/main" id="{3A5C19FA-6136-4263-1386-7E9DB1E9DDA2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647;p49">
              <a:extLst>
                <a:ext uri="{FF2B5EF4-FFF2-40B4-BE49-F238E27FC236}">
                  <a16:creationId xmlns:a16="http://schemas.microsoft.com/office/drawing/2014/main" id="{2BB3C6E7-F311-119A-4B08-06AE5CB6D2A6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648;p49">
              <a:extLst>
                <a:ext uri="{FF2B5EF4-FFF2-40B4-BE49-F238E27FC236}">
                  <a16:creationId xmlns:a16="http://schemas.microsoft.com/office/drawing/2014/main" id="{FC1A3641-63FF-2570-2A59-F58E78330380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649;p49">
              <a:extLst>
                <a:ext uri="{FF2B5EF4-FFF2-40B4-BE49-F238E27FC236}">
                  <a16:creationId xmlns:a16="http://schemas.microsoft.com/office/drawing/2014/main" id="{31B23485-C85C-2ADB-8BDB-32E30E0D11DE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650;p49">
              <a:extLst>
                <a:ext uri="{FF2B5EF4-FFF2-40B4-BE49-F238E27FC236}">
                  <a16:creationId xmlns:a16="http://schemas.microsoft.com/office/drawing/2014/main" id="{1B6E0A7D-6E06-70E9-49CD-655E2A8B92C8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651;p49">
              <a:extLst>
                <a:ext uri="{FF2B5EF4-FFF2-40B4-BE49-F238E27FC236}">
                  <a16:creationId xmlns:a16="http://schemas.microsoft.com/office/drawing/2014/main" id="{BB0A4935-D264-C590-E434-50ACC0C08F4F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652;p49">
              <a:extLst>
                <a:ext uri="{FF2B5EF4-FFF2-40B4-BE49-F238E27FC236}">
                  <a16:creationId xmlns:a16="http://schemas.microsoft.com/office/drawing/2014/main" id="{196A3B4A-8078-AA37-774F-26E8BA510BAB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653;p49">
              <a:extLst>
                <a:ext uri="{FF2B5EF4-FFF2-40B4-BE49-F238E27FC236}">
                  <a16:creationId xmlns:a16="http://schemas.microsoft.com/office/drawing/2014/main" id="{1EC51894-0204-BDEA-B3E4-921310AEB152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654;p49">
              <a:extLst>
                <a:ext uri="{FF2B5EF4-FFF2-40B4-BE49-F238E27FC236}">
                  <a16:creationId xmlns:a16="http://schemas.microsoft.com/office/drawing/2014/main" id="{439BA148-49F6-2961-37D0-40986AB6B95D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655;p49">
              <a:extLst>
                <a:ext uri="{FF2B5EF4-FFF2-40B4-BE49-F238E27FC236}">
                  <a16:creationId xmlns:a16="http://schemas.microsoft.com/office/drawing/2014/main" id="{21EF1161-623B-A07A-8DD9-8CB326767F43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656;p49">
              <a:extLst>
                <a:ext uri="{FF2B5EF4-FFF2-40B4-BE49-F238E27FC236}">
                  <a16:creationId xmlns:a16="http://schemas.microsoft.com/office/drawing/2014/main" id="{15BE2601-2032-838D-CE70-9C3477B47AC1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657;p49">
              <a:extLst>
                <a:ext uri="{FF2B5EF4-FFF2-40B4-BE49-F238E27FC236}">
                  <a16:creationId xmlns:a16="http://schemas.microsoft.com/office/drawing/2014/main" id="{4FA790A8-552F-588F-9FE8-7FC40EA80E14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658;p49">
              <a:extLst>
                <a:ext uri="{FF2B5EF4-FFF2-40B4-BE49-F238E27FC236}">
                  <a16:creationId xmlns:a16="http://schemas.microsoft.com/office/drawing/2014/main" id="{9D18CBF8-7419-A33E-7BBA-44132CA07652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659;p49">
              <a:extLst>
                <a:ext uri="{FF2B5EF4-FFF2-40B4-BE49-F238E27FC236}">
                  <a16:creationId xmlns:a16="http://schemas.microsoft.com/office/drawing/2014/main" id="{29FEA6D5-D652-7633-F980-0066EE661DEC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660;p49">
              <a:extLst>
                <a:ext uri="{FF2B5EF4-FFF2-40B4-BE49-F238E27FC236}">
                  <a16:creationId xmlns:a16="http://schemas.microsoft.com/office/drawing/2014/main" id="{90B12DFD-A55D-1F32-30ED-AE6ADE763702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661;p49">
              <a:extLst>
                <a:ext uri="{FF2B5EF4-FFF2-40B4-BE49-F238E27FC236}">
                  <a16:creationId xmlns:a16="http://schemas.microsoft.com/office/drawing/2014/main" id="{5AABF82E-8F7F-D730-A230-940E0917F058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62;p49">
              <a:extLst>
                <a:ext uri="{FF2B5EF4-FFF2-40B4-BE49-F238E27FC236}">
                  <a16:creationId xmlns:a16="http://schemas.microsoft.com/office/drawing/2014/main" id="{F9936A5F-62EB-B51C-BD9F-9EC8878C37C6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63;p49">
              <a:extLst>
                <a:ext uri="{FF2B5EF4-FFF2-40B4-BE49-F238E27FC236}">
                  <a16:creationId xmlns:a16="http://schemas.microsoft.com/office/drawing/2014/main" id="{E929BDC5-6A98-730F-8AC3-8EB0F388649F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664;p49">
              <a:extLst>
                <a:ext uri="{FF2B5EF4-FFF2-40B4-BE49-F238E27FC236}">
                  <a16:creationId xmlns:a16="http://schemas.microsoft.com/office/drawing/2014/main" id="{DB65A426-2904-FEA9-91DE-3CCA272F9E2D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665;p49">
              <a:extLst>
                <a:ext uri="{FF2B5EF4-FFF2-40B4-BE49-F238E27FC236}">
                  <a16:creationId xmlns:a16="http://schemas.microsoft.com/office/drawing/2014/main" id="{5B04C525-E180-CBCB-79FC-A20750B00E9F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666;p49">
              <a:extLst>
                <a:ext uri="{FF2B5EF4-FFF2-40B4-BE49-F238E27FC236}">
                  <a16:creationId xmlns:a16="http://schemas.microsoft.com/office/drawing/2014/main" id="{7BB0A5F6-7CF8-E3B9-F546-251CC623D37F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667;p49">
              <a:extLst>
                <a:ext uri="{FF2B5EF4-FFF2-40B4-BE49-F238E27FC236}">
                  <a16:creationId xmlns:a16="http://schemas.microsoft.com/office/drawing/2014/main" id="{DF0C7F57-D266-7DBD-A62A-0905E7F4481E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668;p49">
              <a:extLst>
                <a:ext uri="{FF2B5EF4-FFF2-40B4-BE49-F238E27FC236}">
                  <a16:creationId xmlns:a16="http://schemas.microsoft.com/office/drawing/2014/main" id="{81C792A4-B706-88E7-B194-8DE865C0307A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399</Words>
  <Application>Microsoft Office PowerPoint</Application>
  <PresentationFormat>On-screen Show (16:9)</PresentationFormat>
  <Paragraphs>30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UTM Cookies</vt:lpstr>
      <vt:lpstr>Arial Black</vt:lpstr>
      <vt:lpstr>Microsoft YaHei</vt:lpstr>
      <vt:lpstr>Calibri</vt:lpstr>
      <vt:lpstr>iCiel Cadena</vt:lpstr>
      <vt:lpstr>Didact Gothic</vt:lpstr>
      <vt:lpstr>Times New Roman</vt:lpstr>
      <vt:lpstr>Barrio</vt:lpstr>
      <vt:lpstr>Arial</vt:lpstr>
      <vt:lpstr>Josefin Sans Bold</vt:lpstr>
      <vt:lpstr>#9Slide03 Dekar</vt:lpstr>
      <vt:lpstr>Elementary School Newsletter</vt:lpstr>
      <vt:lpstr>ĐẠO ĐỨC THỰC HÀNH KĨ NĂNG CUỐI HK1   Tiết số: 17/ 35 </vt:lpstr>
      <vt:lpstr>PowerPoint Presentation</vt:lpstr>
      <vt:lpstr>PowerPoint Presentation</vt:lpstr>
      <vt:lpstr>PowerPoint Presentation</vt:lpstr>
      <vt:lpstr>GV chốt hoạt động 1:   Qua HĐ 1 các con đã nêu được những biểu hiện của ham học hỏi. Biết chia sẻ những tấm gương ham học hỏi mà em biết, cô khen cả lớp mình.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THỰC HÀNH KĨ NĂNG CUỐI HK1   Tiết số: 17/ 35 </dc:title>
  <dc:creator>ADMIN</dc:creator>
  <cp:lastModifiedBy>Admin</cp:lastModifiedBy>
  <cp:revision>4</cp:revision>
  <dcterms:modified xsi:type="dcterms:W3CDTF">2026-01-06T05:45:41Z</dcterms:modified>
</cp:coreProperties>
</file>