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8" r:id="rId6"/>
    <p:sldId id="269" r:id="rId7"/>
    <p:sldId id="261" r:id="rId8"/>
    <p:sldId id="27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8C8"/>
    <a:srgbClr val="ABE1FE"/>
    <a:srgbClr val="40BFB6"/>
    <a:srgbClr val="81C240"/>
    <a:srgbClr val="D4EFFC"/>
    <a:srgbClr val="EAF6E5"/>
    <a:srgbClr val="F79B8E"/>
    <a:srgbClr val="FFE4A9"/>
    <a:srgbClr val="F58D56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1D4AF-4879-40F9-BAAF-3735BC3C367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89FB74-75D2-4935-8B74-67DEC27A45EF}">
      <dgm:prSet phldrT="[Text]"/>
      <dgm:spPr/>
      <dgm:t>
        <a:bodyPr/>
        <a:lstStyle/>
        <a:p>
          <a:r>
            <a:rPr lang="en-US" dirty="0" err="1" smtClean="0"/>
            <a:t>Uống</a:t>
          </a:r>
          <a:r>
            <a:rPr lang="en-US" dirty="0" smtClean="0"/>
            <a:t> </a:t>
          </a:r>
          <a:r>
            <a:rPr lang="en-US" dirty="0" err="1" smtClean="0"/>
            <a:t>đủ</a:t>
          </a:r>
          <a:r>
            <a:rPr lang="en-US" dirty="0" smtClean="0"/>
            <a:t> </a:t>
          </a:r>
          <a:r>
            <a:rPr lang="en-US" dirty="0" err="1" smtClean="0"/>
            <a:t>nước</a:t>
          </a:r>
          <a:endParaRPr lang="en-US" dirty="0"/>
        </a:p>
      </dgm:t>
    </dgm:pt>
    <dgm:pt modelId="{8433E80D-1E15-4A81-B049-F7A830A9215D}" type="parTrans" cxnId="{9333C96C-B1DB-4522-922D-762AD33E2134}">
      <dgm:prSet/>
      <dgm:spPr/>
      <dgm:t>
        <a:bodyPr/>
        <a:lstStyle/>
        <a:p>
          <a:endParaRPr lang="en-US"/>
        </a:p>
      </dgm:t>
    </dgm:pt>
    <dgm:pt modelId="{97513CAF-756E-467B-ABF7-5A1A5C3F9300}" type="sibTrans" cxnId="{9333C96C-B1DB-4522-922D-762AD33E2134}">
      <dgm:prSet/>
      <dgm:spPr/>
      <dgm:t>
        <a:bodyPr/>
        <a:lstStyle/>
        <a:p>
          <a:endParaRPr lang="en-US"/>
        </a:p>
      </dgm:t>
    </dgm:pt>
    <dgm:pt modelId="{4BED891F-47B7-4776-8E9A-67CB6CE128EB}">
      <dgm:prSet phldrT="[Text]"/>
      <dgm:spPr/>
      <dgm:t>
        <a:bodyPr/>
        <a:lstStyle/>
        <a:p>
          <a:r>
            <a:rPr lang="en-US" dirty="0" err="1" smtClean="0"/>
            <a:t>Vệ</a:t>
          </a:r>
          <a:r>
            <a:rPr lang="en-US" dirty="0" smtClean="0"/>
            <a:t> </a:t>
          </a:r>
          <a:r>
            <a:rPr lang="en-US" dirty="0" err="1" smtClean="0"/>
            <a:t>sinh</a:t>
          </a:r>
          <a:r>
            <a:rPr lang="en-US" dirty="0" smtClean="0"/>
            <a:t> </a:t>
          </a:r>
          <a:r>
            <a:rPr lang="en-US" dirty="0" err="1" smtClean="0"/>
            <a:t>cá</a:t>
          </a:r>
          <a:r>
            <a:rPr lang="en-US" dirty="0" smtClean="0"/>
            <a:t> </a:t>
          </a:r>
          <a:r>
            <a:rPr lang="en-US" dirty="0" err="1" smtClean="0"/>
            <a:t>nhân</a:t>
          </a:r>
          <a:r>
            <a:rPr lang="en-US" dirty="0" smtClean="0"/>
            <a:t> </a:t>
          </a:r>
          <a:r>
            <a:rPr lang="en-US" dirty="0" err="1" smtClean="0"/>
            <a:t>sạch</a:t>
          </a:r>
          <a:r>
            <a:rPr lang="en-US" dirty="0" smtClean="0"/>
            <a:t> </a:t>
          </a:r>
          <a:r>
            <a:rPr lang="en-US" dirty="0" err="1" smtClean="0"/>
            <a:t>sẽ</a:t>
          </a:r>
          <a:endParaRPr lang="en-US" dirty="0"/>
        </a:p>
      </dgm:t>
    </dgm:pt>
    <dgm:pt modelId="{6125D48C-24FB-42B2-8B58-CC5C49B7362B}" type="parTrans" cxnId="{C2C83742-B4C6-4232-8B03-FE91EB95D7FA}">
      <dgm:prSet/>
      <dgm:spPr/>
      <dgm:t>
        <a:bodyPr/>
        <a:lstStyle/>
        <a:p>
          <a:endParaRPr lang="en-US"/>
        </a:p>
      </dgm:t>
    </dgm:pt>
    <dgm:pt modelId="{661AE7D7-FF6A-4F99-A896-9A91C80E5999}" type="sibTrans" cxnId="{C2C83742-B4C6-4232-8B03-FE91EB95D7FA}">
      <dgm:prSet/>
      <dgm:spPr/>
      <dgm:t>
        <a:bodyPr/>
        <a:lstStyle/>
        <a:p>
          <a:endParaRPr lang="en-US"/>
        </a:p>
      </dgm:t>
    </dgm:pt>
    <dgm:pt modelId="{56E4F794-B56D-4E29-8057-D427059376CB}">
      <dgm:prSet phldrT="[Text]"/>
      <dgm:spPr/>
      <dgm:t>
        <a:bodyPr/>
        <a:lstStyle/>
        <a:p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ăn</a:t>
          </a:r>
          <a:r>
            <a:rPr lang="en-US" dirty="0" smtClean="0"/>
            <a:t> </a:t>
          </a:r>
          <a:r>
            <a:rPr lang="en-US" dirty="0" err="1" smtClean="0"/>
            <a:t>mặn</a:t>
          </a:r>
          <a:endParaRPr lang="en-US" dirty="0"/>
        </a:p>
      </dgm:t>
    </dgm:pt>
    <dgm:pt modelId="{EE90C8DE-D563-4C22-BFE5-2B23FFEFC40C}" type="parTrans" cxnId="{C6FD0A5C-54A2-4F63-9082-89EACE3D83D2}">
      <dgm:prSet/>
      <dgm:spPr/>
      <dgm:t>
        <a:bodyPr/>
        <a:lstStyle/>
        <a:p>
          <a:endParaRPr lang="en-US"/>
        </a:p>
      </dgm:t>
    </dgm:pt>
    <dgm:pt modelId="{325BED0E-48CE-4F1B-A16D-B6C2F47BB7A3}" type="sibTrans" cxnId="{C6FD0A5C-54A2-4F63-9082-89EACE3D83D2}">
      <dgm:prSet/>
      <dgm:spPr/>
      <dgm:t>
        <a:bodyPr/>
        <a:lstStyle/>
        <a:p>
          <a:endParaRPr lang="en-US"/>
        </a:p>
      </dgm:t>
    </dgm:pt>
    <dgm:pt modelId="{424BCDE7-9C15-4CA8-B2A1-F8734D5FACB3}">
      <dgm:prSet phldrT="[Text]"/>
      <dgm:spPr/>
      <dgm:t>
        <a:bodyPr/>
        <a:lstStyle/>
        <a:p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nhịn</a:t>
          </a:r>
          <a:r>
            <a:rPr lang="en-US" dirty="0" smtClean="0"/>
            <a:t> </a:t>
          </a:r>
          <a:r>
            <a:rPr lang="en-US" dirty="0" err="1" smtClean="0"/>
            <a:t>tiểu</a:t>
          </a:r>
          <a:endParaRPr lang="en-US" dirty="0"/>
        </a:p>
      </dgm:t>
    </dgm:pt>
    <dgm:pt modelId="{10A52DB2-5125-42E4-A1A6-1AD87C675A3E}" type="parTrans" cxnId="{0F83C30B-972F-4B76-B4A6-5AF4580C7E69}">
      <dgm:prSet/>
      <dgm:spPr/>
      <dgm:t>
        <a:bodyPr/>
        <a:lstStyle/>
        <a:p>
          <a:endParaRPr lang="en-US"/>
        </a:p>
      </dgm:t>
    </dgm:pt>
    <dgm:pt modelId="{1417DFCB-52BE-42D9-877D-30202D100AF7}" type="sibTrans" cxnId="{0F83C30B-972F-4B76-B4A6-5AF4580C7E69}">
      <dgm:prSet/>
      <dgm:spPr/>
      <dgm:t>
        <a:bodyPr/>
        <a:lstStyle/>
        <a:p>
          <a:endParaRPr lang="en-US"/>
        </a:p>
      </dgm:t>
    </dgm:pt>
    <dgm:pt modelId="{784322A6-BF8D-4110-8585-E5BD78EC2AD5}" type="pres">
      <dgm:prSet presAssocID="{8B11D4AF-4879-40F9-BAAF-3735BC3C36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C3D21DE-143E-4715-A9A2-A6D685654F38}" type="pres">
      <dgm:prSet presAssocID="{8B11D4AF-4879-40F9-BAAF-3735BC3C3672}" presName="Name1" presStyleCnt="0"/>
      <dgm:spPr/>
    </dgm:pt>
    <dgm:pt modelId="{1AD09D8C-6179-4633-9FE3-691E11D2A39F}" type="pres">
      <dgm:prSet presAssocID="{8B11D4AF-4879-40F9-BAAF-3735BC3C3672}" presName="cycle" presStyleCnt="0"/>
      <dgm:spPr/>
    </dgm:pt>
    <dgm:pt modelId="{C162BCF2-7C2A-4E11-9EB4-7901C736FD3A}" type="pres">
      <dgm:prSet presAssocID="{8B11D4AF-4879-40F9-BAAF-3735BC3C3672}" presName="srcNode" presStyleLbl="node1" presStyleIdx="0" presStyleCnt="4"/>
      <dgm:spPr/>
    </dgm:pt>
    <dgm:pt modelId="{43367E53-C6D2-4201-9327-F177A0E6BC5A}" type="pres">
      <dgm:prSet presAssocID="{8B11D4AF-4879-40F9-BAAF-3735BC3C3672}" presName="conn" presStyleLbl="parChTrans1D2" presStyleIdx="0" presStyleCnt="1"/>
      <dgm:spPr/>
      <dgm:t>
        <a:bodyPr/>
        <a:lstStyle/>
        <a:p>
          <a:endParaRPr lang="en-US"/>
        </a:p>
      </dgm:t>
    </dgm:pt>
    <dgm:pt modelId="{C0E03ECC-7BF1-4192-BB36-6AEB3F90B267}" type="pres">
      <dgm:prSet presAssocID="{8B11D4AF-4879-40F9-BAAF-3735BC3C3672}" presName="extraNode" presStyleLbl="node1" presStyleIdx="0" presStyleCnt="4"/>
      <dgm:spPr/>
    </dgm:pt>
    <dgm:pt modelId="{C44390C2-2F4B-4A9D-8671-2F51EFDB3DF2}" type="pres">
      <dgm:prSet presAssocID="{8B11D4AF-4879-40F9-BAAF-3735BC3C3672}" presName="dstNode" presStyleLbl="node1" presStyleIdx="0" presStyleCnt="4"/>
      <dgm:spPr/>
    </dgm:pt>
    <dgm:pt modelId="{B0365A3D-E63A-40A4-83CE-D42074A56223}" type="pres">
      <dgm:prSet presAssocID="{B589FB74-75D2-4935-8B74-67DEC27A45E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1F668-6649-4581-8AD3-C7F9CB75D705}" type="pres">
      <dgm:prSet presAssocID="{B589FB74-75D2-4935-8B74-67DEC27A45EF}" presName="accent_1" presStyleCnt="0"/>
      <dgm:spPr/>
    </dgm:pt>
    <dgm:pt modelId="{8DD23BBA-A0CE-4810-A0BB-94B2523900C4}" type="pres">
      <dgm:prSet presAssocID="{B589FB74-75D2-4935-8B74-67DEC27A45EF}" presName="accentRepeatNode" presStyleLbl="solidFgAcc1" presStyleIdx="0" presStyleCnt="4"/>
      <dgm:spPr/>
    </dgm:pt>
    <dgm:pt modelId="{82DDFAE0-B4FD-46D6-987E-1B8AFC223F6D}" type="pres">
      <dgm:prSet presAssocID="{4BED891F-47B7-4776-8E9A-67CB6CE128E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839C5-7655-49C2-B5A0-1666F0F5AFCF}" type="pres">
      <dgm:prSet presAssocID="{4BED891F-47B7-4776-8E9A-67CB6CE128EB}" presName="accent_2" presStyleCnt="0"/>
      <dgm:spPr/>
    </dgm:pt>
    <dgm:pt modelId="{C6C043EA-0FB0-497A-B87D-2101D34CC1D5}" type="pres">
      <dgm:prSet presAssocID="{4BED891F-47B7-4776-8E9A-67CB6CE128EB}" presName="accentRepeatNode" presStyleLbl="solidFgAcc1" presStyleIdx="1" presStyleCnt="4"/>
      <dgm:spPr/>
    </dgm:pt>
    <dgm:pt modelId="{F242402E-6969-465D-8954-5F03403C1D54}" type="pres">
      <dgm:prSet presAssocID="{56E4F794-B56D-4E29-8057-D427059376C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B7381-B4DF-48BB-A240-0237EB7B99FE}" type="pres">
      <dgm:prSet presAssocID="{56E4F794-B56D-4E29-8057-D427059376CB}" presName="accent_3" presStyleCnt="0"/>
      <dgm:spPr/>
    </dgm:pt>
    <dgm:pt modelId="{4D7172A2-F9D5-46BF-A978-77BCF19030B9}" type="pres">
      <dgm:prSet presAssocID="{56E4F794-B56D-4E29-8057-D427059376CB}" presName="accentRepeatNode" presStyleLbl="solidFgAcc1" presStyleIdx="2" presStyleCnt="4"/>
      <dgm:spPr/>
    </dgm:pt>
    <dgm:pt modelId="{10B0E446-792F-4192-8D7F-5E99CBB5FAD8}" type="pres">
      <dgm:prSet presAssocID="{424BCDE7-9C15-4CA8-B2A1-F8734D5FACB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B23C7-15A0-4400-9D8F-30D91F8A6DDF}" type="pres">
      <dgm:prSet presAssocID="{424BCDE7-9C15-4CA8-B2A1-F8734D5FACB3}" presName="accent_4" presStyleCnt="0"/>
      <dgm:spPr/>
    </dgm:pt>
    <dgm:pt modelId="{65ADE32D-381C-47D7-B93B-AEB6176EE65C}" type="pres">
      <dgm:prSet presAssocID="{424BCDE7-9C15-4CA8-B2A1-F8734D5FACB3}" presName="accentRepeatNode" presStyleLbl="solidFgAcc1" presStyleIdx="3" presStyleCnt="4"/>
      <dgm:spPr/>
    </dgm:pt>
  </dgm:ptLst>
  <dgm:cxnLst>
    <dgm:cxn modelId="{C2C83742-B4C6-4232-8B03-FE91EB95D7FA}" srcId="{8B11D4AF-4879-40F9-BAAF-3735BC3C3672}" destId="{4BED891F-47B7-4776-8E9A-67CB6CE128EB}" srcOrd="1" destOrd="0" parTransId="{6125D48C-24FB-42B2-8B58-CC5C49B7362B}" sibTransId="{661AE7D7-FF6A-4F99-A896-9A91C80E5999}"/>
    <dgm:cxn modelId="{CE21F2E3-E374-48DF-99BA-1E1BB01A7C47}" type="presOf" srcId="{56E4F794-B56D-4E29-8057-D427059376CB}" destId="{F242402E-6969-465D-8954-5F03403C1D54}" srcOrd="0" destOrd="0" presId="urn:microsoft.com/office/officeart/2008/layout/VerticalCurvedList"/>
    <dgm:cxn modelId="{56D5658E-1AB9-4D8E-BECE-40E2A3E36DAF}" type="presOf" srcId="{8B11D4AF-4879-40F9-BAAF-3735BC3C3672}" destId="{784322A6-BF8D-4110-8585-E5BD78EC2AD5}" srcOrd="0" destOrd="0" presId="urn:microsoft.com/office/officeart/2008/layout/VerticalCurvedList"/>
    <dgm:cxn modelId="{0AE9029E-BC7B-4213-B025-48CD99948C09}" type="presOf" srcId="{97513CAF-756E-467B-ABF7-5A1A5C3F9300}" destId="{43367E53-C6D2-4201-9327-F177A0E6BC5A}" srcOrd="0" destOrd="0" presId="urn:microsoft.com/office/officeart/2008/layout/VerticalCurvedList"/>
    <dgm:cxn modelId="{C6FD0A5C-54A2-4F63-9082-89EACE3D83D2}" srcId="{8B11D4AF-4879-40F9-BAAF-3735BC3C3672}" destId="{56E4F794-B56D-4E29-8057-D427059376CB}" srcOrd="2" destOrd="0" parTransId="{EE90C8DE-D563-4C22-BFE5-2B23FFEFC40C}" sibTransId="{325BED0E-48CE-4F1B-A16D-B6C2F47BB7A3}"/>
    <dgm:cxn modelId="{E9A9593A-DE43-4911-B190-60BD6D9E75B4}" type="presOf" srcId="{B589FB74-75D2-4935-8B74-67DEC27A45EF}" destId="{B0365A3D-E63A-40A4-83CE-D42074A56223}" srcOrd="0" destOrd="0" presId="urn:microsoft.com/office/officeart/2008/layout/VerticalCurvedList"/>
    <dgm:cxn modelId="{9333C96C-B1DB-4522-922D-762AD33E2134}" srcId="{8B11D4AF-4879-40F9-BAAF-3735BC3C3672}" destId="{B589FB74-75D2-4935-8B74-67DEC27A45EF}" srcOrd="0" destOrd="0" parTransId="{8433E80D-1E15-4A81-B049-F7A830A9215D}" sibTransId="{97513CAF-756E-467B-ABF7-5A1A5C3F9300}"/>
    <dgm:cxn modelId="{3F6AEECD-8D7C-4297-9F19-1ADA1274FD0D}" type="presOf" srcId="{424BCDE7-9C15-4CA8-B2A1-F8734D5FACB3}" destId="{10B0E446-792F-4192-8D7F-5E99CBB5FAD8}" srcOrd="0" destOrd="0" presId="urn:microsoft.com/office/officeart/2008/layout/VerticalCurvedList"/>
    <dgm:cxn modelId="{980019CE-4A0B-42F6-B636-B808100511AB}" type="presOf" srcId="{4BED891F-47B7-4776-8E9A-67CB6CE128EB}" destId="{82DDFAE0-B4FD-46D6-987E-1B8AFC223F6D}" srcOrd="0" destOrd="0" presId="urn:microsoft.com/office/officeart/2008/layout/VerticalCurvedList"/>
    <dgm:cxn modelId="{0F83C30B-972F-4B76-B4A6-5AF4580C7E69}" srcId="{8B11D4AF-4879-40F9-BAAF-3735BC3C3672}" destId="{424BCDE7-9C15-4CA8-B2A1-F8734D5FACB3}" srcOrd="3" destOrd="0" parTransId="{10A52DB2-5125-42E4-A1A6-1AD87C675A3E}" sibTransId="{1417DFCB-52BE-42D9-877D-30202D100AF7}"/>
    <dgm:cxn modelId="{53877CC2-9912-4C08-B532-BED300B7CACD}" type="presParOf" srcId="{784322A6-BF8D-4110-8585-E5BD78EC2AD5}" destId="{9C3D21DE-143E-4715-A9A2-A6D685654F38}" srcOrd="0" destOrd="0" presId="urn:microsoft.com/office/officeart/2008/layout/VerticalCurvedList"/>
    <dgm:cxn modelId="{B49AF375-A750-4964-907A-A357433838C1}" type="presParOf" srcId="{9C3D21DE-143E-4715-A9A2-A6D685654F38}" destId="{1AD09D8C-6179-4633-9FE3-691E11D2A39F}" srcOrd="0" destOrd="0" presId="urn:microsoft.com/office/officeart/2008/layout/VerticalCurvedList"/>
    <dgm:cxn modelId="{728F285B-BC3F-4091-B06E-C078A7EF2DF3}" type="presParOf" srcId="{1AD09D8C-6179-4633-9FE3-691E11D2A39F}" destId="{C162BCF2-7C2A-4E11-9EB4-7901C736FD3A}" srcOrd="0" destOrd="0" presId="urn:microsoft.com/office/officeart/2008/layout/VerticalCurvedList"/>
    <dgm:cxn modelId="{EB614B7A-1CE7-4A0C-884A-E972969A7642}" type="presParOf" srcId="{1AD09D8C-6179-4633-9FE3-691E11D2A39F}" destId="{43367E53-C6D2-4201-9327-F177A0E6BC5A}" srcOrd="1" destOrd="0" presId="urn:microsoft.com/office/officeart/2008/layout/VerticalCurvedList"/>
    <dgm:cxn modelId="{33B44A1F-6C06-4CAF-B196-6828A2BBCF39}" type="presParOf" srcId="{1AD09D8C-6179-4633-9FE3-691E11D2A39F}" destId="{C0E03ECC-7BF1-4192-BB36-6AEB3F90B267}" srcOrd="2" destOrd="0" presId="urn:microsoft.com/office/officeart/2008/layout/VerticalCurvedList"/>
    <dgm:cxn modelId="{22D24D2E-41DB-401F-A897-505661D108F7}" type="presParOf" srcId="{1AD09D8C-6179-4633-9FE3-691E11D2A39F}" destId="{C44390C2-2F4B-4A9D-8671-2F51EFDB3DF2}" srcOrd="3" destOrd="0" presId="urn:microsoft.com/office/officeart/2008/layout/VerticalCurvedList"/>
    <dgm:cxn modelId="{3E72E223-980D-442F-97B3-78ECBBE99985}" type="presParOf" srcId="{9C3D21DE-143E-4715-A9A2-A6D685654F38}" destId="{B0365A3D-E63A-40A4-83CE-D42074A56223}" srcOrd="1" destOrd="0" presId="urn:microsoft.com/office/officeart/2008/layout/VerticalCurvedList"/>
    <dgm:cxn modelId="{2AB68BD2-10E5-4E03-A7BA-0EBCE254D903}" type="presParOf" srcId="{9C3D21DE-143E-4715-A9A2-A6D685654F38}" destId="{6201F668-6649-4581-8AD3-C7F9CB75D705}" srcOrd="2" destOrd="0" presId="urn:microsoft.com/office/officeart/2008/layout/VerticalCurvedList"/>
    <dgm:cxn modelId="{755C7668-B4F6-46D7-86B7-ADE1F6B81395}" type="presParOf" srcId="{6201F668-6649-4581-8AD3-C7F9CB75D705}" destId="{8DD23BBA-A0CE-4810-A0BB-94B2523900C4}" srcOrd="0" destOrd="0" presId="urn:microsoft.com/office/officeart/2008/layout/VerticalCurvedList"/>
    <dgm:cxn modelId="{A102CCD2-1319-4B99-BBF5-C6F944618905}" type="presParOf" srcId="{9C3D21DE-143E-4715-A9A2-A6D685654F38}" destId="{82DDFAE0-B4FD-46D6-987E-1B8AFC223F6D}" srcOrd="3" destOrd="0" presId="urn:microsoft.com/office/officeart/2008/layout/VerticalCurvedList"/>
    <dgm:cxn modelId="{1D75A24C-6D1E-462E-9071-04F4CBC91BC5}" type="presParOf" srcId="{9C3D21DE-143E-4715-A9A2-A6D685654F38}" destId="{20A839C5-7655-49C2-B5A0-1666F0F5AFCF}" srcOrd="4" destOrd="0" presId="urn:microsoft.com/office/officeart/2008/layout/VerticalCurvedList"/>
    <dgm:cxn modelId="{12B18BA0-71EF-4D44-BF39-D84A7F785586}" type="presParOf" srcId="{20A839C5-7655-49C2-B5A0-1666F0F5AFCF}" destId="{C6C043EA-0FB0-497A-B87D-2101D34CC1D5}" srcOrd="0" destOrd="0" presId="urn:microsoft.com/office/officeart/2008/layout/VerticalCurvedList"/>
    <dgm:cxn modelId="{C8EA0C59-7FEE-4607-BB4D-709847FFE3BF}" type="presParOf" srcId="{9C3D21DE-143E-4715-A9A2-A6D685654F38}" destId="{F242402E-6969-465D-8954-5F03403C1D54}" srcOrd="5" destOrd="0" presId="urn:microsoft.com/office/officeart/2008/layout/VerticalCurvedList"/>
    <dgm:cxn modelId="{32DE91E3-930A-4799-B4AD-B0319DE04A99}" type="presParOf" srcId="{9C3D21DE-143E-4715-A9A2-A6D685654F38}" destId="{816B7381-B4DF-48BB-A240-0237EB7B99FE}" srcOrd="6" destOrd="0" presId="urn:microsoft.com/office/officeart/2008/layout/VerticalCurvedList"/>
    <dgm:cxn modelId="{E76E9D4F-67E4-47E3-B41C-A443236914E0}" type="presParOf" srcId="{816B7381-B4DF-48BB-A240-0237EB7B99FE}" destId="{4D7172A2-F9D5-46BF-A978-77BCF19030B9}" srcOrd="0" destOrd="0" presId="urn:microsoft.com/office/officeart/2008/layout/VerticalCurvedList"/>
    <dgm:cxn modelId="{7AF56E35-52C0-4946-8199-A503DFB59583}" type="presParOf" srcId="{9C3D21DE-143E-4715-A9A2-A6D685654F38}" destId="{10B0E446-792F-4192-8D7F-5E99CBB5FAD8}" srcOrd="7" destOrd="0" presId="urn:microsoft.com/office/officeart/2008/layout/VerticalCurvedList"/>
    <dgm:cxn modelId="{BCEA5A27-096C-4A7F-9EED-462B0A034FEC}" type="presParOf" srcId="{9C3D21DE-143E-4715-A9A2-A6D685654F38}" destId="{745B23C7-15A0-4400-9D8F-30D91F8A6DDF}" srcOrd="8" destOrd="0" presId="urn:microsoft.com/office/officeart/2008/layout/VerticalCurvedList"/>
    <dgm:cxn modelId="{48DF5BCB-1A3E-4140-A8C1-370766E5F4A6}" type="presParOf" srcId="{745B23C7-15A0-4400-9D8F-30D91F8A6DDF}" destId="{65ADE32D-381C-47D7-B93B-AEB6176EE6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67E53-C6D2-4201-9327-F177A0E6BC5A}">
      <dsp:nvSpPr>
        <dsp:cNvPr id="0" name=""/>
        <dsp:cNvSpPr/>
      </dsp:nvSpPr>
      <dsp:spPr>
        <a:xfrm>
          <a:off x="-4133173" y="-634299"/>
          <a:ext cx="4924988" cy="4924988"/>
        </a:xfrm>
        <a:prstGeom prst="blockArc">
          <a:avLst>
            <a:gd name="adj1" fmla="val 18900000"/>
            <a:gd name="adj2" fmla="val 2700000"/>
            <a:gd name="adj3" fmla="val 43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65A3D-E63A-40A4-83CE-D42074A56223}">
      <dsp:nvSpPr>
        <dsp:cNvPr id="0" name=""/>
        <dsp:cNvSpPr/>
      </dsp:nvSpPr>
      <dsp:spPr>
        <a:xfrm>
          <a:off x="414881" y="281103"/>
          <a:ext cx="4340077" cy="5624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48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Uống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đủ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nước</a:t>
          </a:r>
          <a:endParaRPr lang="en-US" sz="2500" kern="1200" dirty="0"/>
        </a:p>
      </dsp:txBody>
      <dsp:txXfrm>
        <a:off x="414881" y="281103"/>
        <a:ext cx="4340077" cy="562499"/>
      </dsp:txXfrm>
    </dsp:sp>
    <dsp:sp modelId="{8DD23BBA-A0CE-4810-A0BB-94B2523900C4}">
      <dsp:nvSpPr>
        <dsp:cNvPr id="0" name=""/>
        <dsp:cNvSpPr/>
      </dsp:nvSpPr>
      <dsp:spPr>
        <a:xfrm>
          <a:off x="63319" y="210790"/>
          <a:ext cx="703123" cy="703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DFAE0-B4FD-46D6-987E-1B8AFC223F6D}">
      <dsp:nvSpPr>
        <dsp:cNvPr id="0" name=""/>
        <dsp:cNvSpPr/>
      </dsp:nvSpPr>
      <dsp:spPr>
        <a:xfrm>
          <a:off x="737375" y="1124998"/>
          <a:ext cx="4017584" cy="562499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48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Vệ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sinh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cá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nhân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sạch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sẽ</a:t>
          </a:r>
          <a:endParaRPr lang="en-US" sz="2500" kern="1200" dirty="0"/>
        </a:p>
      </dsp:txBody>
      <dsp:txXfrm>
        <a:off x="737375" y="1124998"/>
        <a:ext cx="4017584" cy="562499"/>
      </dsp:txXfrm>
    </dsp:sp>
    <dsp:sp modelId="{C6C043EA-0FB0-497A-B87D-2101D34CC1D5}">
      <dsp:nvSpPr>
        <dsp:cNvPr id="0" name=""/>
        <dsp:cNvSpPr/>
      </dsp:nvSpPr>
      <dsp:spPr>
        <a:xfrm>
          <a:off x="385813" y="1054685"/>
          <a:ext cx="703123" cy="703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2402E-6969-465D-8954-5F03403C1D54}">
      <dsp:nvSpPr>
        <dsp:cNvPr id="0" name=""/>
        <dsp:cNvSpPr/>
      </dsp:nvSpPr>
      <dsp:spPr>
        <a:xfrm>
          <a:off x="737375" y="1968892"/>
          <a:ext cx="4017584" cy="562499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48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Không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ăn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mặn</a:t>
          </a:r>
          <a:endParaRPr lang="en-US" sz="2500" kern="1200" dirty="0"/>
        </a:p>
      </dsp:txBody>
      <dsp:txXfrm>
        <a:off x="737375" y="1968892"/>
        <a:ext cx="4017584" cy="562499"/>
      </dsp:txXfrm>
    </dsp:sp>
    <dsp:sp modelId="{4D7172A2-F9D5-46BF-A978-77BCF19030B9}">
      <dsp:nvSpPr>
        <dsp:cNvPr id="0" name=""/>
        <dsp:cNvSpPr/>
      </dsp:nvSpPr>
      <dsp:spPr>
        <a:xfrm>
          <a:off x="385813" y="1898580"/>
          <a:ext cx="703123" cy="703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0E446-792F-4192-8D7F-5E99CBB5FAD8}">
      <dsp:nvSpPr>
        <dsp:cNvPr id="0" name=""/>
        <dsp:cNvSpPr/>
      </dsp:nvSpPr>
      <dsp:spPr>
        <a:xfrm>
          <a:off x="414881" y="2812787"/>
          <a:ext cx="4340077" cy="562499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6484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Không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nhịn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tiểu</a:t>
          </a:r>
          <a:endParaRPr lang="en-US" sz="2500" kern="1200" dirty="0"/>
        </a:p>
      </dsp:txBody>
      <dsp:txXfrm>
        <a:off x="414881" y="2812787"/>
        <a:ext cx="4340077" cy="562499"/>
      </dsp:txXfrm>
    </dsp:sp>
    <dsp:sp modelId="{65ADE32D-381C-47D7-B93B-AEB6176EE65C}">
      <dsp:nvSpPr>
        <dsp:cNvPr id="0" name=""/>
        <dsp:cNvSpPr/>
      </dsp:nvSpPr>
      <dsp:spPr>
        <a:xfrm>
          <a:off x="63319" y="2742475"/>
          <a:ext cx="703123" cy="7031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517987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502732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e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031DB88-739E-4E9A-A262-2D1AB20E4C08}"/>
              </a:ext>
            </a:extLst>
          </p:cNvPr>
          <p:cNvGrpSpPr/>
          <p:nvPr/>
        </p:nvGrpSpPr>
        <p:grpSpPr>
          <a:xfrm>
            <a:off x="294193" y="1259838"/>
            <a:ext cx="3820598" cy="1323439"/>
            <a:chOff x="649448" y="1233713"/>
            <a:chExt cx="2916139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+mj-lt"/>
                </a:rPr>
                <a:t>26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8E550E-F029-49AB-B7D1-9442994113AD}"/>
                </a:ext>
              </a:extLst>
            </p:cNvPr>
            <p:cNvSpPr txBox="1"/>
            <p:nvPr/>
          </p:nvSpPr>
          <p:spPr>
            <a:xfrm>
              <a:off x="649448" y="1233713"/>
              <a:ext cx="29161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26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711257" y="4323806"/>
            <a:ext cx="10766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CHĂM SÓC, BẢO VỆ </a:t>
            </a:r>
          </a:p>
          <a:p>
            <a:r>
              <a:rPr lang="en-US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CƠ QUAN BÀI TIẾT NƯỚC TIỂU</a:t>
            </a:r>
            <a:endParaRPr lang="vi-VN" sz="60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" name="Picture 2" descr="Happy Cute Smiling Healthy Kidney Vector Stock Vector (Royalty Free)  7138739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0"/>
          <a:stretch/>
        </p:blipFill>
        <p:spPr bwMode="auto">
          <a:xfrm>
            <a:off x="7993289" y="746217"/>
            <a:ext cx="3095625" cy="235067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556" y="2450670"/>
            <a:ext cx="1004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cảm</a:t>
            </a:r>
            <a:r>
              <a:rPr lang="en-US" sz="2800" dirty="0" smtClean="0"/>
              <a:t> </a:t>
            </a:r>
            <a:r>
              <a:rPr lang="en-US" sz="2800" dirty="0" err="1" smtClean="0"/>
              <a:t>thấy</a:t>
            </a:r>
            <a:r>
              <a:rPr lang="en-US" sz="2800" dirty="0" smtClean="0"/>
              <a:t> </a:t>
            </a:r>
            <a:r>
              <a:rPr lang="en-US" sz="2800" dirty="0" err="1" smtClean="0"/>
              <a:t>bí</a:t>
            </a:r>
            <a:r>
              <a:rPr lang="en-US" sz="2800" dirty="0" smtClean="0"/>
              <a:t> </a:t>
            </a:r>
            <a:r>
              <a:rPr lang="en-US" sz="2800" dirty="0" err="1" smtClean="0"/>
              <a:t>tiểu</a:t>
            </a:r>
            <a:r>
              <a:rPr lang="en-US" sz="2800" dirty="0" smtClean="0"/>
              <a:t> hay </a:t>
            </a:r>
            <a:r>
              <a:rPr lang="en-US" sz="2800" dirty="0" err="1" smtClean="0"/>
              <a:t>đi</a:t>
            </a:r>
            <a:r>
              <a:rPr lang="en-US" sz="2800" dirty="0" smtClean="0"/>
              <a:t> </a:t>
            </a:r>
            <a:r>
              <a:rPr lang="en-US" sz="2800" dirty="0" err="1" smtClean="0"/>
              <a:t>tiểu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lần</a:t>
            </a:r>
            <a:r>
              <a:rPr lang="en-US" sz="2800" dirty="0" smtClean="0"/>
              <a:t> </a:t>
            </a:r>
            <a:r>
              <a:rPr lang="en-US" sz="2800" dirty="0" err="1" smtClean="0"/>
              <a:t>chưa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cảm</a:t>
            </a:r>
            <a:r>
              <a:rPr lang="en-US" sz="2800" dirty="0" smtClean="0"/>
              <a:t> </a:t>
            </a:r>
            <a:r>
              <a:rPr lang="en-US" sz="2800" dirty="0" err="1" smtClean="0"/>
              <a:t>thấy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bị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vậy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4796" y="112487"/>
            <a:ext cx="7543800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tiết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tiểu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050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8" t="32095" r="7399" b="13000"/>
          <a:stretch/>
        </p:blipFill>
        <p:spPr bwMode="auto">
          <a:xfrm>
            <a:off x="2475083" y="1427116"/>
            <a:ext cx="6264795" cy="5430884"/>
          </a:xfrm>
          <a:prstGeom prst="roundRect">
            <a:avLst>
              <a:gd name="adj" fmla="val 1086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417679" y="2349500"/>
            <a:ext cx="5232400" cy="850900"/>
            <a:chOff x="800100" y="558800"/>
            <a:chExt cx="5232400" cy="850900"/>
          </a:xfrm>
        </p:grpSpPr>
        <p:sp>
          <p:nvSpPr>
            <p:cNvPr id="33" name="Rounded Rectangle 32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F58D5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Vệ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sinh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cá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nhân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sạch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sẽ</a:t>
              </a:r>
              <a:endParaRPr lang="en-US" sz="2400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7679" y="4667250"/>
            <a:ext cx="5232400" cy="850900"/>
            <a:chOff x="800100" y="558800"/>
            <a:chExt cx="5232400" cy="850900"/>
          </a:xfrm>
        </p:grpSpPr>
        <p:sp>
          <p:nvSpPr>
            <p:cNvPr id="36" name="Rounded Rectangle 35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40BFB6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Uống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đủ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nước</a:t>
              </a:r>
              <a:endParaRPr lang="en-US" sz="24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50396" y="2349500"/>
            <a:ext cx="5232400" cy="850900"/>
            <a:chOff x="1902812" y="558800"/>
            <a:chExt cx="5232400" cy="850900"/>
          </a:xfrm>
        </p:grpSpPr>
        <p:sp>
          <p:nvSpPr>
            <p:cNvPr id="39" name="Rounded Rectangle 38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81C24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Không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ăn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mặn</a:t>
              </a:r>
              <a:endParaRPr lang="en-US" sz="24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50396" y="4667250"/>
            <a:ext cx="5232400" cy="850900"/>
            <a:chOff x="1902812" y="558800"/>
            <a:chExt cx="5232400" cy="850900"/>
          </a:xfrm>
        </p:grpSpPr>
        <p:sp>
          <p:nvSpPr>
            <p:cNvPr id="42" name="Rounded Rectangle 41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9148C8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Không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được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nhịn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tiểu</a:t>
              </a:r>
              <a:endParaRPr lang="en-US" sz="24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9383" y="313509"/>
            <a:ext cx="4663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PHIẾU ĐIỀU TRA</a:t>
            </a:r>
          </a:p>
          <a:p>
            <a:r>
              <a:rPr lang="en-US" sz="2800" dirty="0" smtClean="0">
                <a:solidFill>
                  <a:srgbClr val="FA7E26"/>
                </a:solidFill>
              </a:rPr>
              <a:t>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Nhóm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: …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707503"/>
              </p:ext>
            </p:extLst>
          </p:nvPr>
        </p:nvGraphicFramePr>
        <p:xfrm>
          <a:off x="809894" y="2438401"/>
          <a:ext cx="10656387" cy="3403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84043">
                  <a:extLst>
                    <a:ext uri="{9D8B030D-6E8A-4147-A177-3AD203B41FA5}">
                      <a16:colId xmlns:a16="http://schemas.microsoft.com/office/drawing/2014/main" val="302034431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3103540747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3778588460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2769006021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293323894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355888441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3432572188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1106260857"/>
                    </a:ext>
                  </a:extLst>
                </a:gridCol>
                <a:gridCol w="1184043">
                  <a:extLst>
                    <a:ext uri="{9D8B030D-6E8A-4147-A177-3AD203B41FA5}">
                      <a16:colId xmlns:a16="http://schemas.microsoft.com/office/drawing/2014/main" val="4126748815"/>
                    </a:ext>
                  </a:extLst>
                </a:gridCol>
              </a:tblGrid>
              <a:tr h="1088571">
                <a:tc rowSpan="2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Uống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đủ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nước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Ăn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mặn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Nhịn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tiểu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Vệ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sinh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và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thay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đồ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lót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hằng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ngày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ABE1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55373"/>
                  </a:ext>
                </a:extLst>
              </a:tr>
              <a:tr h="771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Không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Không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Không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Có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không</a:t>
                      </a:r>
                      <a:endParaRPr lang="en-US" sz="2000" dirty="0"/>
                    </a:p>
                  </a:txBody>
                  <a:tcPr anchor="ctr">
                    <a:solidFill>
                      <a:srgbClr val="D4EFF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36459"/>
                  </a:ext>
                </a:extLst>
              </a:tr>
              <a:tr h="7717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Bạn</a:t>
                      </a:r>
                      <a:r>
                        <a:rPr lang="en-US" sz="2000" baseline="0" dirty="0" smtClean="0"/>
                        <a:t> …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1598549"/>
                  </a:ext>
                </a:extLst>
              </a:tr>
              <a:tr h="7717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Bạn</a:t>
                      </a:r>
                      <a:r>
                        <a:rPr lang="en-US" sz="2000" baseline="0" dirty="0" smtClean="0"/>
                        <a:t> …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10676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9894" y="1843315"/>
            <a:ext cx="586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dấu</a:t>
            </a:r>
            <a:r>
              <a:rPr lang="en-US" sz="2400" dirty="0" smtClean="0"/>
              <a:t> x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cột</a:t>
            </a:r>
            <a:r>
              <a:rPr lang="en-US" sz="2400" dirty="0" smtClean="0"/>
              <a:t> </a:t>
            </a:r>
            <a:r>
              <a:rPr lang="en-US" sz="2400" dirty="0" err="1" smtClean="0"/>
              <a:t>phù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27017" y="2438401"/>
            <a:ext cx="1505134" cy="1857828"/>
            <a:chOff x="627017" y="2438401"/>
            <a:chExt cx="1505134" cy="185782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809894" y="2438401"/>
              <a:ext cx="1178563" cy="18578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60996" y="2483194"/>
              <a:ext cx="10711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Thói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quen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7017" y="3238226"/>
              <a:ext cx="10711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Tên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học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sinh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7" b="9392"/>
          <a:stretch/>
        </p:blipFill>
        <p:spPr bwMode="auto">
          <a:xfrm>
            <a:off x="0" y="1828800"/>
            <a:ext cx="1219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037" y="420915"/>
            <a:ext cx="10308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thói</a:t>
            </a:r>
            <a:r>
              <a:rPr lang="en-US" sz="2800" dirty="0" smtClean="0"/>
              <a:t> </a:t>
            </a:r>
            <a:r>
              <a:rPr lang="en-US" sz="2800" dirty="0" err="1" smtClean="0"/>
              <a:t>quen</a:t>
            </a:r>
            <a:r>
              <a:rPr lang="en-US" sz="2800" dirty="0" smtClean="0"/>
              <a:t> </a:t>
            </a:r>
            <a:r>
              <a:rPr lang="en-US" sz="2800" dirty="0" err="1" smtClean="0"/>
              <a:t>tốt</a:t>
            </a:r>
            <a:r>
              <a:rPr lang="en-US" sz="2800" dirty="0" smtClean="0"/>
              <a:t>,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thói</a:t>
            </a:r>
            <a:r>
              <a:rPr lang="en-US" sz="2800" dirty="0" smtClean="0"/>
              <a:t> </a:t>
            </a:r>
            <a:r>
              <a:rPr lang="en-US" sz="2800" dirty="0" err="1" smtClean="0"/>
              <a:t>quen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tốt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cơ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tiểu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161143" y="1727200"/>
            <a:ext cx="6836228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904585" y="728183"/>
            <a:ext cx="7779623" cy="6089128"/>
            <a:chOff x="1904585" y="639283"/>
            <a:chExt cx="7779623" cy="6089128"/>
          </a:xfrm>
        </p:grpSpPr>
        <p:grpSp>
          <p:nvGrpSpPr>
            <p:cNvPr id="15" name="Group 14"/>
            <p:cNvGrpSpPr/>
            <p:nvPr/>
          </p:nvGrpSpPr>
          <p:grpSpPr>
            <a:xfrm>
              <a:off x="2493776" y="696257"/>
              <a:ext cx="2479973" cy="2895026"/>
              <a:chOff x="3746500" y="384351"/>
              <a:chExt cx="2273300" cy="2653763"/>
            </a:xfrm>
          </p:grpSpPr>
          <p:pic>
            <p:nvPicPr>
              <p:cNvPr id="6146" name="Picture 2" descr="20210409092016_wm_shs-tu-nhien-va-xa-hoi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05" t="15100" r="56145" b="61057"/>
              <a:stretch/>
            </p:blipFill>
            <p:spPr bwMode="auto">
              <a:xfrm>
                <a:off x="3746500" y="384351"/>
                <a:ext cx="2273300" cy="2539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Oval 6"/>
              <p:cNvSpPr/>
              <p:nvPr/>
            </p:nvSpPr>
            <p:spPr>
              <a:xfrm>
                <a:off x="4060053" y="2778936"/>
                <a:ext cx="259178" cy="259178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7198155" y="639283"/>
              <a:ext cx="2479973" cy="2895026"/>
              <a:chOff x="6134100" y="384351"/>
              <a:chExt cx="2273300" cy="2653763"/>
            </a:xfrm>
          </p:grpSpPr>
          <p:pic>
            <p:nvPicPr>
              <p:cNvPr id="3" name="Picture 2" descr="20210409092016_wm_shs-tu-nhien-va-xa-hoi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727" t="16572" r="11323" b="59585"/>
              <a:stretch/>
            </p:blipFill>
            <p:spPr bwMode="auto">
              <a:xfrm>
                <a:off x="6134100" y="384351"/>
                <a:ext cx="2273300" cy="2539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Oval 7"/>
              <p:cNvSpPr/>
              <p:nvPr/>
            </p:nvSpPr>
            <p:spPr>
              <a:xfrm>
                <a:off x="6610906" y="2778936"/>
                <a:ext cx="259178" cy="259178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904585" y="3568700"/>
              <a:ext cx="3264202" cy="3132023"/>
              <a:chOff x="2514599" y="3707962"/>
              <a:chExt cx="2994485" cy="2873228"/>
            </a:xfrm>
          </p:grpSpPr>
          <p:pic>
            <p:nvPicPr>
              <p:cNvPr id="5" name="Picture 2" descr="20210409092016_wm_shs-tu-nhien-va-xa-hoi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17" t="65582" r="46231" b="8662"/>
              <a:stretch/>
            </p:blipFill>
            <p:spPr bwMode="auto">
              <a:xfrm>
                <a:off x="2514599" y="3707962"/>
                <a:ext cx="2994485" cy="2743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Oval 9"/>
              <p:cNvSpPr/>
              <p:nvPr/>
            </p:nvSpPr>
            <p:spPr>
              <a:xfrm>
                <a:off x="3882252" y="6322012"/>
                <a:ext cx="259178" cy="259178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308690" y="3568700"/>
              <a:ext cx="2375518" cy="3159711"/>
              <a:chOff x="7444784" y="3923861"/>
              <a:chExt cx="2179232" cy="2898628"/>
            </a:xfrm>
          </p:grpSpPr>
          <p:pic>
            <p:nvPicPr>
              <p:cNvPr id="6" name="Picture 2" descr="20210409092016_wm_shs-tu-nhien-va-xa-hoi-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651" t="65582" r="8638" b="8662"/>
              <a:stretch/>
            </p:blipFill>
            <p:spPr bwMode="auto">
              <a:xfrm>
                <a:off x="7444784" y="3923861"/>
                <a:ext cx="2179232" cy="2743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Oval 12"/>
              <p:cNvSpPr/>
              <p:nvPr/>
            </p:nvSpPr>
            <p:spPr>
              <a:xfrm>
                <a:off x="8341311" y="6563311"/>
                <a:ext cx="259178" cy="259178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037250" y="1630576"/>
              <a:ext cx="2273300" cy="2583105"/>
              <a:chOff x="9062006" y="1124857"/>
              <a:chExt cx="2273300" cy="2583105"/>
            </a:xfrm>
          </p:grpSpPr>
          <p:pic>
            <p:nvPicPr>
              <p:cNvPr id="4" name="Picture 2" descr="20210409092016_wm_shs-tu-nhien-va-xa-hoi-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1750" b="62813" l="41842" r="65789">
                            <a14:foregroundMark x1="56228" y1="52563" x2="62105" y2="52438"/>
                            <a14:foregroundMark x1="56754" y1="53750" x2="63070" y2="53750"/>
                          </a14:backgroundRemoval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8" t="39385" r="31152" b="36772"/>
              <a:stretch/>
            </p:blipFill>
            <p:spPr bwMode="auto">
              <a:xfrm>
                <a:off x="9062006" y="1124857"/>
                <a:ext cx="2273300" cy="2539826"/>
              </a:xfrm>
              <a:prstGeom prst="roundRect">
                <a:avLst>
                  <a:gd name="adj" fmla="val 36667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9930411" y="3448784"/>
                <a:ext cx="259178" cy="259178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7" name="Rounded Rectangle 16"/>
          <p:cNvSpPr/>
          <p:nvPr/>
        </p:nvSpPr>
        <p:spPr>
          <a:xfrm>
            <a:off x="801902" y="1122948"/>
            <a:ext cx="1528575" cy="850900"/>
          </a:xfrm>
          <a:prstGeom prst="roundRect">
            <a:avLst/>
          </a:prstGeom>
          <a:solidFill>
            <a:srgbClr val="F79B8E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Tắm</a:t>
            </a:r>
            <a:r>
              <a:rPr lang="en-US" sz="2400" dirty="0" smtClean="0"/>
              <a:t> </a:t>
            </a:r>
            <a:r>
              <a:rPr lang="en-US" sz="2400" dirty="0" err="1" smtClean="0"/>
              <a:t>gội</a:t>
            </a:r>
            <a:r>
              <a:rPr lang="en-US" sz="2400" dirty="0" smtClean="0"/>
              <a:t> </a:t>
            </a:r>
            <a:r>
              <a:rPr lang="en-US" sz="2400" dirty="0" err="1" smtClean="0"/>
              <a:t>sạch</a:t>
            </a:r>
            <a:r>
              <a:rPr lang="en-US" sz="2400" dirty="0" smtClean="0"/>
              <a:t> </a:t>
            </a:r>
            <a:r>
              <a:rPr lang="en-US" sz="2400" dirty="0" err="1" smtClean="0"/>
              <a:t>sẽ</a:t>
            </a:r>
            <a:endParaRPr lang="en-US" sz="2400" dirty="0"/>
          </a:p>
        </p:txBody>
      </p:sp>
      <p:pic>
        <p:nvPicPr>
          <p:cNvPr id="6148" name="Picture 4" descr="Premium Vector | Cartoon thumbs up and thumbs down with funny fac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6" t="34505" r="4207" b="13525"/>
          <a:stretch/>
        </p:blipFill>
        <p:spPr bwMode="auto">
          <a:xfrm>
            <a:off x="10396629" y="5314748"/>
            <a:ext cx="862872" cy="103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remium Vector | Cartoon thumbs up and thumbs down with funny fac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4910" r="50426" b="33120"/>
          <a:stretch/>
        </p:blipFill>
        <p:spPr bwMode="auto">
          <a:xfrm>
            <a:off x="1066800" y="2017776"/>
            <a:ext cx="913478" cy="109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9869702" y="1121770"/>
            <a:ext cx="2157198" cy="8509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quần</a:t>
            </a:r>
            <a:r>
              <a:rPr lang="en-US" sz="2400" dirty="0" smtClean="0"/>
              <a:t> </a:t>
            </a:r>
            <a:r>
              <a:rPr lang="en-US" sz="2400" dirty="0" err="1" smtClean="0"/>
              <a:t>áo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endParaRPr lang="en-US" sz="2400" dirty="0"/>
          </a:p>
        </p:txBody>
      </p:sp>
      <p:pic>
        <p:nvPicPr>
          <p:cNvPr id="22" name="Picture 4" descr="Premium Vector | Cartoon thumbs up and thumbs down with funny fac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4910" r="50426" b="33120"/>
          <a:stretch/>
        </p:blipFill>
        <p:spPr bwMode="auto">
          <a:xfrm>
            <a:off x="10149387" y="2037869"/>
            <a:ext cx="896761" cy="10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5328334" y="4392826"/>
            <a:ext cx="1820808" cy="850900"/>
          </a:xfrm>
          <a:prstGeom prst="roundRect">
            <a:avLst/>
          </a:prstGeom>
          <a:solidFill>
            <a:srgbClr val="81C24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Uống</a:t>
            </a:r>
            <a:r>
              <a:rPr lang="en-US" sz="2400" dirty="0" smtClean="0"/>
              <a:t> </a:t>
            </a:r>
            <a:r>
              <a:rPr lang="en-US" sz="2400" dirty="0" err="1" smtClean="0"/>
              <a:t>đủ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endParaRPr lang="en-US" sz="2400" dirty="0"/>
          </a:p>
        </p:txBody>
      </p:sp>
      <p:pic>
        <p:nvPicPr>
          <p:cNvPr id="24" name="Picture 4" descr="Premium Vector | Cartoon thumbs up and thumbs down with funny fac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4910" r="50426" b="33120"/>
          <a:stretch/>
        </p:blipFill>
        <p:spPr bwMode="auto">
          <a:xfrm>
            <a:off x="5830135" y="5274015"/>
            <a:ext cx="896761" cy="10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120822" y="4302581"/>
            <a:ext cx="1703989" cy="1258674"/>
          </a:xfrm>
          <a:prstGeom prst="roundRect">
            <a:avLst/>
          </a:prstGeom>
          <a:solidFill>
            <a:srgbClr val="40BFB6"/>
          </a:solidFill>
          <a:ln>
            <a:solidFill>
              <a:srgbClr val="ABE1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err="1" smtClean="0"/>
              <a:t>Phơi</a:t>
            </a:r>
            <a:r>
              <a:rPr lang="en-US" sz="2400" dirty="0" smtClean="0"/>
              <a:t> </a:t>
            </a:r>
            <a:r>
              <a:rPr lang="en-US" sz="2400" dirty="0" err="1" smtClean="0"/>
              <a:t>quần</a:t>
            </a:r>
            <a:r>
              <a:rPr lang="en-US" sz="2400" dirty="0" smtClean="0"/>
              <a:t> </a:t>
            </a:r>
            <a:r>
              <a:rPr lang="en-US" sz="2400" dirty="0" err="1" smtClean="0"/>
              <a:t>áo</a:t>
            </a:r>
            <a:r>
              <a:rPr lang="en-US" sz="2400" dirty="0" smtClean="0"/>
              <a:t> ở </a:t>
            </a:r>
            <a:r>
              <a:rPr lang="en-US" sz="2400" dirty="0" err="1" smtClean="0"/>
              <a:t>nơi</a:t>
            </a:r>
            <a:r>
              <a:rPr lang="en-US" sz="2400" dirty="0" smtClean="0"/>
              <a:t> </a:t>
            </a:r>
            <a:r>
              <a:rPr lang="en-US" sz="2400" dirty="0" err="1" smtClean="0"/>
              <a:t>thoáng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endParaRPr lang="en-US" sz="2400" dirty="0"/>
          </a:p>
        </p:txBody>
      </p:sp>
      <p:pic>
        <p:nvPicPr>
          <p:cNvPr id="26" name="Picture 4" descr="Premium Vector | Cartoon thumbs up and thumbs down with funny fac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4910" r="50426" b="33120"/>
          <a:stretch/>
        </p:blipFill>
        <p:spPr bwMode="auto">
          <a:xfrm>
            <a:off x="593972" y="5642315"/>
            <a:ext cx="896761" cy="10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9843756" y="4392826"/>
            <a:ext cx="1820808" cy="850900"/>
          </a:xfrm>
          <a:prstGeom prst="roundRect">
            <a:avLst/>
          </a:prstGeom>
          <a:solidFill>
            <a:srgbClr val="9148C8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Nhịn</a:t>
            </a:r>
            <a:r>
              <a:rPr lang="en-US" sz="2400" dirty="0" smtClean="0"/>
              <a:t> </a:t>
            </a:r>
            <a:r>
              <a:rPr lang="en-US" sz="2400" dirty="0" err="1" smtClean="0"/>
              <a:t>tiểu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80828" y="112856"/>
            <a:ext cx="10073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nên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nên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tiết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09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  <p:bldP spid="25" grpId="0" animBg="1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9" t="15096" r="8437" b="44840"/>
          <a:stretch/>
        </p:blipFill>
        <p:spPr bwMode="auto">
          <a:xfrm>
            <a:off x="-168554" y="1534348"/>
            <a:ext cx="7462684" cy="5323652"/>
          </a:xfrm>
          <a:prstGeom prst="roundRect">
            <a:avLst>
              <a:gd name="adj" fmla="val 3678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47547914"/>
              </p:ext>
            </p:extLst>
          </p:nvPr>
        </p:nvGraphicFramePr>
        <p:xfrm>
          <a:off x="7122681" y="1690533"/>
          <a:ext cx="4803708" cy="3656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82225" y="116114"/>
            <a:ext cx="71276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Thảo</a:t>
            </a:r>
            <a:r>
              <a:rPr lang="en-US" sz="2800" dirty="0" smtClean="0"/>
              <a:t> </a:t>
            </a:r>
            <a:r>
              <a:rPr lang="en-US" sz="2800" dirty="0" err="1" smtClean="0"/>
              <a:t>luận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nhóm</a:t>
            </a:r>
            <a:endParaRPr lang="en-US" sz="2800" dirty="0"/>
          </a:p>
        </p:txBody>
      </p:sp>
      <p:pic>
        <p:nvPicPr>
          <p:cNvPr id="7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7650857" y="3637271"/>
            <a:ext cx="475261" cy="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7333319" y="2020163"/>
            <a:ext cx="450155" cy="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7675963" y="2890027"/>
            <a:ext cx="450155" cy="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7320765" y="4460657"/>
            <a:ext cx="475261" cy="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367E53-C6D2-4201-9327-F177A0E6B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43367E53-C6D2-4201-9327-F177A0E6B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D23BBA-A0CE-4810-A0BB-94B252390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8DD23BBA-A0CE-4810-A0BB-94B252390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365A3D-E63A-40A4-83CE-D42074A56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B0365A3D-E63A-40A4-83CE-D42074A56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043EA-0FB0-497A-B87D-2101D34CC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6C043EA-0FB0-497A-B87D-2101D34CC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DDFAE0-B4FD-46D6-987E-1B8AFC223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82DDFAE0-B4FD-46D6-987E-1B8AFC223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172A2-F9D5-46BF-A978-77BCF1903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4D7172A2-F9D5-46BF-A978-77BCF1903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42402E-6969-465D-8954-5F03403C1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F242402E-6969-465D-8954-5F03403C1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DE32D-381C-47D7-B93B-AEB6176EE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5ADE32D-381C-47D7-B93B-AEB6176EE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0E446-792F-4192-8D7F-5E99CBB5F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0B0E446-792F-4192-8D7F-5E99CBB5F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5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210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DL010326</cp:lastModifiedBy>
  <cp:revision>35</cp:revision>
  <dcterms:created xsi:type="dcterms:W3CDTF">2021-06-02T02:35:09Z</dcterms:created>
  <dcterms:modified xsi:type="dcterms:W3CDTF">2026-04-08T03:01:53Z</dcterms:modified>
</cp:coreProperties>
</file>