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60" r:id="rId2"/>
    <p:sldId id="256" r:id="rId3"/>
    <p:sldId id="1398" r:id="rId4"/>
    <p:sldId id="262" r:id="rId5"/>
    <p:sldId id="264" r:id="rId6"/>
    <p:sldId id="1400" r:id="rId7"/>
    <p:sldId id="265" r:id="rId8"/>
    <p:sldId id="275" r:id="rId9"/>
    <p:sldId id="1404" r:id="rId10"/>
    <p:sldId id="1401" r:id="rId11"/>
    <p:sldId id="263" r:id="rId12"/>
    <p:sldId id="283" r:id="rId13"/>
    <p:sldId id="1402" r:id="rId14"/>
    <p:sldId id="271" r:id="rId15"/>
    <p:sldId id="284" r:id="rId16"/>
  </p:sldIdLst>
  <p:sldSz cx="12192000" cy="6858000"/>
  <p:notesSz cx="6858000" cy="9144000"/>
  <p:embeddedFontLst>
    <p:embeddedFont>
      <p:font typeface="微软雅黑" panose="020B0503020204020204" pitchFamily="34" charset="-122"/>
      <p:regular r:id="rId18"/>
      <p:bold r:id="rId19"/>
    </p:embeddedFont>
    <p:embeddedFont>
      <p:font typeface="Arial Black" panose="020B0A04020102020204" pitchFamily="34" charset="0"/>
      <p:bold r:id="rId20"/>
    </p:embeddedFont>
    <p:embeddedFont>
      <p:font typeface="等线" panose="020B0604020202020204" charset="-122"/>
      <p:regular r:id="rId21"/>
    </p:embeddedFont>
  </p:embeddedFontLst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DE2"/>
    <a:srgbClr val="FC66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94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76" y="44"/>
      </p:cViewPr>
      <p:guideLst>
        <p:guide orient="horz" pos="217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0532B-E3EA-476A-9513-45C1471E1DF5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662DE-F1A6-47CD-A8C4-98B0B68DE5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3456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662DE-F1A6-47CD-A8C4-98B0B68DE56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4580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662DE-F1A6-47CD-A8C4-98B0B68DE56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662DE-F1A6-47CD-A8C4-98B0B68DE56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510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2151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322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Click="0" advTm="200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2.png"/><Relationship Id="rId5" Type="http://schemas.openxmlformats.org/officeDocument/2006/relationships/image" Target="../media/image17.png"/><Relationship Id="rId1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14.png"/><Relationship Id="rId9" Type="http://schemas.openxmlformats.org/officeDocument/2006/relationships/image" Target="../media/image9.png"/><Relationship Id="rId1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2.png"/><Relationship Id="rId5" Type="http://schemas.openxmlformats.org/officeDocument/2006/relationships/image" Target="../media/image17.png"/><Relationship Id="rId1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14.png"/><Relationship Id="rId9" Type="http://schemas.openxmlformats.org/officeDocument/2006/relationships/image" Target="../media/image9.png"/><Relationship Id="rId1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1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11.png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8.png"/><Relationship Id="rId5" Type="http://schemas.openxmlformats.org/officeDocument/2006/relationships/image" Target="../media/image2.png"/><Relationship Id="rId15" Type="http://schemas.openxmlformats.org/officeDocument/2006/relationships/image" Target="../media/image8.png"/><Relationship Id="rId10" Type="http://schemas.openxmlformats.org/officeDocument/2006/relationships/image" Target="../media/image10.png"/><Relationship Id="rId19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Relationship Id="rId1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1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11.png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8.png"/><Relationship Id="rId5" Type="http://schemas.openxmlformats.org/officeDocument/2006/relationships/image" Target="../media/image2.png"/><Relationship Id="rId15" Type="http://schemas.openxmlformats.org/officeDocument/2006/relationships/image" Target="../media/image8.png"/><Relationship Id="rId10" Type="http://schemas.openxmlformats.org/officeDocument/2006/relationships/image" Target="../media/image10.png"/><Relationship Id="rId19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2.png"/><Relationship Id="rId5" Type="http://schemas.openxmlformats.org/officeDocument/2006/relationships/image" Target="../media/image17.png"/><Relationship Id="rId1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14.png"/><Relationship Id="rId9" Type="http://schemas.openxmlformats.org/officeDocument/2006/relationships/image" Target="../media/image9.png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2.png"/><Relationship Id="rId5" Type="http://schemas.openxmlformats.org/officeDocument/2006/relationships/image" Target="../media/image17.png"/><Relationship Id="rId1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14.png"/><Relationship Id="rId9" Type="http://schemas.openxmlformats.org/officeDocument/2006/relationships/image" Target="../media/image9.png"/><Relationship Id="rId1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1632"/>
            <a:ext cx="12192000" cy="125222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192" y="5660229"/>
            <a:ext cx="2979637" cy="87067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171009" y="5914877"/>
            <a:ext cx="12192000" cy="735462"/>
          </a:xfrm>
          <a:prstGeom prst="rect">
            <a:avLst/>
          </a:prstGeom>
        </p:spPr>
      </p:pic>
      <p:sp>
        <p:nvSpPr>
          <p:cNvPr id="15" name="圆角矩形 1"/>
          <p:cNvSpPr/>
          <p:nvPr/>
        </p:nvSpPr>
        <p:spPr>
          <a:xfrm>
            <a:off x="2035277" y="1933877"/>
            <a:ext cx="7671874" cy="3257555"/>
          </a:xfrm>
          <a:prstGeom prst="roundRect">
            <a:avLst>
              <a:gd name="adj" fmla="val 13063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方正黑体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089" y="-282636"/>
            <a:ext cx="3529769" cy="352976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130" y="2903029"/>
            <a:ext cx="2302699" cy="218521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1" y="1258313"/>
            <a:ext cx="1798569" cy="217068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140" y="791429"/>
            <a:ext cx="2155720" cy="6286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19" y="704697"/>
            <a:ext cx="1480533" cy="6286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5"/>
            <a:ext cx="12192000" cy="71009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267"/>
            <a:ext cx="2792259" cy="108834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3" y="3961988"/>
            <a:ext cx="2264238" cy="27752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808"/>
            <a:ext cx="12363009" cy="485192"/>
          </a:xfrm>
          <a:prstGeom prst="rect">
            <a:avLst/>
          </a:prstGeom>
        </p:spPr>
      </p:pic>
      <p:sp>
        <p:nvSpPr>
          <p:cNvPr id="18" name="矩形 9">
            <a:extLst>
              <a:ext uri="{FF2B5EF4-FFF2-40B4-BE49-F238E27FC236}">
                <a16:creationId xmlns:a16="http://schemas.microsoft.com/office/drawing/2014/main" id="{83A1B58C-D95D-4260-BC9F-F0B425E66AE0}"/>
              </a:ext>
            </a:extLst>
          </p:cNvPr>
          <p:cNvSpPr/>
          <p:nvPr/>
        </p:nvSpPr>
        <p:spPr>
          <a:xfrm>
            <a:off x="2477262" y="2634537"/>
            <a:ext cx="7005638" cy="193899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华康方圆体W7" pitchFamily="81" charset="-122"/>
              </a:rPr>
              <a:t>MĨ THUẬT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华康方圆体W7" pitchFamily="81" charset="-122"/>
              </a:rPr>
              <a:t>LỚP 5</a:t>
            </a:r>
            <a:endParaRPr lang="zh-CN" altLang="en-US" sz="6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华康方圆体W7" pitchFamily="81" charset="-122"/>
            </a:endParaRPr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id="{9178F1BF-1FF5-4DA1-B4C0-7FC57D272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875" y="604418"/>
            <a:ext cx="67017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002060"/>
                </a:solidFill>
                <a:latin typeface="+mn-lt"/>
                <a:ea typeface="微软雅黑" pitchFamily="34" charset="-122"/>
              </a:rPr>
              <a:t>PHÒNG GIÁO DỤC VÀ ĐÀO TẠO QUẬN LONG BIÊN</a:t>
            </a:r>
            <a:endParaRPr lang="zh-CN" altLang="en-US" sz="2000" b="1" dirty="0">
              <a:solidFill>
                <a:srgbClr val="002060"/>
              </a:solidFill>
              <a:latin typeface="+mn-lt"/>
              <a:ea typeface="微软雅黑" pitchFamily="34" charset="-122"/>
            </a:endParaRPr>
          </a:p>
        </p:txBody>
      </p:sp>
      <p:sp>
        <p:nvSpPr>
          <p:cNvPr id="26" name="TextBox 15">
            <a:extLst>
              <a:ext uri="{FF2B5EF4-FFF2-40B4-BE49-F238E27FC236}">
                <a16:creationId xmlns:a16="http://schemas.microsoft.com/office/drawing/2014/main" id="{0817EC8C-2B23-4E73-8748-729EF8040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201" y="1003135"/>
            <a:ext cx="40495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002060"/>
                </a:solidFill>
                <a:latin typeface="+mn-lt"/>
                <a:ea typeface="微软雅黑" pitchFamily="34" charset="-122"/>
              </a:rPr>
              <a:t>TRƯỜNG TIỂU HỌC SÀI ĐỒNG</a:t>
            </a:r>
            <a:endParaRPr lang="zh-CN" altLang="en-US" sz="2000" b="1" dirty="0">
              <a:solidFill>
                <a:srgbClr val="002060"/>
              </a:solidFill>
              <a:latin typeface="+mn-lt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0 -2.59259E-6 L 0.09753 -2.59259E-6 " pathEditMode="relative" rAng="0" ptsTypes="AA">
                                          <p:cBhvr>
                                            <p:cTn id="28" dur="5000" spd="-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11111E-6 L 0.08985 0.0037 " pathEditMode="relative" rAng="0" ptsTypes="AA">
                                          <p:cBhvr>
                                            <p:cTn id="33" dur="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4" presetID="52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6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1400"/>
                                </p:stCondLst>
                                <p:childTnLst>
                                  <p:par>
                                    <p:cTn id="40" presetID="34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2.77778E-7 -3.33333E-6 L 2.77778E-7 -0.07222 " pathEditMode="relative" rAng="0" ptsTypes="AA">
                                          <p:cBhvr>
                                            <p:cTn id="41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42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43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44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45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2400"/>
                                </p:stCondLst>
                                <p:childTnLst>
                                  <p:par>
                                    <p:cTn id="4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2900"/>
                                </p:stCondLst>
                                <p:childTnLst>
                                  <p:par>
                                    <p:cTn id="5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bldLvl="0" animBg="1"/>
          <p:bldP spid="18" grpId="0"/>
          <p:bldP spid="18" grpId="1"/>
          <p:bldP spid="24" grpId="0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0 -2.59259E-6 L 0.09753 -2.59259E-6 " pathEditMode="relative" rAng="0" ptsTypes="AA">
                                          <p:cBhvr>
                                            <p:cTn id="28" dur="5000" spd="-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11111E-6 L 0.08985 0.0037 " pathEditMode="relative" rAng="0" ptsTypes="AA">
                                          <p:cBhvr>
                                            <p:cTn id="33" dur="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4" presetID="52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6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1400"/>
                                </p:stCondLst>
                                <p:childTnLst>
                                  <p:par>
                                    <p:cTn id="40" presetID="34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2.77778E-7 -3.33333E-6 L 2.77778E-7 -0.07222 " pathEditMode="relative" rAng="0" ptsTypes="AA">
                                          <p:cBhvr>
                                            <p:cTn id="41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42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43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44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45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2400"/>
                                </p:stCondLst>
                                <p:childTnLst>
                                  <p:par>
                                    <p:cTn id="4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2900"/>
                                </p:stCondLst>
                                <p:childTnLst>
                                  <p:par>
                                    <p:cTn id="5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bldLvl="0" animBg="1"/>
          <p:bldP spid="18" grpId="0"/>
          <p:bldP spid="18" grpId="1"/>
          <p:bldP spid="24" grpId="0"/>
          <p:bldP spid="26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1632"/>
            <a:ext cx="12192000" cy="125222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859" y="4537821"/>
            <a:ext cx="3003473" cy="140669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865" y="4537821"/>
            <a:ext cx="1201460" cy="134198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10" y="4124912"/>
            <a:ext cx="1790496" cy="1980974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2240788" y="-1099787"/>
            <a:ext cx="9036719" cy="5803059"/>
            <a:chOff x="509527" y="809312"/>
            <a:chExt cx="6087938" cy="2155055"/>
          </a:xfrm>
        </p:grpSpPr>
        <p:grpSp>
          <p:nvGrpSpPr>
            <p:cNvPr id="17" name="组合 16"/>
            <p:cNvGrpSpPr/>
            <p:nvPr/>
          </p:nvGrpSpPr>
          <p:grpSpPr>
            <a:xfrm>
              <a:off x="509527" y="809312"/>
              <a:ext cx="6087938" cy="2155055"/>
              <a:chOff x="509527" y="809312"/>
              <a:chExt cx="6087938" cy="2155055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509527" y="809312"/>
                <a:ext cx="6087938" cy="2155055"/>
                <a:chOff x="519360" y="1074783"/>
                <a:chExt cx="6087938" cy="2155055"/>
              </a:xfrm>
            </p:grpSpPr>
            <p:sp>
              <p:nvSpPr>
                <p:cNvPr id="21" name="矩形: 圆角 20"/>
                <p:cNvSpPr/>
                <p:nvPr/>
              </p:nvSpPr>
              <p:spPr>
                <a:xfrm>
                  <a:off x="1593412" y="2266698"/>
                  <a:ext cx="5013886" cy="707936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4000"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22" name="图片 21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9360" y="1074783"/>
                  <a:ext cx="2067570" cy="2155055"/>
                </a:xfrm>
                <a:prstGeom prst="rect">
                  <a:avLst/>
                </a:prstGeom>
              </p:spPr>
            </p:pic>
          </p:grpSp>
          <p:sp>
            <p:nvSpPr>
              <p:cNvPr id="20" name="文本框 19"/>
              <p:cNvSpPr txBox="1"/>
              <p:nvPr/>
            </p:nvSpPr>
            <p:spPr>
              <a:xfrm>
                <a:off x="1109712" y="2163055"/>
                <a:ext cx="1103672" cy="342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5400" dirty="0">
                    <a:solidFill>
                      <a:srgbClr val="002060"/>
                    </a:solidFill>
                    <a:latin typeface="UTM Cooper Black" panose="02040603050506020204" pitchFamily="18" charset="0"/>
                    <a:ea typeface="方正黑体简体" panose="03000509000000000000" pitchFamily="65" charset="-122"/>
                    <a:sym typeface="+mn-lt"/>
                  </a:rPr>
                  <a:t>03</a:t>
                </a:r>
                <a:endParaRPr lang="zh-CN" altLang="en-US" sz="5400" dirty="0">
                  <a:solidFill>
                    <a:srgbClr val="002060"/>
                  </a:solidFill>
                  <a:latin typeface="UTM Cooper Black" panose="02040603050506020204" pitchFamily="18" charset="0"/>
                  <a:ea typeface="方正黑体简体" panose="03000509000000000000" pitchFamily="65" charset="-122"/>
                  <a:sym typeface="+mn-lt"/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2088996" y="2075528"/>
              <a:ext cx="4443679" cy="491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Cooper Black" panose="02040603050506020204" pitchFamily="18" charset="0"/>
                  <a:ea typeface="方正黑体简体" panose="03000509000000000000" pitchFamily="65" charset="-122"/>
                  <a:cs typeface="+mn-ea"/>
                  <a:sym typeface="+mn-lt"/>
                </a:rPr>
                <a:t>HOẠT ĐỘNG </a:t>
              </a:r>
            </a:p>
            <a:p>
              <a:pPr algn="ctr"/>
              <a:r>
                <a:rPr lang="en-US" altLang="zh-CN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Cooper Black" panose="02040603050506020204" pitchFamily="18" charset="0"/>
                  <a:ea typeface="方正黑体简体" panose="03000509000000000000" pitchFamily="65" charset="-122"/>
                  <a:cs typeface="+mn-ea"/>
                  <a:sym typeface="+mn-lt"/>
                </a:rPr>
                <a:t>LUYỆN TẬP SÁNG TẠO</a:t>
              </a:r>
              <a:endParaRPr lang="zh-CN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per Black" panose="02040603050506020204" pitchFamily="18" charset="0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237208" y="5740143"/>
            <a:ext cx="12192000" cy="73546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5"/>
            <a:ext cx="12192000" cy="71009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267"/>
            <a:ext cx="2792259" cy="108834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808"/>
            <a:ext cx="12363009" cy="48519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368" y="3054650"/>
            <a:ext cx="2943766" cy="360815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75" y="5283816"/>
            <a:ext cx="4891672" cy="135387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60" y="372666"/>
            <a:ext cx="1866900" cy="17716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98" y="884375"/>
            <a:ext cx="1636497" cy="1975083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99" y="213304"/>
            <a:ext cx="2155720" cy="62865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782" y="944166"/>
            <a:ext cx="1480533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626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3.54167E-6 -1.85185E-6 L 0.09752 -1.85185E-6 " pathEditMode="relative" rAng="0" ptsTypes="AA">
                                      <p:cBhvr>
                                        <p:cTn id="29" dur="50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0.08984 0.00371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998" y="-768286"/>
            <a:ext cx="9178963" cy="9178963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584866" y="1836695"/>
            <a:ext cx="3828886" cy="4233600"/>
            <a:chOff x="7118085" y="423494"/>
            <a:chExt cx="4636994" cy="5127126"/>
          </a:xfrm>
        </p:grpSpPr>
        <p:pic>
          <p:nvPicPr>
            <p:cNvPr id="13" name="Picture 5" descr="F:\未标题-1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43" t="3279" r="21015" b="1397"/>
            <a:stretch>
              <a:fillRect/>
            </a:stretch>
          </p:blipFill>
          <p:spPr bwMode="auto">
            <a:xfrm rot="21292182">
              <a:off x="7118085" y="1307381"/>
              <a:ext cx="4467306" cy="4243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9" descr="F:\未标题-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1738" y="423494"/>
              <a:ext cx="2403341" cy="240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85" y="20822"/>
            <a:ext cx="1988359" cy="2193559"/>
          </a:xfrm>
          <a:prstGeom prst="rect">
            <a:avLst/>
          </a:prstGeom>
        </p:spPr>
      </p:pic>
      <p:pic>
        <p:nvPicPr>
          <p:cNvPr id="2" name="图片 1" descr="http699pic.comtupian-500123148.html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220000">
            <a:off x="1294130" y="3333750"/>
            <a:ext cx="2270125" cy="196977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75F0F76-9A74-43CF-AFDD-1FC58F846085}"/>
              </a:ext>
            </a:extLst>
          </p:cNvPr>
          <p:cNvSpPr/>
          <p:nvPr/>
        </p:nvSpPr>
        <p:spPr>
          <a:xfrm>
            <a:off x="7522225" y="3614029"/>
            <a:ext cx="36702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i="1" kern="0" spc="-20" dirty="0">
                <a:solidFill>
                  <a:srgbClr val="00206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Em hãy tạo được bức tranh về  hoạt động giao lưu của thiếu nhi  v</a:t>
            </a:r>
            <a:r>
              <a:rPr lang="en-US" i="1" kern="0" spc="-20" dirty="0" err="1">
                <a:solidFill>
                  <a:srgbClr val="00206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ới</a:t>
            </a:r>
            <a:r>
              <a:rPr lang="en-US" i="1" kern="0" spc="-20" dirty="0">
                <a:solidFill>
                  <a:srgbClr val="00206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nl-NL" i="1" kern="0" spc="-20" dirty="0">
                <a:solidFill>
                  <a:srgbClr val="00206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thế giới hòa bình theo ý thích.</a:t>
            </a:r>
            <a:endParaRPr lang="en-US" dirty="0">
              <a:solidFill>
                <a:srgbClr val="002060"/>
              </a:solidFill>
              <a:latin typeface="UTM Androgyne" panose="020406030505060202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1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4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4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8" y="552313"/>
            <a:ext cx="8351843" cy="6033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580" y="1351280"/>
            <a:ext cx="5506720" cy="5506720"/>
          </a:xfrm>
          <a:prstGeom prst="rect">
            <a:avLst/>
          </a:prstGeom>
        </p:spPr>
      </p:pic>
      <p:pic>
        <p:nvPicPr>
          <p:cNvPr id="13" name="图片 12" descr="图片包含 室内, 墙壁, 绿色&#10;&#10;已生成高可信度的说明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343" y="5187986"/>
            <a:ext cx="3095028" cy="12371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38AF829-A71A-40F9-8F38-7A7B0A603556}"/>
              </a:ext>
            </a:extLst>
          </p:cNvPr>
          <p:cNvSpPr/>
          <p:nvPr/>
        </p:nvSpPr>
        <p:spPr>
          <a:xfrm>
            <a:off x="1293212" y="2853720"/>
            <a:ext cx="7086213" cy="2501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145" indent="-144145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</a:pPr>
            <a:r>
              <a:rPr lang="nl-NL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+ Em sẽ vẽ tranh về hoạt động giao lưu nào của thiếu nhi?</a:t>
            </a:r>
            <a:endParaRPr lang="en-US" sz="1600" spc="-20" dirty="0">
              <a:solidFill>
                <a:srgbClr val="0070C0"/>
              </a:solidFill>
              <a:latin typeface="UTM Androgyne" panose="02040603050506020204" pitchFamily="18" charset="0"/>
              <a:ea typeface="Times New Roman" panose="02020603050405020304" pitchFamily="18" charset="0"/>
            </a:endParaRPr>
          </a:p>
          <a:p>
            <a:pPr marL="144145" indent="-144145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</a:pPr>
            <a:r>
              <a:rPr lang="nl-NL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+ Điểm nổi bật của hoạt động ấy là gì?</a:t>
            </a:r>
            <a:endParaRPr lang="en-US" sz="1600" spc="-20" dirty="0">
              <a:solidFill>
                <a:srgbClr val="0070C0"/>
              </a:solidFill>
              <a:latin typeface="UTM Androgyne" panose="02040603050506020204" pitchFamily="18" charset="0"/>
              <a:ea typeface="Times New Roman" panose="02020603050405020304" pitchFamily="18" charset="0"/>
            </a:endParaRPr>
          </a:p>
          <a:p>
            <a:pPr marL="144145" indent="-144145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</a:pPr>
            <a:r>
              <a:rPr lang="nl-NL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+ Em sẽ vẽ hình ảnh gì đầu tiên?</a:t>
            </a:r>
            <a:endParaRPr lang="en-US" sz="1600" spc="-20" dirty="0">
              <a:solidFill>
                <a:srgbClr val="0070C0"/>
              </a:solidFill>
              <a:latin typeface="UTM Androgyne" panose="02040603050506020204" pitchFamily="18" charset="0"/>
              <a:ea typeface="Times New Roman" panose="02020603050405020304" pitchFamily="18" charset="0"/>
            </a:endParaRPr>
          </a:p>
          <a:p>
            <a:pPr marL="144145" indent="-144145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</a:pPr>
            <a:r>
              <a:rPr lang="nl-NL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+ Em sẽ vẽ thêm cảnh vật gì để làm nổi bật hoạt động được thể hiện trong bài vẽ?</a:t>
            </a:r>
            <a:endParaRPr lang="en-US" sz="1600" spc="-20" dirty="0">
              <a:solidFill>
                <a:srgbClr val="0070C0"/>
              </a:solidFill>
              <a:latin typeface="UTM Androgyne" panose="02040603050506020204" pitchFamily="18" charset="0"/>
              <a:ea typeface="Times New Roman" panose="02020603050405020304" pitchFamily="18" charset="0"/>
            </a:endParaRPr>
          </a:p>
          <a:p>
            <a:pPr marL="144145" indent="-144145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</a:pPr>
            <a:r>
              <a:rPr lang="nl-NL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+ Em sẽ sử dụng màu sắc như thế nào để thể hiện được không khí của hoạt động?</a:t>
            </a:r>
            <a:endParaRPr lang="en-US" sz="1600" spc="-20" dirty="0">
              <a:solidFill>
                <a:srgbClr val="0070C0"/>
              </a:solidFill>
              <a:effectLst/>
              <a:latin typeface="UTM Androgyne" panose="020406030505060202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1632"/>
            <a:ext cx="12192000" cy="125222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859" y="4537821"/>
            <a:ext cx="3003473" cy="140669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865" y="4537821"/>
            <a:ext cx="1201460" cy="134198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10" y="4124912"/>
            <a:ext cx="1790496" cy="1980974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2046903" y="107189"/>
            <a:ext cx="9241421" cy="5504004"/>
            <a:chOff x="572336" y="1075073"/>
            <a:chExt cx="6225843" cy="2043996"/>
          </a:xfrm>
        </p:grpSpPr>
        <p:grpSp>
          <p:nvGrpSpPr>
            <p:cNvPr id="17" name="组合 16"/>
            <p:cNvGrpSpPr/>
            <p:nvPr/>
          </p:nvGrpSpPr>
          <p:grpSpPr>
            <a:xfrm>
              <a:off x="572336" y="1075073"/>
              <a:ext cx="6225843" cy="2043996"/>
              <a:chOff x="572336" y="1075073"/>
              <a:chExt cx="6225843" cy="2043996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572336" y="1075073"/>
                <a:ext cx="6225843" cy="2043996"/>
                <a:chOff x="582169" y="1340544"/>
                <a:chExt cx="6225843" cy="2043996"/>
              </a:xfrm>
            </p:grpSpPr>
            <p:sp>
              <p:nvSpPr>
                <p:cNvPr id="21" name="矩形: 圆角 20"/>
                <p:cNvSpPr/>
                <p:nvPr/>
              </p:nvSpPr>
              <p:spPr>
                <a:xfrm>
                  <a:off x="1794126" y="2463538"/>
                  <a:ext cx="5013886" cy="670755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4000"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22" name="图片 21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2169" y="1340544"/>
                  <a:ext cx="2067570" cy="2043996"/>
                </a:xfrm>
                <a:prstGeom prst="rect">
                  <a:avLst/>
                </a:prstGeom>
              </p:spPr>
            </p:pic>
          </p:grpSp>
          <p:sp>
            <p:nvSpPr>
              <p:cNvPr id="20" name="文本框 19"/>
              <p:cNvSpPr txBox="1"/>
              <p:nvPr/>
            </p:nvSpPr>
            <p:spPr>
              <a:xfrm>
                <a:off x="1257338" y="2344229"/>
                <a:ext cx="1103672" cy="342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5400" dirty="0">
                    <a:solidFill>
                      <a:srgbClr val="002060"/>
                    </a:solidFill>
                    <a:latin typeface="UTM Cooper Black" panose="02040603050506020204" pitchFamily="18" charset="0"/>
                    <a:ea typeface="方正黑体简体" panose="03000509000000000000" pitchFamily="65" charset="-122"/>
                    <a:sym typeface="+mn-lt"/>
                  </a:rPr>
                  <a:t>04</a:t>
                </a:r>
                <a:endParaRPr lang="zh-CN" altLang="en-US" sz="5400" dirty="0">
                  <a:solidFill>
                    <a:srgbClr val="002060"/>
                  </a:solidFill>
                  <a:latin typeface="UTM Cooper Black" panose="02040603050506020204" pitchFamily="18" charset="0"/>
                  <a:ea typeface="方正黑体简体" panose="03000509000000000000" pitchFamily="65" charset="-122"/>
                  <a:sym typeface="+mn-lt"/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2166962" y="2246250"/>
              <a:ext cx="4443679" cy="491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Cooper Black" panose="02040603050506020204" pitchFamily="18" charset="0"/>
                  <a:ea typeface="方正黑体简体" panose="03000509000000000000" pitchFamily="65" charset="-122"/>
                  <a:cs typeface="+mn-ea"/>
                  <a:sym typeface="+mn-lt"/>
                </a:rPr>
                <a:t>HOẠT ĐỘNG </a:t>
              </a:r>
            </a:p>
            <a:p>
              <a:pPr algn="ctr"/>
              <a:r>
                <a:rPr lang="en-US" altLang="zh-CN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Cooper Black" panose="02040603050506020204" pitchFamily="18" charset="0"/>
                  <a:ea typeface="方正黑体简体" panose="03000509000000000000" pitchFamily="65" charset="-122"/>
                  <a:cs typeface="+mn-ea"/>
                  <a:sym typeface="+mn-lt"/>
                </a:rPr>
                <a:t>PHÂN TÍCH ĐÁNH GIÁ</a:t>
              </a:r>
              <a:endParaRPr lang="zh-CN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per Black" panose="02040603050506020204" pitchFamily="18" charset="0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237208" y="5740143"/>
            <a:ext cx="12192000" cy="73546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5"/>
            <a:ext cx="12192000" cy="71009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267"/>
            <a:ext cx="2792259" cy="108834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808"/>
            <a:ext cx="12363009" cy="48519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368" y="3054650"/>
            <a:ext cx="2943766" cy="360815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75" y="5283816"/>
            <a:ext cx="4891672" cy="135387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60" y="372666"/>
            <a:ext cx="1866900" cy="17716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98" y="884375"/>
            <a:ext cx="1636497" cy="1975083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99" y="213304"/>
            <a:ext cx="2155720" cy="62865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782" y="944166"/>
            <a:ext cx="1480533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539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3.54167E-6 -1.85185E-6 L 0.09752 -1.85185E-6 " pathEditMode="relative" rAng="0" ptsTypes="AA">
                                      <p:cBhvr>
                                        <p:cTn id="29" dur="50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0.08984 0.00371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46" y="1550026"/>
            <a:ext cx="4151060" cy="4151060"/>
          </a:xfrm>
          <a:prstGeom prst="rect">
            <a:avLst/>
          </a:prstGeom>
        </p:spPr>
      </p:pic>
      <p:sp>
        <p:nvSpPr>
          <p:cNvPr id="7" name="矩形: 圆角 6"/>
          <p:cNvSpPr/>
          <p:nvPr/>
        </p:nvSpPr>
        <p:spPr>
          <a:xfrm>
            <a:off x="4414845" y="2395809"/>
            <a:ext cx="6578632" cy="291904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D0B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2060"/>
              </a:solidFill>
              <a:latin typeface="UTM Androgyne" panose="020406030505060202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237">
            <a:off x="3753385" y="3560854"/>
            <a:ext cx="882023" cy="89125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1942" flipH="1">
            <a:off x="10796654" y="3778170"/>
            <a:ext cx="842613" cy="85858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0" y="5840346"/>
            <a:ext cx="12192000" cy="101765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5" y="50782"/>
            <a:ext cx="1633763" cy="231098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96FCA0A-FC94-48CD-87E6-1652C3A80922}"/>
              </a:ext>
            </a:extLst>
          </p:cNvPr>
          <p:cNvSpPr/>
          <p:nvPr/>
        </p:nvSpPr>
        <p:spPr>
          <a:xfrm>
            <a:off x="4835346" y="2834643"/>
            <a:ext cx="5722473" cy="1749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145" indent="-144145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</a:pPr>
            <a:r>
              <a:rPr lang="nl-NL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+ Em ấn t</a:t>
            </a:r>
            <a:r>
              <a:rPr lang="vi-VN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ư</a:t>
            </a:r>
            <a:r>
              <a:rPr lang="en-US" spc="-20" dirty="0" err="1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ợng</a:t>
            </a:r>
            <a:r>
              <a:rPr lang="en-US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pc="-20" dirty="0" err="1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với</a:t>
            </a:r>
            <a:r>
              <a:rPr lang="en-US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pc="-20" dirty="0" err="1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sản</a:t>
            </a:r>
            <a:r>
              <a:rPr lang="en-US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pc="-20" dirty="0" err="1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phẩm</a:t>
            </a:r>
            <a:r>
              <a:rPr lang="en-US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pc="-20" dirty="0" err="1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nào</a:t>
            </a:r>
            <a:r>
              <a:rPr lang="nl-NL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? Vì sao?</a:t>
            </a:r>
            <a:endParaRPr lang="en-US" sz="1600" spc="-20" dirty="0">
              <a:solidFill>
                <a:srgbClr val="0070C0"/>
              </a:solidFill>
              <a:latin typeface="UTM Androgyne" panose="02040603050506020204" pitchFamily="18" charset="0"/>
              <a:ea typeface="Times New Roman" panose="02020603050405020304" pitchFamily="18" charset="0"/>
            </a:endParaRPr>
          </a:p>
          <a:p>
            <a:pPr marL="144145" indent="-144145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</a:pPr>
            <a:r>
              <a:rPr lang="nl-NL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+ Em thích nhất chi tiết nào </a:t>
            </a:r>
            <a:r>
              <a:rPr lang="en-US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ở </a:t>
            </a:r>
            <a:r>
              <a:rPr lang="en-US" spc="-20" dirty="0" err="1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sản</a:t>
            </a:r>
            <a:r>
              <a:rPr lang="en-US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pc="-20" dirty="0" err="1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phẩm</a:t>
            </a:r>
            <a:r>
              <a:rPr lang="en-US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pc="-20" dirty="0" err="1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của</a:t>
            </a:r>
            <a:r>
              <a:rPr lang="en-US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pc="-20" dirty="0" err="1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mình</a:t>
            </a:r>
            <a:r>
              <a:rPr lang="nl-NL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? Của bạn?</a:t>
            </a:r>
            <a:endParaRPr lang="en-US" sz="1600" spc="-20" dirty="0">
              <a:solidFill>
                <a:srgbClr val="0070C0"/>
              </a:solidFill>
              <a:latin typeface="UTM Androgyne" panose="02040603050506020204" pitchFamily="18" charset="0"/>
              <a:ea typeface="Times New Roman" panose="02020603050405020304" pitchFamily="18" charset="0"/>
            </a:endParaRPr>
          </a:p>
          <a:p>
            <a:pPr marL="144145" indent="-144145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</a:pPr>
            <a:r>
              <a:rPr lang="nl-NL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+ Em </a:t>
            </a:r>
            <a:r>
              <a:rPr lang="en-US" spc="-20" dirty="0" err="1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còn</a:t>
            </a:r>
            <a:r>
              <a:rPr lang="en-US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pc="-20" dirty="0" err="1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muốn</a:t>
            </a:r>
            <a:r>
              <a:rPr lang="en-US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pc="-20" dirty="0" err="1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điều</a:t>
            </a:r>
            <a:r>
              <a:rPr lang="en-US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pc="-20" dirty="0" err="1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chỉnh</a:t>
            </a:r>
            <a:r>
              <a:rPr lang="en-US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pc="-20" dirty="0" err="1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và</a:t>
            </a:r>
            <a:r>
              <a:rPr lang="en-US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pc="-20" dirty="0" err="1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vẽ</a:t>
            </a:r>
            <a:r>
              <a:rPr lang="en-US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pc="-20" dirty="0" err="1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thêm</a:t>
            </a:r>
            <a:r>
              <a:rPr lang="en-US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pc="-20" dirty="0" err="1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hình</a:t>
            </a:r>
            <a:r>
              <a:rPr lang="en-US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pc="-20" dirty="0" err="1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ảnh</a:t>
            </a:r>
            <a:r>
              <a:rPr lang="en-US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pc="-20" dirty="0" err="1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gì</a:t>
            </a:r>
            <a:r>
              <a:rPr lang="en-US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 ở </a:t>
            </a:r>
            <a:r>
              <a:rPr lang="en-US" spc="-20" dirty="0" err="1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bức</a:t>
            </a:r>
            <a:r>
              <a:rPr lang="en-US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pc="-20" dirty="0" err="1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tranh</a:t>
            </a:r>
            <a:r>
              <a:rPr lang="en-US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pc="-20" dirty="0" err="1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của</a:t>
            </a:r>
            <a:r>
              <a:rPr lang="en-US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pc="-20" dirty="0" err="1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mình</a:t>
            </a:r>
            <a:r>
              <a:rPr lang="en-US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pc="-20" dirty="0" err="1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để</a:t>
            </a:r>
            <a:r>
              <a:rPr lang="en-US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pc="-20" dirty="0" err="1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sản</a:t>
            </a:r>
            <a:r>
              <a:rPr lang="en-US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pc="-20" dirty="0" err="1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phẩm</a:t>
            </a:r>
            <a:r>
              <a:rPr lang="en-US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pc="-20" dirty="0" err="1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đẹp</a:t>
            </a:r>
            <a:r>
              <a:rPr lang="en-US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 h</a:t>
            </a:r>
            <a:r>
              <a:rPr lang="vi-VN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ơ</a:t>
            </a:r>
            <a:r>
              <a:rPr lang="en-US" spc="-20" dirty="0">
                <a:solidFill>
                  <a:srgbClr val="0070C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n?</a:t>
            </a:r>
            <a:endParaRPr lang="en-US" sz="1600" spc="-20" dirty="0">
              <a:solidFill>
                <a:srgbClr val="0070C0"/>
              </a:solidFill>
              <a:effectLst/>
              <a:latin typeface="UTM Androgyne" panose="020406030505060202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22222E-6 L -4.16667E-7 0.00023 C 0.00065 -0.00301 0.00026 -0.00625 0.00208 -0.00903 C 0.00221 -0.01019 0.00495 -0.01111 0.00586 -0.01204 C 0.0069 -0.01343 0.00729 -0.01482 0.00807 -0.01621 C 0.00729 -0.01783 0.00768 -0.01991 0.00586 -0.02107 C 0.003 -0.02384 -0.00846 -0.02408 -0.01159 -0.02408 C -0.0099 -0.02454 -0.00781 -0.02477 -0.00599 -0.02523 C 0.00221 -0.02801 -0.0013 -0.03079 0.00208 -0.02408 C -0.0026 -0.01273 0.0026 -0.02709 -0.00182 -0.01111 C -0.00469 -0.00255 -0.00039 -0.00185 -4.16667E-7 2.22222E-6 Z " pathEditMode="relative" rAng="0" ptsTypes="AAAAAAAAAAA">
                                      <p:cBhvr>
                                        <p:cTn id="1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14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08333E-6 4.07407E-6 L -2.08333E-6 0.00023 C 0.00026 -0.00417 0.00013 -0.00857 0.00052 -0.0125 C 0.00052 -0.01412 0.00104 -0.01528 0.00117 -0.01667 C 0.00143 -0.01852 0.00143 -0.02037 0.00169 -0.02223 C 0.00143 -0.02454 0.00156 -0.02732 0.00117 -0.02917 C 0.00065 -0.03287 -0.00156 -0.03311 -0.00208 -0.03334 C -0.00182 -0.0338 -0.00143 -0.03403 -0.00104 -0.03473 C 0.00052 -0.03866 -0.00013 -0.04237 0.00052 -0.03334 C -0.00039 -0.0176 0.00052 -0.03727 -0.00026 -0.01528 C -0.00078 -0.00348 -2.08333E-6 -0.00255 -2.08333E-6 4.07407E-6 Z " pathEditMode="relative" rAng="0" ptsTypes="AAAAAAAAAAA">
                                      <p:cBhvr>
                                        <p:cTn id="1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812" y="1267038"/>
            <a:ext cx="7246978" cy="2647492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527" y="4915578"/>
            <a:ext cx="3003473" cy="14066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774"/>
            <a:ext cx="12192000" cy="1252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318943"/>
            <a:ext cx="12192000" cy="153905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736" y="2672056"/>
            <a:ext cx="2066925" cy="3429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661" y="4400587"/>
            <a:ext cx="1790496" cy="198097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900" y="4720083"/>
            <a:ext cx="1201460" cy="134198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143069"/>
            <a:ext cx="2792259" cy="108834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14" y="5845075"/>
            <a:ext cx="1101646" cy="63209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3" y="3961988"/>
            <a:ext cx="2264238" cy="277526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943" y="895428"/>
            <a:ext cx="1303954" cy="125975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75" y="5283816"/>
            <a:ext cx="4891672" cy="135387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339" y="349233"/>
            <a:ext cx="2155720" cy="6286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60" y="372666"/>
            <a:ext cx="1866900" cy="177165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39" y="1228642"/>
            <a:ext cx="1636497" cy="197508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041" y="2791398"/>
            <a:ext cx="1704722" cy="121920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147" y="6291429"/>
            <a:ext cx="361950" cy="371475"/>
          </a:xfrm>
          <a:prstGeom prst="rect">
            <a:avLst/>
          </a:prstGeom>
        </p:spPr>
      </p:pic>
      <p:sp>
        <p:nvSpPr>
          <p:cNvPr id="46" name="矩形 259"/>
          <p:cNvSpPr>
            <a:spLocks noChangeArrowheads="1"/>
          </p:cNvSpPr>
          <p:nvPr/>
        </p:nvSpPr>
        <p:spPr bwMode="auto">
          <a:xfrm>
            <a:off x="2605136" y="1847411"/>
            <a:ext cx="660654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buNone/>
            </a:pPr>
            <a:r>
              <a:rPr lang="en-US" altLang="zh-CN" sz="6600" cap="all" dirty="0" err="1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TM Cooper Black" panose="02040603050506020204" pitchFamily="18" charset="0"/>
                <a:ea typeface="方正黑体简体" panose="03000509000000000000" pitchFamily="65" charset="-122"/>
                <a:cs typeface="+mn-ea"/>
                <a:sym typeface="+mn-lt"/>
              </a:rPr>
              <a:t>Hẹn</a:t>
            </a:r>
            <a:r>
              <a:rPr lang="en-US" altLang="zh-CN" sz="6600" cap="all" dirty="0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TM Cooper Black" panose="02040603050506020204" pitchFamily="18" charset="0"/>
                <a:ea typeface="方正黑体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6600" cap="all" dirty="0" err="1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TM Cooper Black" panose="02040603050506020204" pitchFamily="18" charset="0"/>
                <a:ea typeface="方正黑体简体" panose="03000509000000000000" pitchFamily="65" charset="-122"/>
                <a:cs typeface="+mn-ea"/>
                <a:sym typeface="+mn-lt"/>
              </a:rPr>
              <a:t>gặp</a:t>
            </a:r>
            <a:r>
              <a:rPr lang="en-US" altLang="zh-CN" sz="6600" cap="all" dirty="0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TM Cooper Black" panose="02040603050506020204" pitchFamily="18" charset="0"/>
                <a:ea typeface="方正黑体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6600" cap="all" dirty="0" err="1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TM Cooper Black" panose="02040603050506020204" pitchFamily="18" charset="0"/>
                <a:ea typeface="方正黑体简体" panose="03000509000000000000" pitchFamily="65" charset="-122"/>
                <a:cs typeface="+mn-ea"/>
                <a:sym typeface="+mn-lt"/>
              </a:rPr>
              <a:t>lại</a:t>
            </a:r>
            <a:r>
              <a:rPr lang="en-US" altLang="zh-CN" sz="6600" cap="all" dirty="0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TM Cooper Black" panose="02040603050506020204" pitchFamily="18" charset="0"/>
                <a:ea typeface="方正黑体简体" panose="03000509000000000000" pitchFamily="65" charset="-122"/>
                <a:cs typeface="+mn-ea"/>
                <a:sym typeface="+mn-lt"/>
              </a:rPr>
              <a:t>!</a:t>
            </a:r>
            <a:endParaRPr lang="zh-CN" altLang="en-US" sz="6600" cap="all" dirty="0">
              <a:ln w="38100">
                <a:noFill/>
              </a:ln>
              <a:solidFill>
                <a:schemeClr val="bg1"/>
              </a:solidFill>
              <a:effectLst>
                <a:outerShdw blurRad="152400" dist="88900" dir="21540000" algn="tl">
                  <a:srgbClr val="000000">
                    <a:alpha val="78000"/>
                  </a:srgbClr>
                </a:outerShdw>
              </a:effectLst>
              <a:latin typeface="UTM Cooper Black" panose="02040603050506020204" pitchFamily="18" charset="0"/>
              <a:ea typeface="方正黑体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6" y="407677"/>
            <a:ext cx="1480533" cy="628650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1565">
            <a:off x="2032442" y="2988045"/>
            <a:ext cx="744732" cy="71948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8" presetClass="entr" presetSubtype="0" accel="50000" fill="hold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20" dur="5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08985 0.00371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50" dur="2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64" dur="5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49" y="1267037"/>
            <a:ext cx="9363184" cy="2645953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527" y="4915578"/>
            <a:ext cx="3003473" cy="14066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774"/>
            <a:ext cx="12192000" cy="1252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318943"/>
            <a:ext cx="12192000" cy="153905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736" y="2672056"/>
            <a:ext cx="2066925" cy="3429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661" y="4400587"/>
            <a:ext cx="1790496" cy="198097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900" y="4720083"/>
            <a:ext cx="1201460" cy="134198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143069"/>
            <a:ext cx="2792259" cy="108834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14" y="5845075"/>
            <a:ext cx="1101646" cy="63209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3" y="3961988"/>
            <a:ext cx="2264238" cy="277526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380" y="609584"/>
            <a:ext cx="1303954" cy="125975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75" y="5283816"/>
            <a:ext cx="4891672" cy="135387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339" y="349233"/>
            <a:ext cx="2155720" cy="6286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60" y="372666"/>
            <a:ext cx="1866900" cy="177165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39" y="1228642"/>
            <a:ext cx="1636497" cy="197508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507" y="2699817"/>
            <a:ext cx="1704722" cy="121920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147" y="6291429"/>
            <a:ext cx="361950" cy="371475"/>
          </a:xfrm>
          <a:prstGeom prst="rect">
            <a:avLst/>
          </a:prstGeom>
        </p:spPr>
      </p:pic>
      <p:sp>
        <p:nvSpPr>
          <p:cNvPr id="46" name="矩形 259"/>
          <p:cNvSpPr>
            <a:spLocks noChangeArrowheads="1"/>
          </p:cNvSpPr>
          <p:nvPr/>
        </p:nvSpPr>
        <p:spPr bwMode="auto">
          <a:xfrm>
            <a:off x="1362767" y="1753497"/>
            <a:ext cx="9494366" cy="197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buNone/>
            </a:pPr>
            <a:r>
              <a:rPr lang="en-US" altLang="zh-CN" sz="3600" cap="all" dirty="0" err="1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TM Futura Extra" panose="02040603050506020204" pitchFamily="18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Chủ</a:t>
            </a:r>
            <a:r>
              <a:rPr lang="en-US" altLang="zh-CN" sz="3600" cap="all" dirty="0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TM Futura Extra" panose="02040603050506020204" pitchFamily="18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cap="all" dirty="0" err="1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TM Futura Extra" panose="02040603050506020204" pitchFamily="18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đề</a:t>
            </a:r>
            <a:r>
              <a:rPr lang="en-US" altLang="zh-CN" sz="3600" cap="all" dirty="0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TM Futura Extra" panose="02040603050506020204" pitchFamily="18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: </a:t>
            </a:r>
            <a:r>
              <a:rPr lang="en-US" altLang="zh-CN" sz="3600" cap="all" dirty="0" err="1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TM Futura Extra" panose="02040603050506020204" pitchFamily="18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KhÁM</a:t>
            </a:r>
            <a:r>
              <a:rPr lang="en-US" altLang="zh-CN" sz="3600" cap="all" dirty="0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TM Futura Extra" panose="02040603050506020204" pitchFamily="18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cap="all" dirty="0" err="1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TM Futura Extra" panose="02040603050506020204" pitchFamily="18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phá</a:t>
            </a:r>
            <a:r>
              <a:rPr lang="en-US" altLang="zh-CN" sz="3600" cap="all" dirty="0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TM Futura Extra" panose="02040603050506020204" pitchFamily="18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cap="all" dirty="0" err="1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TM Futura Extra" panose="02040603050506020204" pitchFamily="18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thế</a:t>
            </a:r>
            <a:r>
              <a:rPr lang="en-US" altLang="zh-CN" sz="3600" cap="all" dirty="0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TM Futura Extra" panose="02040603050506020204" pitchFamily="18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cap="all" dirty="0" err="1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TM Futura Extra" panose="02040603050506020204" pitchFamily="18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giới</a:t>
            </a:r>
            <a:endParaRPr lang="en-US" altLang="zh-CN" sz="3600" cap="all" dirty="0">
              <a:ln w="38100">
                <a:noFill/>
              </a:ln>
              <a:solidFill>
                <a:schemeClr val="bg1"/>
              </a:solidFill>
              <a:effectLst>
                <a:outerShdw blurRad="152400" dist="88900" dir="21540000" algn="tl">
                  <a:srgbClr val="000000">
                    <a:alpha val="78000"/>
                  </a:srgbClr>
                </a:outerShdw>
              </a:effectLst>
              <a:latin typeface="UTM Futura Extra" panose="02040603050506020204" pitchFamily="18" charset="0"/>
              <a:ea typeface="方正黑体简体" panose="03000509000000000000" pitchFamily="65" charset="-122"/>
              <a:cs typeface="Arial" panose="020B0604020202020204" pitchFamily="34" charset="0"/>
              <a:sym typeface="+mn-lt"/>
            </a:endParaRPr>
          </a:p>
          <a:p>
            <a:pPr algn="ctr">
              <a:buNone/>
            </a:pPr>
            <a:r>
              <a:rPr lang="en-US" altLang="zh-CN" sz="3600" cap="all" dirty="0" err="1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TM Futura Extra" panose="02040603050506020204" pitchFamily="18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Bài</a:t>
            </a:r>
            <a:r>
              <a:rPr lang="en-US" altLang="zh-CN" sz="3600" cap="all" dirty="0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TM Futura Extra" panose="02040603050506020204" pitchFamily="18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 2: </a:t>
            </a:r>
            <a:r>
              <a:rPr lang="en-US" altLang="zh-CN" sz="3600" cap="all" dirty="0" err="1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TM Futura Extra" panose="02040603050506020204" pitchFamily="18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Thiếu</a:t>
            </a:r>
            <a:r>
              <a:rPr lang="en-US" altLang="zh-CN" sz="3600" cap="all" dirty="0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TM Futura Extra" panose="02040603050506020204" pitchFamily="18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cap="all" dirty="0" err="1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TM Futura Extra" panose="02040603050506020204" pitchFamily="18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nhi</a:t>
            </a:r>
            <a:r>
              <a:rPr lang="en-US" altLang="zh-CN" sz="3600" cap="all" dirty="0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TM Futura Extra" panose="02040603050506020204" pitchFamily="18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cap="all" dirty="0" err="1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TM Futura Extra" panose="02040603050506020204" pitchFamily="18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với</a:t>
            </a:r>
            <a:r>
              <a:rPr lang="en-US" altLang="zh-CN" sz="3600" cap="all" dirty="0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TM Futura Extra" panose="02040603050506020204" pitchFamily="18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cap="all" dirty="0" err="1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TM Futura Extra" panose="02040603050506020204" pitchFamily="18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thế</a:t>
            </a:r>
            <a:r>
              <a:rPr lang="en-US" altLang="zh-CN" sz="3600" cap="all" dirty="0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TM Futura Extra" panose="02040603050506020204" pitchFamily="18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cap="all" dirty="0" err="1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TM Futura Extra" panose="02040603050506020204" pitchFamily="18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giới</a:t>
            </a:r>
            <a:r>
              <a:rPr lang="en-US" altLang="zh-CN" sz="3600" cap="all" dirty="0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TM Futura Extra" panose="02040603050506020204" pitchFamily="18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 </a:t>
            </a:r>
          </a:p>
          <a:p>
            <a:pPr algn="ctr">
              <a:buNone/>
            </a:pPr>
            <a:r>
              <a:rPr lang="en-US" altLang="zh-CN" sz="3600" cap="all" dirty="0" err="1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TM Futura Extra" panose="02040603050506020204" pitchFamily="18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hòa</a:t>
            </a:r>
            <a:r>
              <a:rPr lang="en-US" altLang="zh-CN" sz="3600" cap="all" dirty="0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TM Futura Extra" panose="02040603050506020204" pitchFamily="18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cap="all" dirty="0" err="1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TM Futura Extra" panose="02040603050506020204" pitchFamily="18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bình</a:t>
            </a:r>
            <a:endParaRPr lang="zh-CN" altLang="en-US" sz="3600" cap="all" dirty="0">
              <a:ln w="38100">
                <a:noFill/>
              </a:ln>
              <a:solidFill>
                <a:schemeClr val="bg1"/>
              </a:solidFill>
              <a:effectLst>
                <a:outerShdw blurRad="152400" dist="88900" dir="21540000" algn="tl">
                  <a:srgbClr val="000000">
                    <a:alpha val="78000"/>
                  </a:srgbClr>
                </a:outerShdw>
              </a:effectLst>
              <a:latin typeface="UTM Futura Extra" panose="02040603050506020204" pitchFamily="18" charset="0"/>
              <a:ea typeface="方正黑体简体" panose="03000509000000000000" pitchFamily="65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6" y="407677"/>
            <a:ext cx="1480533" cy="628650"/>
          </a:xfrm>
          <a:prstGeom prst="rect">
            <a:avLst/>
          </a:prstGeom>
        </p:spPr>
      </p:pic>
      <p:sp>
        <p:nvSpPr>
          <p:cNvPr id="52" name="圆角矩形 1"/>
          <p:cNvSpPr/>
          <p:nvPr/>
        </p:nvSpPr>
        <p:spPr>
          <a:xfrm>
            <a:off x="6280045" y="4253626"/>
            <a:ext cx="2460625" cy="48700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方正黑体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53" name="矩形 259"/>
          <p:cNvSpPr>
            <a:spLocks noChangeArrowheads="1"/>
          </p:cNvSpPr>
          <p:nvPr/>
        </p:nvSpPr>
        <p:spPr bwMode="auto">
          <a:xfrm>
            <a:off x="6464512" y="4161401"/>
            <a:ext cx="2091690" cy="58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方正黑体简体" panose="03000509000000000000" pitchFamily="65" charset="-122"/>
                <a:cs typeface="+mn-ea"/>
                <a:sym typeface="+mn-lt"/>
              </a:rPr>
              <a:t>2024-2025</a:t>
            </a:r>
            <a:endParaRPr lang="zh-CN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方正黑体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493" y="3980385"/>
            <a:ext cx="449539" cy="265774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1565">
            <a:off x="1797717" y="3422292"/>
            <a:ext cx="744732" cy="71948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8" presetClass="entr" presetSubtype="0" accel="50000" fill="hold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8" presetClass="entr" presetSubtype="0" accel="50000" fill="hold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8" presetClass="entr" presetSubtype="0" accel="50000" fill="hold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6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3" presetClass="entr" presetSubtype="3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50" dur="5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08985 0.00371 " pathEditMode="relative" rAng="0" ptsTypes="AA">
                                      <p:cBhvr>
                                        <p:cTn id="55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80" dur="2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8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2" presetClass="entr" presetSubtype="2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94" dur="5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ldLvl="0" animBg="1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1632"/>
            <a:ext cx="12192000" cy="125222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192" y="5660229"/>
            <a:ext cx="2979637" cy="87067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171009" y="5914877"/>
            <a:ext cx="12192000" cy="735462"/>
          </a:xfrm>
          <a:prstGeom prst="rect">
            <a:avLst/>
          </a:prstGeom>
        </p:spPr>
      </p:pic>
      <p:sp>
        <p:nvSpPr>
          <p:cNvPr id="15" name="圆角矩形 1"/>
          <p:cNvSpPr/>
          <p:nvPr/>
        </p:nvSpPr>
        <p:spPr>
          <a:xfrm>
            <a:off x="1989639" y="1146220"/>
            <a:ext cx="7671874" cy="4132456"/>
          </a:xfrm>
          <a:prstGeom prst="roundRect">
            <a:avLst>
              <a:gd name="adj" fmla="val 13063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方正黑体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221184" y="1787810"/>
            <a:ext cx="6944286" cy="3353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dirty="0">
                <a:solidFill>
                  <a:srgbClr val="002060"/>
                </a:solidFill>
                <a:latin typeface="UTM Androgyne" panose="02040603050506020204" pitchFamily="18" charset="0"/>
              </a:rPr>
              <a:t>- Nhận biết được cảnh vật, không khí của các hoạt động giao lưu của thiếu nhi thế giới.</a:t>
            </a:r>
            <a:endParaRPr lang="en-US" dirty="0">
              <a:solidFill>
                <a:srgbClr val="002060"/>
              </a:solidFill>
              <a:latin typeface="UTM Androgyne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nl-NL" dirty="0">
                <a:solidFill>
                  <a:srgbClr val="002060"/>
                </a:solidFill>
                <a:latin typeface="UTM Androgyne" panose="02040603050506020204" pitchFamily="18" charset="0"/>
              </a:rPr>
              <a:t>- Nêu được cách kết hợp các nhóm nhân vật để thể hiện đề tài trong tranh</a:t>
            </a:r>
            <a:endParaRPr lang="en-US" dirty="0">
              <a:solidFill>
                <a:srgbClr val="002060"/>
              </a:solidFill>
              <a:latin typeface="UTM Androgyne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dirty="0">
                <a:solidFill>
                  <a:srgbClr val="002060"/>
                </a:solidFill>
                <a:latin typeface="UTM Androgyne" panose="02040603050506020204" pitchFamily="18" charset="0"/>
              </a:rPr>
              <a:t>– Tạo được bức tranh về đề tài hoạt động giao lưu của thiếu nhi thế giới. </a:t>
            </a:r>
            <a:endParaRPr lang="en-US" dirty="0">
              <a:solidFill>
                <a:srgbClr val="002060"/>
              </a:solidFill>
              <a:latin typeface="UTM Androgyne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dirty="0">
                <a:solidFill>
                  <a:srgbClr val="002060"/>
                </a:solidFill>
                <a:latin typeface="UTM Androgyne" panose="02040603050506020204" pitchFamily="18" charset="0"/>
              </a:rPr>
              <a:t>- Chia sẻ được nét đẹp và ý nghĩa của hoạt động giao lưu của thiếu nhi thế giới</a:t>
            </a:r>
            <a:endParaRPr lang="en-US" dirty="0">
              <a:solidFill>
                <a:srgbClr val="002060"/>
              </a:solidFill>
              <a:latin typeface="UTM Androgyne" panose="02040603050506020204" pitchFamily="18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334" y="-428190"/>
            <a:ext cx="3529769" cy="352976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130" y="2903029"/>
            <a:ext cx="2302699" cy="218521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1" y="1258313"/>
            <a:ext cx="1798569" cy="217068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140" y="241057"/>
            <a:ext cx="2155720" cy="6286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19" y="241057"/>
            <a:ext cx="1480533" cy="6286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5"/>
            <a:ext cx="12192000" cy="71009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267"/>
            <a:ext cx="2792259" cy="108834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3" y="3961988"/>
            <a:ext cx="2264238" cy="27752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808"/>
            <a:ext cx="12363009" cy="485192"/>
          </a:xfrm>
          <a:prstGeom prst="rect">
            <a:avLst/>
          </a:prstGeom>
        </p:spPr>
      </p:pic>
      <p:sp>
        <p:nvSpPr>
          <p:cNvPr id="18" name="矩形 18">
            <a:extLst>
              <a:ext uri="{FF2B5EF4-FFF2-40B4-BE49-F238E27FC236}">
                <a16:creationId xmlns:a16="http://schemas.microsoft.com/office/drawing/2014/main" id="{46B7250A-417C-4CBF-B2CD-D1DC7735FEE3}"/>
              </a:ext>
            </a:extLst>
          </p:cNvPr>
          <p:cNvSpPr/>
          <p:nvPr/>
        </p:nvSpPr>
        <p:spPr>
          <a:xfrm>
            <a:off x="2545884" y="1264590"/>
            <a:ext cx="50692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UTM Cooper Black" panose="02040603050506020204" pitchFamily="18" charset="0"/>
                <a:ea typeface="方正黑体简体" panose="03000509000000000000" pitchFamily="65" charset="-122"/>
                <a:cs typeface="+mn-ea"/>
                <a:sym typeface="+mn-lt"/>
              </a:rPr>
              <a:t>YÊU CẦU CẦN ĐẠT</a:t>
            </a:r>
            <a:endParaRPr lang="zh-CN" altLang="en-US" sz="2800" b="1" dirty="0">
              <a:solidFill>
                <a:srgbClr val="002060"/>
              </a:solidFill>
              <a:latin typeface="UTM Cooper Black" panose="02040603050506020204" pitchFamily="18" charset="0"/>
              <a:ea typeface="方正黑体简体" panose="03000509000000000000" pitchFamily="65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1008936"/>
      </p:ext>
    </p:extLst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1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2" presetClass="entr" presetSubtype="0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0 -2.59259E-6 L 0.09753 -2.59259E-6 " pathEditMode="relative" rAng="0" ptsTypes="AA">
                                          <p:cBhvr>
                                            <p:cTn id="31" dur="5000" spd="-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11111E-6 L 0.08985 0.0037 " pathEditMode="relative" rAng="0" ptsTypes="AA">
                                          <p:cBhvr>
                                            <p:cTn id="36" dur="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41" presetClass="entr" presetSubtype="0" fill="hold" grpId="0" nodeType="withEffect">
                                      <p:stCondLst>
                                        <p:cond delay="19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bldLvl="0" animBg="1"/>
          <p:bldP spid="20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1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2" presetClass="entr" presetSubtype="0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0 -2.59259E-6 L 0.09753 -2.59259E-6 " pathEditMode="relative" rAng="0" ptsTypes="AA">
                                          <p:cBhvr>
                                            <p:cTn id="31" dur="5000" spd="-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11111E-6 L 0.08985 0.0037 " pathEditMode="relative" rAng="0" ptsTypes="AA">
                                          <p:cBhvr>
                                            <p:cTn id="36" dur="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41" presetClass="entr" presetSubtype="0" fill="hold" grpId="0" nodeType="withEffect">
                                      <p:stCondLst>
                                        <p:cond delay="19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bldLvl="0" animBg="1"/>
          <p:bldP spid="20" grpId="0"/>
          <p:bldP spid="18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1632"/>
            <a:ext cx="12192000" cy="125222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859" y="4537821"/>
            <a:ext cx="3003473" cy="140669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865" y="4537821"/>
            <a:ext cx="1201460" cy="134198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10" y="4124912"/>
            <a:ext cx="1790496" cy="1980974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2341460" y="840312"/>
            <a:ext cx="7071488" cy="3971560"/>
            <a:chOff x="727332" y="1163892"/>
            <a:chExt cx="4763984" cy="2067570"/>
          </a:xfrm>
        </p:grpSpPr>
        <p:grpSp>
          <p:nvGrpSpPr>
            <p:cNvPr id="17" name="组合 16"/>
            <p:cNvGrpSpPr/>
            <p:nvPr/>
          </p:nvGrpSpPr>
          <p:grpSpPr>
            <a:xfrm>
              <a:off x="727332" y="1163892"/>
              <a:ext cx="4763984" cy="2067570"/>
              <a:chOff x="727332" y="1163892"/>
              <a:chExt cx="4763984" cy="2067570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727332" y="1163892"/>
                <a:ext cx="4763984" cy="2067570"/>
                <a:chOff x="737165" y="1429363"/>
                <a:chExt cx="4763984" cy="2067570"/>
              </a:xfrm>
            </p:grpSpPr>
            <p:sp>
              <p:nvSpPr>
                <p:cNvPr id="21" name="矩形: 圆角 20"/>
                <p:cNvSpPr/>
                <p:nvPr/>
              </p:nvSpPr>
              <p:spPr>
                <a:xfrm>
                  <a:off x="1818967" y="2556509"/>
                  <a:ext cx="3682182" cy="679197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4000"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22" name="图片 21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7165" y="1429363"/>
                  <a:ext cx="2067570" cy="2067570"/>
                </a:xfrm>
                <a:prstGeom prst="rect">
                  <a:avLst/>
                </a:prstGeom>
              </p:spPr>
            </p:pic>
          </p:grpSp>
          <p:sp>
            <p:nvSpPr>
              <p:cNvPr id="20" name="文本框 19"/>
              <p:cNvSpPr txBox="1"/>
              <p:nvPr/>
            </p:nvSpPr>
            <p:spPr>
              <a:xfrm>
                <a:off x="1315066" y="2291039"/>
                <a:ext cx="1103672" cy="480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5400" dirty="0">
                    <a:solidFill>
                      <a:srgbClr val="002060"/>
                    </a:solidFill>
                    <a:latin typeface="UTM Cooper Black" panose="02040603050506020204" pitchFamily="18" charset="0"/>
                    <a:ea typeface="方正黑体简体" panose="03000509000000000000" pitchFamily="65" charset="-122"/>
                    <a:sym typeface="+mn-lt"/>
                  </a:rPr>
                  <a:t>01</a:t>
                </a:r>
                <a:endParaRPr lang="zh-CN" altLang="en-US" sz="5400" dirty="0">
                  <a:solidFill>
                    <a:srgbClr val="002060"/>
                  </a:solidFill>
                  <a:latin typeface="UTM Cooper Black" panose="02040603050506020204" pitchFamily="18" charset="0"/>
                  <a:ea typeface="方正黑体简体" panose="03000509000000000000" pitchFamily="65" charset="-122"/>
                  <a:sym typeface="+mn-lt"/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2576515" y="2290363"/>
              <a:ext cx="2760016" cy="808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Cooper Black" panose="02040603050506020204" pitchFamily="18" charset="0"/>
                  <a:ea typeface="方正黑体简体" panose="03000509000000000000" pitchFamily="65" charset="-122"/>
                  <a:cs typeface="+mn-ea"/>
                  <a:sym typeface="+mn-lt"/>
                </a:rPr>
                <a:t>HOẠT ĐỘNG KHÁM PHÁ</a:t>
              </a:r>
              <a:endParaRPr lang="zh-CN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per Black" panose="02040603050506020204" pitchFamily="18" charset="0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237208" y="5740143"/>
            <a:ext cx="12192000" cy="73546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5"/>
            <a:ext cx="12192000" cy="71009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267"/>
            <a:ext cx="2792259" cy="108834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808"/>
            <a:ext cx="12363009" cy="48519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368" y="3054650"/>
            <a:ext cx="2943766" cy="360815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75" y="5283816"/>
            <a:ext cx="4891672" cy="135387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60" y="372666"/>
            <a:ext cx="1866900" cy="17716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98" y="884375"/>
            <a:ext cx="1636497" cy="1975083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99" y="213304"/>
            <a:ext cx="2155720" cy="62865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782" y="944166"/>
            <a:ext cx="1480533" cy="62865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3.54167E-6 -1.85185E-6 L 0.09752 -1.85185E-6 " pathEditMode="relative" rAng="0" ptsTypes="AA">
                                      <p:cBhvr>
                                        <p:cTn id="29" dur="50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0.08984 0.00371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5"/>
            <a:ext cx="12192000" cy="71009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2808"/>
            <a:ext cx="12192000" cy="4851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D009CB-9C64-437F-8529-190CAE4F6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220" y="181041"/>
            <a:ext cx="5069035" cy="36826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EAD07A-325E-4CC6-AB10-C97287BF35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3248" y="235776"/>
            <a:ext cx="5399532" cy="36826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F76816-5C31-443B-BF9D-D03AA6BE5F95}"/>
              </a:ext>
            </a:extLst>
          </p:cNvPr>
          <p:cNvSpPr txBox="1"/>
          <p:nvPr/>
        </p:nvSpPr>
        <p:spPr>
          <a:xfrm>
            <a:off x="927279" y="3978410"/>
            <a:ext cx="4494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UTM Alexander" panose="02040603050506020204" pitchFamily="18" charset="0"/>
              </a:rPr>
              <a:t>Liên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hoan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nghệ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thuật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thiếu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nhi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>
                <a:latin typeface="UTM Androgyne" panose="02040603050506020204" pitchFamily="18" charset="0"/>
              </a:rPr>
              <a:t>“</a:t>
            </a:r>
            <a:r>
              <a:rPr lang="en-US" dirty="0" err="1">
                <a:latin typeface="UTM Androgyne" panose="02040603050506020204" pitchFamily="18" charset="0"/>
              </a:rPr>
              <a:t>Khúc</a:t>
            </a:r>
            <a:r>
              <a:rPr lang="en-US" dirty="0">
                <a:latin typeface="UTM Androgyne" panose="02040603050506020204" pitchFamily="18" charset="0"/>
              </a:rPr>
              <a:t> </a:t>
            </a:r>
            <a:r>
              <a:rPr lang="en-US" dirty="0" err="1">
                <a:latin typeface="UTM Androgyne" panose="02040603050506020204" pitchFamily="18" charset="0"/>
              </a:rPr>
              <a:t>hát</a:t>
            </a:r>
            <a:r>
              <a:rPr lang="en-US" dirty="0">
                <a:latin typeface="UTM Androgyne" panose="02040603050506020204" pitchFamily="18" charset="0"/>
              </a:rPr>
              <a:t> </a:t>
            </a:r>
            <a:r>
              <a:rPr lang="en-US" dirty="0" err="1">
                <a:latin typeface="UTM Androgyne" panose="02040603050506020204" pitchFamily="18" charset="0"/>
              </a:rPr>
              <a:t>hòa</a:t>
            </a:r>
            <a:r>
              <a:rPr lang="en-US" dirty="0">
                <a:latin typeface="UTM Androgyne" panose="02040603050506020204" pitchFamily="18" charset="0"/>
              </a:rPr>
              <a:t> </a:t>
            </a:r>
            <a:r>
              <a:rPr lang="en-US" dirty="0" err="1">
                <a:latin typeface="UTM Androgyne" panose="02040603050506020204" pitchFamily="18" charset="0"/>
              </a:rPr>
              <a:t>bình</a:t>
            </a:r>
            <a:r>
              <a:rPr lang="en-US" dirty="0">
                <a:latin typeface="UTM Androgyne" panose="02040603050506020204" pitchFamily="18" charset="0"/>
              </a:rPr>
              <a:t> – </a:t>
            </a:r>
            <a:r>
              <a:rPr lang="en-US" dirty="0" err="1">
                <a:latin typeface="UTM Androgyne" panose="02040603050506020204" pitchFamily="18" charset="0"/>
              </a:rPr>
              <a:t>chắp</a:t>
            </a:r>
            <a:r>
              <a:rPr lang="en-US" dirty="0">
                <a:latin typeface="UTM Androgyne" panose="02040603050506020204" pitchFamily="18" charset="0"/>
              </a:rPr>
              <a:t> </a:t>
            </a:r>
            <a:r>
              <a:rPr lang="en-US" dirty="0" err="1">
                <a:latin typeface="UTM Androgyne" panose="02040603050506020204" pitchFamily="18" charset="0"/>
              </a:rPr>
              <a:t>cánh</a:t>
            </a:r>
            <a:r>
              <a:rPr lang="en-US" dirty="0">
                <a:latin typeface="UTM Androgyne" panose="02040603050506020204" pitchFamily="18" charset="0"/>
              </a:rPr>
              <a:t> </a:t>
            </a:r>
            <a:r>
              <a:rPr lang="vi-VN" dirty="0"/>
              <a:t>ư</a:t>
            </a:r>
            <a:r>
              <a:rPr lang="en-US" dirty="0" err="1">
                <a:latin typeface="UTM Androgyne" panose="02040603050506020204" pitchFamily="18" charset="0"/>
              </a:rPr>
              <a:t>ớc</a:t>
            </a:r>
            <a:r>
              <a:rPr lang="en-US" dirty="0">
                <a:latin typeface="UTM Androgyne" panose="02040603050506020204" pitchFamily="18" charset="0"/>
              </a:rPr>
              <a:t> </a:t>
            </a:r>
            <a:r>
              <a:rPr lang="en-US" dirty="0" err="1">
                <a:latin typeface="UTM Androgyne" panose="02040603050506020204" pitchFamily="18" charset="0"/>
              </a:rPr>
              <a:t>mơ</a:t>
            </a:r>
            <a:r>
              <a:rPr lang="en-US" dirty="0">
                <a:latin typeface="UTM Androgyne" panose="02040603050506020204" pitchFamily="18" charset="0"/>
              </a:rPr>
              <a:t>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C5DDA0-44B6-4F3D-A186-3EC43979BBEC}"/>
              </a:ext>
            </a:extLst>
          </p:cNvPr>
          <p:cNvSpPr txBox="1"/>
          <p:nvPr/>
        </p:nvSpPr>
        <p:spPr>
          <a:xfrm>
            <a:off x="7040451" y="4042836"/>
            <a:ext cx="449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UTM Alexander" panose="02040603050506020204" pitchFamily="18" charset="0"/>
              </a:rPr>
              <a:t>Cuộc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thi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vẽ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tranh</a:t>
            </a:r>
            <a:r>
              <a:rPr lang="en-US" dirty="0" err="1">
                <a:latin typeface="UTM Androgyne" panose="02040603050506020204" pitchFamily="18" charset="0"/>
              </a:rPr>
              <a:t>“Em</a:t>
            </a:r>
            <a:r>
              <a:rPr lang="en-US" dirty="0">
                <a:latin typeface="UTM Androgyne" panose="02040603050506020204" pitchFamily="18" charset="0"/>
              </a:rPr>
              <a:t> </a:t>
            </a:r>
            <a:r>
              <a:rPr lang="en-US" dirty="0" err="1">
                <a:latin typeface="UTM Androgyne" panose="02040603050506020204" pitchFamily="18" charset="0"/>
              </a:rPr>
              <a:t>vẽ</a:t>
            </a:r>
            <a:r>
              <a:rPr lang="en-US" dirty="0">
                <a:latin typeface="UTM Androgyne" panose="02040603050506020204" pitchFamily="18" charset="0"/>
              </a:rPr>
              <a:t> </a:t>
            </a:r>
            <a:r>
              <a:rPr lang="en-US" dirty="0" err="1">
                <a:latin typeface="UTM Androgyne" panose="02040603050506020204" pitchFamily="18" charset="0"/>
              </a:rPr>
              <a:t>giấc</a:t>
            </a:r>
            <a:r>
              <a:rPr lang="en-US" dirty="0">
                <a:latin typeface="UTM Androgyne" panose="02040603050506020204" pitchFamily="18" charset="0"/>
              </a:rPr>
              <a:t> </a:t>
            </a:r>
            <a:r>
              <a:rPr lang="en-US" dirty="0" err="1">
                <a:latin typeface="UTM Androgyne" panose="02040603050506020204" pitchFamily="18" charset="0"/>
              </a:rPr>
              <a:t>mơ</a:t>
            </a:r>
            <a:r>
              <a:rPr lang="en-US" dirty="0">
                <a:latin typeface="UTM Androgyne" panose="02040603050506020204" pitchFamily="18" charset="0"/>
              </a:rPr>
              <a:t>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35AF62-B856-4CC9-8D21-6DB0883573BE}"/>
              </a:ext>
            </a:extLst>
          </p:cNvPr>
          <p:cNvSpPr/>
          <p:nvPr/>
        </p:nvSpPr>
        <p:spPr>
          <a:xfrm>
            <a:off x="1839935" y="4728175"/>
            <a:ext cx="9264203" cy="185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145" indent="-144145">
              <a:lnSpc>
                <a:spcPct val="115000"/>
              </a:lnSpc>
              <a:spcBef>
                <a:spcPts val="400"/>
              </a:spcBef>
            </a:pPr>
            <a:r>
              <a:rPr lang="nl-NL" spc="-40" dirty="0">
                <a:solidFill>
                  <a:srgbClr val="00206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+ Hoạt động nào của thiếu nhi được thể hiện trong mỗi  bức ảnh?</a:t>
            </a:r>
            <a:endParaRPr lang="en-US" sz="1600" spc="-20" dirty="0">
              <a:solidFill>
                <a:srgbClr val="002060"/>
              </a:solidFill>
              <a:latin typeface="UTM Androgyne" panose="02040603050506020204" pitchFamily="18" charset="0"/>
              <a:ea typeface="Times New Roman" panose="02020603050405020304" pitchFamily="18" charset="0"/>
            </a:endParaRPr>
          </a:p>
          <a:p>
            <a:pPr marL="144145" indent="-144145">
              <a:lnSpc>
                <a:spcPct val="115000"/>
              </a:lnSpc>
              <a:spcBef>
                <a:spcPts val="400"/>
              </a:spcBef>
            </a:pPr>
            <a:r>
              <a:rPr lang="nl-NL" spc="-40" dirty="0">
                <a:solidFill>
                  <a:srgbClr val="00206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+ Trong mỗi bức ảnh đó có những cảnh vật gì?</a:t>
            </a:r>
            <a:endParaRPr lang="en-US" sz="1600" spc="-20" dirty="0">
              <a:solidFill>
                <a:srgbClr val="002060"/>
              </a:solidFill>
              <a:latin typeface="UTM Androgyne" panose="02040603050506020204" pitchFamily="18" charset="0"/>
              <a:ea typeface="Times New Roman" panose="02020603050405020304" pitchFamily="18" charset="0"/>
            </a:endParaRPr>
          </a:p>
          <a:p>
            <a:pPr marL="144145" indent="-144145">
              <a:lnSpc>
                <a:spcPct val="115000"/>
              </a:lnSpc>
              <a:spcBef>
                <a:spcPts val="400"/>
              </a:spcBef>
            </a:pPr>
            <a:r>
              <a:rPr lang="nl-NL" spc="-40" dirty="0">
                <a:solidFill>
                  <a:srgbClr val="00206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+ Không khí của các hoạt động được thể hiện trong môi bức ảnh như thế nào?</a:t>
            </a:r>
            <a:endParaRPr lang="en-US" sz="1600" spc="-20" dirty="0">
              <a:solidFill>
                <a:srgbClr val="002060"/>
              </a:solidFill>
              <a:latin typeface="UTM Androgyne" panose="02040603050506020204" pitchFamily="18" charset="0"/>
              <a:ea typeface="Times New Roman" panose="02020603050405020304" pitchFamily="18" charset="0"/>
            </a:endParaRPr>
          </a:p>
          <a:p>
            <a:pPr marL="144145" indent="-144145">
              <a:lnSpc>
                <a:spcPct val="115000"/>
              </a:lnSpc>
              <a:spcBef>
                <a:spcPts val="400"/>
              </a:spcBef>
            </a:pPr>
            <a:r>
              <a:rPr lang="nl-NL" spc="-40" dirty="0">
                <a:solidFill>
                  <a:srgbClr val="00206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+ Chủ đề gì được thể hiện trong mỗi bức ảnh?</a:t>
            </a:r>
            <a:endParaRPr lang="en-US" sz="1600" spc="-20" dirty="0">
              <a:solidFill>
                <a:srgbClr val="002060"/>
              </a:solidFill>
              <a:latin typeface="UTM Androgyne" panose="02040603050506020204" pitchFamily="18" charset="0"/>
              <a:ea typeface="Times New Roman" panose="02020603050405020304" pitchFamily="18" charset="0"/>
            </a:endParaRPr>
          </a:p>
          <a:p>
            <a:pPr marL="144145" indent="-144145">
              <a:lnSpc>
                <a:spcPct val="115000"/>
              </a:lnSpc>
              <a:spcBef>
                <a:spcPts val="400"/>
              </a:spcBef>
            </a:pPr>
            <a:r>
              <a:rPr lang="nl-NL" spc="-40" dirty="0">
                <a:solidFill>
                  <a:srgbClr val="002060"/>
                </a:solidFill>
                <a:latin typeface="UTM Androgyne" panose="02040603050506020204" pitchFamily="18" charset="0"/>
                <a:ea typeface="Times New Roman" panose="02020603050405020304" pitchFamily="18" charset="0"/>
              </a:rPr>
              <a:t>+ Em còn biết những hoạt động giao lưu nào của thiếu nhi thế giới?</a:t>
            </a:r>
            <a:endParaRPr lang="en-US" sz="1600" spc="-20" dirty="0">
              <a:solidFill>
                <a:srgbClr val="002060"/>
              </a:solidFill>
              <a:effectLst/>
              <a:latin typeface="UTM Androgyne" panose="020406030505060202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1632"/>
            <a:ext cx="12192000" cy="125222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859" y="4537821"/>
            <a:ext cx="3003473" cy="140669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865" y="4537821"/>
            <a:ext cx="1201460" cy="134198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10" y="4124912"/>
            <a:ext cx="1790496" cy="1980974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2170748" y="-741738"/>
            <a:ext cx="8692296" cy="6423629"/>
            <a:chOff x="655769" y="759811"/>
            <a:chExt cx="5855904" cy="2385513"/>
          </a:xfrm>
        </p:grpSpPr>
        <p:grpSp>
          <p:nvGrpSpPr>
            <p:cNvPr id="17" name="组合 16"/>
            <p:cNvGrpSpPr/>
            <p:nvPr/>
          </p:nvGrpSpPr>
          <p:grpSpPr>
            <a:xfrm>
              <a:off x="655769" y="759811"/>
              <a:ext cx="5855904" cy="2385513"/>
              <a:chOff x="655769" y="759811"/>
              <a:chExt cx="5855904" cy="2385513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655769" y="759811"/>
                <a:ext cx="5855904" cy="2385513"/>
                <a:chOff x="665602" y="1025282"/>
                <a:chExt cx="5855904" cy="2385513"/>
              </a:xfrm>
            </p:grpSpPr>
            <p:sp>
              <p:nvSpPr>
                <p:cNvPr id="21" name="矩形: 圆角 20"/>
                <p:cNvSpPr/>
                <p:nvPr/>
              </p:nvSpPr>
              <p:spPr>
                <a:xfrm>
                  <a:off x="1818966" y="2336503"/>
                  <a:ext cx="4702540" cy="783641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4000"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22" name="图片 21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5602" y="1025282"/>
                  <a:ext cx="2067570" cy="2385513"/>
                </a:xfrm>
                <a:prstGeom prst="rect">
                  <a:avLst/>
                </a:prstGeom>
              </p:spPr>
            </p:pic>
          </p:grpSp>
          <p:sp>
            <p:nvSpPr>
              <p:cNvPr id="20" name="文本框 19"/>
              <p:cNvSpPr txBox="1"/>
              <p:nvPr/>
            </p:nvSpPr>
            <p:spPr>
              <a:xfrm>
                <a:off x="1353854" y="2308678"/>
                <a:ext cx="1103672" cy="342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5400" dirty="0">
                    <a:solidFill>
                      <a:srgbClr val="002060"/>
                    </a:solidFill>
                    <a:latin typeface="UTM Cooper Black" panose="02040603050506020204" pitchFamily="18" charset="0"/>
                    <a:ea typeface="方正黑体简体" panose="03000509000000000000" pitchFamily="65" charset="-122"/>
                    <a:sym typeface="+mn-lt"/>
                  </a:rPr>
                  <a:t>02</a:t>
                </a:r>
                <a:endParaRPr lang="zh-CN" altLang="en-US" sz="5400" dirty="0">
                  <a:solidFill>
                    <a:srgbClr val="002060"/>
                  </a:solidFill>
                  <a:latin typeface="UTM Cooper Black" panose="02040603050506020204" pitchFamily="18" charset="0"/>
                  <a:ea typeface="方正黑体简体" panose="03000509000000000000" pitchFamily="65" charset="-122"/>
                  <a:sym typeface="+mn-lt"/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2067994" y="2080206"/>
              <a:ext cx="4443679" cy="1009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Cooper Black" panose="02040603050506020204" pitchFamily="18" charset="0"/>
                  <a:ea typeface="方正黑体简体" panose="03000509000000000000" pitchFamily="65" charset="-122"/>
                  <a:cs typeface="+mn-ea"/>
                  <a:sym typeface="+mn-lt"/>
                </a:rPr>
                <a:t>HOẠT ĐỘNG </a:t>
              </a:r>
            </a:p>
            <a:p>
              <a:pPr algn="ctr"/>
              <a:r>
                <a:rPr lang="en-US" altLang="zh-CN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Cooper Black" panose="02040603050506020204" pitchFamily="18" charset="0"/>
                  <a:ea typeface="方正黑体简体" panose="03000509000000000000" pitchFamily="65" charset="-122"/>
                  <a:cs typeface="+mn-ea"/>
                  <a:sym typeface="+mn-lt"/>
                </a:rPr>
                <a:t>KIẾN TẠO </a:t>
              </a:r>
            </a:p>
            <a:p>
              <a:pPr algn="ctr"/>
              <a:r>
                <a:rPr lang="en-US" altLang="zh-CN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Cooper Black" panose="02040603050506020204" pitchFamily="18" charset="0"/>
                  <a:ea typeface="方正黑体简体" panose="03000509000000000000" pitchFamily="65" charset="-122"/>
                  <a:cs typeface="+mn-ea"/>
                  <a:sym typeface="+mn-lt"/>
                </a:rPr>
                <a:t>KIẾN THỨC KĨ NĂNG</a:t>
              </a:r>
              <a:endParaRPr lang="zh-CN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per Black" panose="02040603050506020204" pitchFamily="18" charset="0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237208" y="5740143"/>
            <a:ext cx="12192000" cy="73546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5"/>
            <a:ext cx="12192000" cy="71009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267"/>
            <a:ext cx="2792259" cy="108834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808"/>
            <a:ext cx="12363009" cy="48519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368" y="3054650"/>
            <a:ext cx="2943766" cy="360815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75" y="5283816"/>
            <a:ext cx="4891672" cy="135387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60" y="372666"/>
            <a:ext cx="1866900" cy="17716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98" y="884375"/>
            <a:ext cx="1636497" cy="1975083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99" y="213304"/>
            <a:ext cx="2155720" cy="62865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782" y="944166"/>
            <a:ext cx="1480533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2761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3.54167E-6 -1.85185E-6 L 0.09752 -1.85185E-6 " pathEditMode="relative" rAng="0" ptsTypes="AA">
                                      <p:cBhvr>
                                        <p:cTn id="29" dur="50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0.08984 0.00371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362E4A-0638-42A1-8096-437C1F647C7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734958" y="217030"/>
            <a:ext cx="3809180" cy="25837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FB3189-4A19-414C-AF3B-CFDDC3EFF8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33278" y="217030"/>
            <a:ext cx="3809180" cy="25837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E9E4CF-1BEE-4C7D-BD9D-D940A682658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734958" y="3536239"/>
            <a:ext cx="3809180" cy="22850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ACDD02-3ECA-4A50-8FC4-C8F627C7C20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33277" y="3536240"/>
            <a:ext cx="3809180" cy="22850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FC16AB-4EC5-4A85-83F9-6E76D2DDEF2D}"/>
              </a:ext>
            </a:extLst>
          </p:cNvPr>
          <p:cNvSpPr txBox="1"/>
          <p:nvPr/>
        </p:nvSpPr>
        <p:spPr>
          <a:xfrm>
            <a:off x="1033277" y="2891759"/>
            <a:ext cx="449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UTM Alexander" panose="02040603050506020204" pitchFamily="18" charset="0"/>
              </a:rPr>
              <a:t>1. </a:t>
            </a:r>
            <a:r>
              <a:rPr lang="en-US" dirty="0" err="1">
                <a:latin typeface="UTM Alexander" panose="02040603050506020204" pitchFamily="18" charset="0"/>
              </a:rPr>
              <a:t>Vẽ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nhóm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nhân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vật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chính</a:t>
            </a:r>
            <a:endParaRPr lang="en-US" dirty="0">
              <a:latin typeface="UTM Androgyne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AE790F-917F-4DD7-88AE-D0509C0EAD39}"/>
              </a:ext>
            </a:extLst>
          </p:cNvPr>
          <p:cNvSpPr txBox="1"/>
          <p:nvPr/>
        </p:nvSpPr>
        <p:spPr>
          <a:xfrm>
            <a:off x="6929654" y="2889634"/>
            <a:ext cx="449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UTM Alexander" panose="02040603050506020204" pitchFamily="18" charset="0"/>
              </a:rPr>
              <a:t>2. </a:t>
            </a:r>
            <a:r>
              <a:rPr lang="en-US" dirty="0" err="1">
                <a:latin typeface="UTM Alexander" panose="02040603050506020204" pitchFamily="18" charset="0"/>
              </a:rPr>
              <a:t>Vẽ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thêm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nhân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vật</a:t>
            </a:r>
            <a:r>
              <a:rPr lang="en-US" dirty="0">
                <a:latin typeface="UTM Alexander" panose="02040603050506020204" pitchFamily="18" charset="0"/>
              </a:rPr>
              <a:t> ở </a:t>
            </a:r>
            <a:r>
              <a:rPr lang="en-US" dirty="0" err="1">
                <a:latin typeface="UTM Alexander" panose="02040603050506020204" pitchFamily="18" charset="0"/>
              </a:rPr>
              <a:t>xung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quanh</a:t>
            </a:r>
            <a:endParaRPr lang="en-US" dirty="0">
              <a:latin typeface="UTM Androgyne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AA862D-8EB4-48A2-8B19-5313FE38711A}"/>
              </a:ext>
            </a:extLst>
          </p:cNvPr>
          <p:cNvSpPr txBox="1"/>
          <p:nvPr/>
        </p:nvSpPr>
        <p:spPr>
          <a:xfrm>
            <a:off x="928099" y="5937872"/>
            <a:ext cx="4494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UTM Alexander" panose="02040603050506020204" pitchFamily="18" charset="0"/>
              </a:rPr>
              <a:t>3. </a:t>
            </a:r>
            <a:r>
              <a:rPr lang="en-US" dirty="0" err="1">
                <a:latin typeface="UTM Alexander" panose="02040603050506020204" pitchFamily="18" charset="0"/>
              </a:rPr>
              <a:t>Vẽ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cảnh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vật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phù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hợp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để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thể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hiện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nhóm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chính</a:t>
            </a:r>
            <a:r>
              <a:rPr lang="en-US" dirty="0">
                <a:latin typeface="UTM Alexander" panose="02040603050506020204" pitchFamily="18" charset="0"/>
              </a:rPr>
              <a:t>, </a:t>
            </a:r>
            <a:r>
              <a:rPr lang="en-US" dirty="0" err="1">
                <a:latin typeface="UTM Alexander" panose="02040603050506020204" pitchFamily="18" charset="0"/>
              </a:rPr>
              <a:t>nhóm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phụ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và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nội</a:t>
            </a:r>
            <a:r>
              <a:rPr lang="en-US" dirty="0">
                <a:latin typeface="UTM Alexander" panose="02040603050506020204" pitchFamily="18" charset="0"/>
              </a:rPr>
              <a:t> dung </a:t>
            </a:r>
            <a:r>
              <a:rPr lang="en-US" dirty="0" err="1">
                <a:latin typeface="UTM Alexander" panose="02040603050506020204" pitchFamily="18" charset="0"/>
              </a:rPr>
              <a:t>bức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tranh</a:t>
            </a:r>
            <a:endParaRPr lang="en-US" dirty="0">
              <a:latin typeface="UTM Androgyne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CB625D-2751-4B9A-B483-4C6D94840D2B}"/>
              </a:ext>
            </a:extLst>
          </p:cNvPr>
          <p:cNvSpPr txBox="1"/>
          <p:nvPr/>
        </p:nvSpPr>
        <p:spPr>
          <a:xfrm>
            <a:off x="6734958" y="5937872"/>
            <a:ext cx="449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UTM Alexander" panose="02040603050506020204" pitchFamily="18" charset="0"/>
              </a:rPr>
              <a:t>4. </a:t>
            </a:r>
            <a:r>
              <a:rPr lang="en-US" dirty="0" err="1">
                <a:latin typeface="UTM Alexander" panose="02040603050506020204" pitchFamily="18" charset="0"/>
              </a:rPr>
              <a:t>Vẽ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màu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và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hoàn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thiện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bức</a:t>
            </a:r>
            <a:r>
              <a:rPr lang="en-US" dirty="0">
                <a:latin typeface="UTM Alexander" panose="02040603050506020204" pitchFamily="18" charset="0"/>
              </a:rPr>
              <a:t> </a:t>
            </a:r>
            <a:r>
              <a:rPr lang="en-US" dirty="0" err="1">
                <a:latin typeface="UTM Alexander" panose="02040603050506020204" pitchFamily="18" charset="0"/>
              </a:rPr>
              <a:t>tranh</a:t>
            </a:r>
            <a:endParaRPr lang="en-US" dirty="0">
              <a:latin typeface="UTM Androgyne" panose="020406030505060202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656" y="971933"/>
            <a:ext cx="9376539" cy="513765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2121" y="1664100"/>
            <a:ext cx="5644661" cy="5644661"/>
          </a:xfrm>
          <a:prstGeom prst="rect">
            <a:avLst/>
          </a:prstGeom>
        </p:spPr>
      </p:pic>
      <p:pic>
        <p:nvPicPr>
          <p:cNvPr id="7" name="图片 6" descr="图片包含 餐桌, 室内&#10;&#10;已生成极高可信度的说明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531" y="4272716"/>
            <a:ext cx="2920664" cy="2453357"/>
          </a:xfrm>
          <a:prstGeom prst="rect">
            <a:avLst/>
          </a:prstGeom>
        </p:spPr>
      </p:pic>
      <p:pic>
        <p:nvPicPr>
          <p:cNvPr id="8" name="图片 7" descr="图片包含 物体&#10;&#10;已生成高可信度的说明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18" y="-106433"/>
            <a:ext cx="2541307" cy="28489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469462-07A6-44A7-8812-BF184BAA103C}"/>
              </a:ext>
            </a:extLst>
          </p:cNvPr>
          <p:cNvSpPr/>
          <p:nvPr/>
        </p:nvSpPr>
        <p:spPr>
          <a:xfrm>
            <a:off x="3538663" y="3108506"/>
            <a:ext cx="74225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2400" dirty="0" err="1">
                <a:solidFill>
                  <a:srgbClr val="0070C0"/>
                </a:solidFill>
                <a:latin typeface="UTM Androgyne" panose="02040603050506020204" pitchFamily="18" charset="0"/>
              </a:rPr>
              <a:t>Kết</a:t>
            </a:r>
            <a:r>
              <a:rPr lang="en-US" sz="2400" dirty="0">
                <a:solidFill>
                  <a:srgbClr val="0070C0"/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ndrogyne" panose="02040603050506020204" pitchFamily="18" charset="0"/>
              </a:rPr>
              <a:t>hợp</a:t>
            </a:r>
            <a:r>
              <a:rPr lang="en-US" sz="2400" dirty="0">
                <a:solidFill>
                  <a:srgbClr val="0070C0"/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ndrogyne" panose="02040603050506020204" pitchFamily="18" charset="0"/>
              </a:rPr>
              <a:t>hài</a:t>
            </a:r>
            <a:r>
              <a:rPr lang="en-US" sz="2400" dirty="0">
                <a:solidFill>
                  <a:srgbClr val="0070C0"/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ndrogyne" panose="02040603050506020204" pitchFamily="18" charset="0"/>
              </a:rPr>
              <a:t>hòa</a:t>
            </a:r>
            <a:r>
              <a:rPr lang="en-US" sz="2400" dirty="0">
                <a:solidFill>
                  <a:srgbClr val="0070C0"/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ndrogyne" panose="02040603050506020204" pitchFamily="18" charset="0"/>
              </a:rPr>
              <a:t>nhóm</a:t>
            </a:r>
            <a:r>
              <a:rPr lang="en-US" sz="2400" dirty="0">
                <a:solidFill>
                  <a:srgbClr val="0070C0"/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ndrogyne" panose="02040603050506020204" pitchFamily="18" charset="0"/>
              </a:rPr>
              <a:t>hình</a:t>
            </a:r>
            <a:r>
              <a:rPr lang="en-US" sz="2400" dirty="0">
                <a:solidFill>
                  <a:srgbClr val="0070C0"/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ndrogyne" panose="02040603050506020204" pitchFamily="18" charset="0"/>
              </a:rPr>
              <a:t>trọng</a:t>
            </a:r>
            <a:r>
              <a:rPr lang="en-US" sz="2400" dirty="0">
                <a:solidFill>
                  <a:srgbClr val="0070C0"/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ndrogyne" panose="02040603050506020204" pitchFamily="18" charset="0"/>
              </a:rPr>
              <a:t>tâm</a:t>
            </a:r>
            <a:r>
              <a:rPr lang="en-US" sz="2400" dirty="0">
                <a:solidFill>
                  <a:srgbClr val="0070C0"/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ndrogyne" panose="02040603050506020204" pitchFamily="18" charset="0"/>
              </a:rPr>
              <a:t>với</a:t>
            </a:r>
            <a:r>
              <a:rPr lang="en-US" sz="2400" dirty="0">
                <a:solidFill>
                  <a:srgbClr val="0070C0"/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ndrogyne" panose="02040603050506020204" pitchFamily="18" charset="0"/>
              </a:rPr>
              <a:t>cảnh</a:t>
            </a:r>
            <a:r>
              <a:rPr lang="en-US" sz="2400" dirty="0">
                <a:solidFill>
                  <a:srgbClr val="0070C0"/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ndrogyne" panose="02040603050506020204" pitchFamily="18" charset="0"/>
              </a:rPr>
              <a:t>vật</a:t>
            </a:r>
            <a:r>
              <a:rPr lang="en-US" sz="2400" dirty="0">
                <a:solidFill>
                  <a:srgbClr val="0070C0"/>
                </a:solidFill>
                <a:latin typeface="UTM Androgyne" panose="02040603050506020204" pitchFamily="18" charset="0"/>
              </a:rPr>
              <a:t>, chi </a:t>
            </a:r>
            <a:r>
              <a:rPr lang="en-US" sz="2400" dirty="0" err="1">
                <a:solidFill>
                  <a:srgbClr val="0070C0"/>
                </a:solidFill>
                <a:latin typeface="UTM Androgyne" panose="02040603050506020204" pitchFamily="18" charset="0"/>
              </a:rPr>
              <a:t>tiết</a:t>
            </a:r>
            <a:r>
              <a:rPr lang="en-US" sz="2400" dirty="0">
                <a:solidFill>
                  <a:srgbClr val="0070C0"/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ndrogyne" panose="02040603050506020204" pitchFamily="18" charset="0"/>
              </a:rPr>
              <a:t>xung</a:t>
            </a:r>
            <a:r>
              <a:rPr lang="en-US" sz="2400" dirty="0">
                <a:solidFill>
                  <a:srgbClr val="0070C0"/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ndrogyne" panose="02040603050506020204" pitchFamily="18" charset="0"/>
              </a:rPr>
              <a:t>quanh</a:t>
            </a:r>
            <a:r>
              <a:rPr lang="en-US" sz="2400" dirty="0">
                <a:solidFill>
                  <a:srgbClr val="0070C0"/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ndrogyne" panose="02040603050506020204" pitchFamily="18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ndrogyne" panose="02040603050506020204" pitchFamily="18" charset="0"/>
              </a:rPr>
              <a:t>thể</a:t>
            </a:r>
            <a:r>
              <a:rPr lang="en-US" sz="2400" dirty="0">
                <a:solidFill>
                  <a:srgbClr val="0070C0"/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ndrogyne" panose="02040603050506020204" pitchFamily="18" charset="0"/>
              </a:rPr>
              <a:t>tạo</a:t>
            </a:r>
            <a:r>
              <a:rPr lang="en-US" sz="2400" dirty="0">
                <a:solidFill>
                  <a:srgbClr val="0070C0"/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ndrogyne" panose="02040603050506020204" pitchFamily="18" charset="0"/>
              </a:rPr>
              <a:t>được</a:t>
            </a:r>
            <a:r>
              <a:rPr lang="en-US" sz="2400" dirty="0">
                <a:solidFill>
                  <a:srgbClr val="0070C0"/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ndrogyne" panose="02040603050506020204" pitchFamily="18" charset="0"/>
              </a:rPr>
              <a:t>bức</a:t>
            </a:r>
            <a:r>
              <a:rPr lang="en-US" sz="2400" dirty="0">
                <a:solidFill>
                  <a:srgbClr val="0070C0"/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ndrogyne" panose="02040603050506020204" pitchFamily="18" charset="0"/>
              </a:rPr>
              <a:t>tranh</a:t>
            </a:r>
            <a:r>
              <a:rPr lang="en-US" sz="2400" dirty="0">
                <a:solidFill>
                  <a:srgbClr val="0070C0"/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ndrogyne" panose="02040603050506020204" pitchFamily="18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ndrogyne" panose="02040603050506020204" pitchFamily="18" charset="0"/>
              </a:rPr>
              <a:t>nhóm</a:t>
            </a:r>
            <a:r>
              <a:rPr lang="en-US" sz="2400" dirty="0">
                <a:solidFill>
                  <a:srgbClr val="0070C0"/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ndrogyne" panose="02040603050506020204" pitchFamily="18" charset="0"/>
              </a:rPr>
              <a:t>chính</a:t>
            </a:r>
            <a:r>
              <a:rPr lang="en-US" sz="2400" dirty="0">
                <a:solidFill>
                  <a:srgbClr val="0070C0"/>
                </a:solidFill>
                <a:latin typeface="UTM Androgyne" panose="020406030505060202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UTM Androgyne" panose="02040603050506020204" pitchFamily="18" charset="0"/>
              </a:rPr>
              <a:t>nhóm</a:t>
            </a:r>
            <a:r>
              <a:rPr lang="en-US" sz="2400" dirty="0">
                <a:solidFill>
                  <a:srgbClr val="0070C0"/>
                </a:solidFill>
                <a:latin typeface="UTM Androgyne" panose="020406030505060202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ndrogyne" panose="02040603050506020204" pitchFamily="18" charset="0"/>
              </a:rPr>
              <a:t>phụ</a:t>
            </a:r>
            <a:r>
              <a:rPr lang="en-US" sz="2400" dirty="0">
                <a:solidFill>
                  <a:srgbClr val="0070C0"/>
                </a:solidFill>
                <a:latin typeface="UTM Androgyne" panose="02040603050506020204" pitchFamily="18" charset="0"/>
              </a:rPr>
              <a:t>. </a:t>
            </a:r>
          </a:p>
        </p:txBody>
      </p:sp>
      <p:sp>
        <p:nvSpPr>
          <p:cNvPr id="9" name="矩形 18">
            <a:extLst>
              <a:ext uri="{FF2B5EF4-FFF2-40B4-BE49-F238E27FC236}">
                <a16:creationId xmlns:a16="http://schemas.microsoft.com/office/drawing/2014/main" id="{8A531B04-B6C6-4F7E-A8B4-42921BD4F8C4}"/>
              </a:ext>
            </a:extLst>
          </p:cNvPr>
          <p:cNvSpPr/>
          <p:nvPr/>
        </p:nvSpPr>
        <p:spPr>
          <a:xfrm>
            <a:off x="4245895" y="2025946"/>
            <a:ext cx="50692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UTM Cooper Black" panose="02040603050506020204" pitchFamily="18" charset="0"/>
                <a:ea typeface="方正黑体简体" panose="03000509000000000000" pitchFamily="65" charset="-122"/>
                <a:cs typeface="+mn-ea"/>
                <a:sym typeface="+mn-lt"/>
              </a:rPr>
              <a:t>EM NHỚ NHÉ!</a:t>
            </a:r>
            <a:endParaRPr lang="zh-CN" altLang="en-US" sz="2800" b="1" dirty="0">
              <a:solidFill>
                <a:srgbClr val="002060"/>
              </a:solidFill>
              <a:latin typeface="UTM Cooper Black" panose="02040603050506020204" pitchFamily="18" charset="0"/>
              <a:ea typeface="方正黑体简体" panose="03000509000000000000" pitchFamily="65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1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6C4F1C7-0288-4577-AE88-4FA5ED5D1230}"/>
              </a:ext>
            </a:extLst>
          </p:cNvPr>
          <p:cNvGrpSpPr/>
          <p:nvPr/>
        </p:nvGrpSpPr>
        <p:grpSpPr>
          <a:xfrm>
            <a:off x="988553" y="668585"/>
            <a:ext cx="5397847" cy="2902894"/>
            <a:chOff x="490692" y="331304"/>
            <a:chExt cx="5141482" cy="295523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FC7F618-7CF0-46C8-B6BC-D2391FC3E010}"/>
                </a:ext>
              </a:extLst>
            </p:cNvPr>
            <p:cNvSpPr/>
            <p:nvPr/>
          </p:nvSpPr>
          <p:spPr>
            <a:xfrm>
              <a:off x="490692" y="331304"/>
              <a:ext cx="5141482" cy="295523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group of people dancing in a city&#10;&#10;Description automatically generated">
              <a:extLst>
                <a:ext uri="{FF2B5EF4-FFF2-40B4-BE49-F238E27FC236}">
                  <a16:creationId xmlns:a16="http://schemas.microsoft.com/office/drawing/2014/main" id="{7CF3A7EB-1F26-4A04-9E4A-507D2C09F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5282" y="552986"/>
              <a:ext cx="3763101" cy="251187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35559CA-D04F-45E9-BAA7-3445D44D5733}"/>
              </a:ext>
            </a:extLst>
          </p:cNvPr>
          <p:cNvGrpSpPr/>
          <p:nvPr/>
        </p:nvGrpSpPr>
        <p:grpSpPr>
          <a:xfrm>
            <a:off x="1015462" y="3687078"/>
            <a:ext cx="2049897" cy="2955235"/>
            <a:chOff x="607238" y="3687078"/>
            <a:chExt cx="2049897" cy="295523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BD9C81A-9B8D-477C-9751-29758F1CEB61}"/>
                </a:ext>
              </a:extLst>
            </p:cNvPr>
            <p:cNvSpPr/>
            <p:nvPr/>
          </p:nvSpPr>
          <p:spPr>
            <a:xfrm rot="5400000">
              <a:off x="154569" y="4139747"/>
              <a:ext cx="2955235" cy="20498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A group of children sitting at a table&#10;&#10;Description automatically generated">
              <a:extLst>
                <a:ext uri="{FF2B5EF4-FFF2-40B4-BE49-F238E27FC236}">
                  <a16:creationId xmlns:a16="http://schemas.microsoft.com/office/drawing/2014/main" id="{E7BE6B62-4334-4C74-B547-59BC0A1D14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9"/>
            <a:stretch/>
          </p:blipFill>
          <p:spPr>
            <a:xfrm>
              <a:off x="761379" y="3918274"/>
              <a:ext cx="1767201" cy="2492841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E734BE5-E0D3-45E3-9CAF-8A9F923FAA8C}"/>
              </a:ext>
            </a:extLst>
          </p:cNvPr>
          <p:cNvGrpSpPr/>
          <p:nvPr/>
        </p:nvGrpSpPr>
        <p:grpSpPr>
          <a:xfrm>
            <a:off x="4363412" y="3687078"/>
            <a:ext cx="2049897" cy="2955235"/>
            <a:chOff x="4038627" y="3687078"/>
            <a:chExt cx="2049897" cy="295523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7321D69-0869-4B30-84AF-9EE0D5D6BE1A}"/>
                </a:ext>
              </a:extLst>
            </p:cNvPr>
            <p:cNvSpPr/>
            <p:nvPr/>
          </p:nvSpPr>
          <p:spPr>
            <a:xfrm rot="5400000">
              <a:off x="3585958" y="4139747"/>
              <a:ext cx="2955235" cy="20498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A group of children looking at a giraffe&#10;&#10;Description automatically generated">
              <a:extLst>
                <a:ext uri="{FF2B5EF4-FFF2-40B4-BE49-F238E27FC236}">
                  <a16:creationId xmlns:a16="http://schemas.microsoft.com/office/drawing/2014/main" id="{E88E5795-75EC-436F-A0AA-C617FC1283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" r="-1" b="-1"/>
            <a:stretch/>
          </p:blipFill>
          <p:spPr>
            <a:xfrm>
              <a:off x="4203893" y="3918276"/>
              <a:ext cx="1752571" cy="2492841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6CA96B3-40B5-400D-AC67-DFB48FFA7ABD}"/>
              </a:ext>
            </a:extLst>
          </p:cNvPr>
          <p:cNvGrpSpPr/>
          <p:nvPr/>
        </p:nvGrpSpPr>
        <p:grpSpPr>
          <a:xfrm>
            <a:off x="7199329" y="831234"/>
            <a:ext cx="4231292" cy="5711688"/>
            <a:chOff x="7307027" y="552986"/>
            <a:chExt cx="4394281" cy="616586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80A9DAE-278A-4409-9224-97D98EBB4CC3}"/>
                </a:ext>
              </a:extLst>
            </p:cNvPr>
            <p:cNvSpPr/>
            <p:nvPr/>
          </p:nvSpPr>
          <p:spPr>
            <a:xfrm rot="5400000">
              <a:off x="6421234" y="1438779"/>
              <a:ext cx="6165867" cy="439428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A colorful poster with children playing instruments&#10;&#10;Description automatically generated with medium confidence">
              <a:extLst>
                <a:ext uri="{FF2B5EF4-FFF2-40B4-BE49-F238E27FC236}">
                  <a16:creationId xmlns:a16="http://schemas.microsoft.com/office/drawing/2014/main" id="{46614A1A-BD95-4F6F-B051-AF77B881F5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" b="130"/>
            <a:stretch/>
          </p:blipFill>
          <p:spPr>
            <a:xfrm>
              <a:off x="7542949" y="857638"/>
              <a:ext cx="3922435" cy="5556561"/>
            </a:xfrm>
            <a:prstGeom prst="rect">
              <a:avLst/>
            </a:prstGeom>
          </p:spPr>
        </p:pic>
      </p:grpSp>
      <p:sp>
        <p:nvSpPr>
          <p:cNvPr id="22" name="矩形 18">
            <a:extLst>
              <a:ext uri="{FF2B5EF4-FFF2-40B4-BE49-F238E27FC236}">
                <a16:creationId xmlns:a16="http://schemas.microsoft.com/office/drawing/2014/main" id="{3E43EF08-C9DC-45BE-A278-CD0E8D2B28BA}"/>
              </a:ext>
            </a:extLst>
          </p:cNvPr>
          <p:cNvSpPr/>
          <p:nvPr/>
        </p:nvSpPr>
        <p:spPr>
          <a:xfrm>
            <a:off x="1152873" y="145365"/>
            <a:ext cx="50692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err="1">
                <a:solidFill>
                  <a:srgbClr val="002060"/>
                </a:solidFill>
                <a:latin typeface="UTM Cooper Black" panose="02040603050506020204" pitchFamily="18" charset="0"/>
                <a:ea typeface="方正黑体简体" panose="03000509000000000000" pitchFamily="65" charset="-122"/>
                <a:cs typeface="+mn-ea"/>
                <a:sym typeface="+mn-lt"/>
              </a:rPr>
              <a:t>Sản</a:t>
            </a:r>
            <a:r>
              <a:rPr lang="en-US" altLang="zh-CN" sz="2800" b="1" dirty="0">
                <a:solidFill>
                  <a:srgbClr val="002060"/>
                </a:solidFill>
                <a:latin typeface="UTM Cooper Black" panose="02040603050506020204" pitchFamily="18" charset="0"/>
                <a:ea typeface="方正黑体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UTM Cooper Black" panose="02040603050506020204" pitchFamily="18" charset="0"/>
                <a:ea typeface="方正黑体简体" panose="03000509000000000000" pitchFamily="65" charset="-122"/>
                <a:cs typeface="+mn-ea"/>
                <a:sym typeface="+mn-lt"/>
              </a:rPr>
              <a:t>phẩm</a:t>
            </a:r>
            <a:r>
              <a:rPr lang="en-US" altLang="zh-CN" sz="2800" b="1" dirty="0">
                <a:solidFill>
                  <a:srgbClr val="002060"/>
                </a:solidFill>
                <a:latin typeface="UTM Cooper Black" panose="02040603050506020204" pitchFamily="18" charset="0"/>
                <a:ea typeface="方正黑体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UTM Cooper Black" panose="02040603050506020204" pitchFamily="18" charset="0"/>
                <a:ea typeface="方正黑体简体" panose="03000509000000000000" pitchFamily="65" charset="-122"/>
                <a:cs typeface="+mn-ea"/>
                <a:sym typeface="+mn-lt"/>
              </a:rPr>
              <a:t>tham</a:t>
            </a:r>
            <a:r>
              <a:rPr lang="en-US" altLang="zh-CN" sz="2800" b="1" dirty="0">
                <a:solidFill>
                  <a:srgbClr val="002060"/>
                </a:solidFill>
                <a:latin typeface="UTM Cooper Black" panose="02040603050506020204" pitchFamily="18" charset="0"/>
                <a:ea typeface="方正黑体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UTM Cooper Black" panose="02040603050506020204" pitchFamily="18" charset="0"/>
                <a:ea typeface="方正黑体简体" panose="03000509000000000000" pitchFamily="65" charset="-122"/>
                <a:cs typeface="+mn-ea"/>
                <a:sym typeface="+mn-lt"/>
              </a:rPr>
              <a:t>khảo</a:t>
            </a:r>
            <a:endParaRPr lang="zh-CN" altLang="en-US" sz="2800" b="1" dirty="0">
              <a:solidFill>
                <a:srgbClr val="002060"/>
              </a:solidFill>
              <a:latin typeface="UTM Cooper Black" panose="02040603050506020204" pitchFamily="18" charset="0"/>
              <a:ea typeface="方正黑体简体" panose="03000509000000000000" pitchFamily="65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575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Arial Black"/>
        <a:ea typeface="方正少儿简体"/>
        <a:cs typeface=""/>
      </a:majorFont>
      <a:minorFont>
        <a:latin typeface="Arial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499</Words>
  <Application>Microsoft Office PowerPoint</Application>
  <PresentationFormat>Widescreen</PresentationFormat>
  <Paragraphs>64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Times New Roman</vt:lpstr>
      <vt:lpstr>UTM Futura Extra</vt:lpstr>
      <vt:lpstr>微软雅黑</vt:lpstr>
      <vt:lpstr>Arial Black</vt:lpstr>
      <vt:lpstr>等线</vt:lpstr>
      <vt:lpstr>Arial</vt:lpstr>
      <vt:lpstr>方正少儿简体</vt:lpstr>
      <vt:lpstr>方正卡通简体</vt:lpstr>
      <vt:lpstr>UTM Androgyne</vt:lpstr>
      <vt:lpstr>UTM Cooper Black</vt:lpstr>
      <vt:lpstr>华康方圆体W7</vt:lpstr>
      <vt:lpstr>方正黑体简体</vt:lpstr>
      <vt:lpstr>UTM Alexander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</dc:title>
  <dc:creator/>
  <cp:lastModifiedBy>10D200922</cp:lastModifiedBy>
  <cp:revision>30</cp:revision>
  <dcterms:created xsi:type="dcterms:W3CDTF">2018-08-27T08:57:00Z</dcterms:created>
  <dcterms:modified xsi:type="dcterms:W3CDTF">2026-01-21T07:10:36Z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