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70" r:id="rId3"/>
    <p:sldId id="256" r:id="rId4"/>
    <p:sldId id="369" r:id="rId5"/>
    <p:sldId id="257" r:id="rId6"/>
    <p:sldId id="328" r:id="rId7"/>
    <p:sldId id="330" r:id="rId8"/>
    <p:sldId id="329" r:id="rId9"/>
    <p:sldId id="258" r:id="rId10"/>
    <p:sldId id="259" r:id="rId11"/>
    <p:sldId id="26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7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3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7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4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3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4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0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05/01/2022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DF7FD"/>
          </a:fgClr>
          <a:bgClr>
            <a:srgbClr val="FD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4419" y="2357124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Tiếng Việt</a:t>
            </a:r>
            <a:r>
              <a:rPr lang="vi-VN" altLang="zh-CN" sz="60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169166"/>
            <a:ext cx="101981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50" y="5017904"/>
            <a:ext cx="87611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3 - 4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866321" y="3593535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791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>
                <a:solidFill>
                  <a:srgbClr val="990099"/>
                </a:solidFill>
                <a:latin typeface="HP001 4 hàng" panose="020B0603050302020204" pitchFamily="34" charset="0"/>
              </a:rPr>
              <a:t>ba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025" y="2917176"/>
            <a:ext cx="232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0192" y="3678512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cuối</a:t>
            </a:r>
            <a:r>
              <a:rPr lang="en-US" sz="36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HKI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/>
                <a:ea typeface="HP001 4H" panose="020B0603050302020204" pitchFamily="34" charset="-127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/>
                <a:ea typeface="HP001 4H" panose="020B0603050302020204" pitchFamily="34" charset="-127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/>
                <a:ea typeface="HP001 4H" panose="020B0603050302020204" pitchFamily="34" charset="-127"/>
              </a:rPr>
              <a:t> 1 + 2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557700" y="140012"/>
            <a:ext cx="584775" cy="769441"/>
            <a:chOff x="3827736" y="1190855"/>
            <a:chExt cx="584775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4" y="484625"/>
            <a:ext cx="721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6114474" cy="4560762"/>
            <a:chOff x="6137350" y="617526"/>
            <a:chExt cx="6114474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6114474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2" y="1351741"/>
              <a:ext cx="479077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diều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muội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9774AC-9E78-4DCA-8CD1-EA8C2D6DAA6E}"/>
              </a:ext>
            </a:extLst>
          </p:cNvPr>
          <p:cNvCxnSpPr>
            <a:cxnSpLocks/>
          </p:cNvCxnSpPr>
          <p:nvPr/>
        </p:nvCxnSpPr>
        <p:spPr>
          <a:xfrm>
            <a:off x="1398111" y="927426"/>
            <a:ext cx="1886956" cy="35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D95F60-3C1A-4FDC-B107-1060817D2B35}"/>
              </a:ext>
            </a:extLst>
          </p:cNvPr>
          <p:cNvCxnSpPr/>
          <p:nvPr/>
        </p:nvCxnSpPr>
        <p:spPr>
          <a:xfrm>
            <a:off x="3595855" y="970362"/>
            <a:ext cx="2750572" cy="9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5437" y="4597598"/>
            <a:ext cx="3526262" cy="663121"/>
            <a:chOff x="1440150" y="4734209"/>
            <a:chExt cx="1898834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1464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60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 tích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 tỉ muội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2331" y="4761506"/>
            <a:ext cx="2390503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96179" y="4782287"/>
            <a:ext cx="3885750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 nâu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1332" y="4720388"/>
            <a:ext cx="5754233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1760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74627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23610B-7FB3-48A5-9140-682C3C5EE83E}"/>
              </a:ext>
            </a:extLst>
          </p:cNvPr>
          <p:cNvCxnSpPr>
            <a:cxnSpLocks/>
          </p:cNvCxnSpPr>
          <p:nvPr/>
        </p:nvCxnSpPr>
        <p:spPr>
          <a:xfrm>
            <a:off x="1280545" y="1050645"/>
            <a:ext cx="3983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B1C391-0803-45AA-84EA-89D71B151238}"/>
              </a:ext>
            </a:extLst>
          </p:cNvPr>
          <p:cNvCxnSpPr>
            <a:cxnSpLocks/>
          </p:cNvCxnSpPr>
          <p:nvPr/>
        </p:nvCxnSpPr>
        <p:spPr>
          <a:xfrm>
            <a:off x="2874214" y="1555172"/>
            <a:ext cx="130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7A0C6C-0702-4D88-B0E3-D889B8E1BF4A}"/>
              </a:ext>
            </a:extLst>
          </p:cNvPr>
          <p:cNvCxnSpPr>
            <a:cxnSpLocks/>
          </p:cNvCxnSpPr>
          <p:nvPr/>
        </p:nvCxnSpPr>
        <p:spPr>
          <a:xfrm>
            <a:off x="1182961" y="1555172"/>
            <a:ext cx="130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118229" y="550646"/>
            <a:ext cx="10457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nhân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18567" y="1437098"/>
            <a:ext cx="4684981" cy="3670941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891336" y="1430957"/>
              <a:ext cx="3094852" cy="912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705848" y="1829957"/>
            <a:ext cx="3764198" cy="3068613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0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3E83A-4AF3-4C58-A92A-EAC636AAA7AF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F41E8A-BB21-43E1-ABF5-58A870D22FFF}"/>
              </a:ext>
            </a:extLst>
          </p:cNvPr>
          <p:cNvCxnSpPr>
            <a:cxnSpLocks/>
          </p:cNvCxnSpPr>
          <p:nvPr/>
        </p:nvCxnSpPr>
        <p:spPr>
          <a:xfrm>
            <a:off x="1118229" y="1003210"/>
            <a:ext cx="3662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21F13E-D25B-42C3-8E18-B88A4639F305}"/>
              </a:ext>
            </a:extLst>
          </p:cNvPr>
          <p:cNvCxnSpPr>
            <a:cxnSpLocks/>
          </p:cNvCxnSpPr>
          <p:nvPr/>
        </p:nvCxnSpPr>
        <p:spPr>
          <a:xfrm>
            <a:off x="7036040" y="1003210"/>
            <a:ext cx="2037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6334B1-CAE2-46C4-A0C9-D5B712B7FF11}"/>
              </a:ext>
            </a:extLst>
          </p:cNvPr>
          <p:cNvCxnSpPr>
            <a:cxnSpLocks/>
          </p:cNvCxnSpPr>
          <p:nvPr/>
        </p:nvCxnSpPr>
        <p:spPr>
          <a:xfrm>
            <a:off x="9323632" y="1003210"/>
            <a:ext cx="1596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574435-17F5-4E03-94D5-8BCFB4E5142A}"/>
              </a:ext>
            </a:extLst>
          </p:cNvPr>
          <p:cNvCxnSpPr>
            <a:cxnSpLocks/>
          </p:cNvCxnSpPr>
          <p:nvPr/>
        </p:nvCxnSpPr>
        <p:spPr>
          <a:xfrm>
            <a:off x="2224555" y="1481678"/>
            <a:ext cx="1720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264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HP001 4H</vt:lpstr>
      <vt:lpstr>Arial</vt:lpstr>
      <vt:lpstr>Arial-Rounded</vt:lpstr>
      <vt:lpstr>Calibri</vt:lpstr>
      <vt:lpstr>Calibri Light</vt:lpstr>
      <vt:lpstr>等线</vt:lpstr>
      <vt:lpstr>HP001 4 hàng</vt:lpstr>
      <vt:lpstr>iCiel Crocante</vt:lpstr>
      <vt:lpstr>Times New Roman</vt:lpstr>
      <vt:lpstr>字魂17号-萌趣果冻体</vt:lpstr>
      <vt:lpstr>思源黑体 CN Bold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10P271021</cp:lastModifiedBy>
  <cp:revision>43</cp:revision>
  <dcterms:created xsi:type="dcterms:W3CDTF">2021-07-12T01:24:50Z</dcterms:created>
  <dcterms:modified xsi:type="dcterms:W3CDTF">2022-01-05T03:18:32Z</dcterms:modified>
</cp:coreProperties>
</file>