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68" r:id="rId3"/>
    <p:sldId id="270" r:id="rId4"/>
    <p:sldId id="2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700"/>
    <a:srgbClr val="FAD325"/>
    <a:srgbClr val="FF66CC"/>
    <a:srgbClr val="D2678D"/>
    <a:srgbClr val="FDE5E9"/>
    <a:srgbClr val="B7D145"/>
    <a:srgbClr val="ADD7E4"/>
    <a:srgbClr val="A3E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1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1B605-0124-4E7D-A4A7-5788667B56D1}" type="datetimeFigureOut">
              <a:rPr lang="en-US" smtClean="0"/>
              <a:t>20/4/2026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25C5E-37C0-424A-BB6D-F8C3AFB3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A2045E-0F0D-76A8-9BA6-8910DACAE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8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A0A857F3-F7B8-7EBF-91B9-F8602A066711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C6BC6A-3B7F-778C-ECD1-11B6D72E2E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2FC348-D385-CCA5-2168-FF77117D49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AC9D8C-4933-EACA-A7BF-9296A73478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39734" y="-440309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2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F4D5-4816-1A3A-DA73-072EB3BE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11F1C-8476-3345-BA03-82F1D3E65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0C01B-F592-509F-6F1A-F4D408DD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390A26-D631-4A18-B82A-FFDC3E6A8627}" type="datetimeFigureOut">
              <a:rPr lang="en-US" smtClean="0"/>
              <a:t>20/4/2026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D8E34-E1FB-ACFD-AB0E-C3745C8CA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9FBE4-DCA4-8532-C0F3-ED641427C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9B3416-0E24-4D2E-B6A9-EE93AA58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3F1C1D-D195-3DEC-638A-7A9419EB5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DF033-EE90-DA9E-863C-8929906E7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54981-C426-2191-D5CF-4054E5A39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390A26-D631-4A18-B82A-FFDC3E6A8627}" type="datetimeFigureOut">
              <a:rPr lang="en-US" smtClean="0"/>
              <a:t>20/4/2026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51777-1674-678D-9141-9CFB7164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04579-6B29-CBDD-C3AF-B67B370C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9B3416-0E24-4D2E-B6A9-EE93AA58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B09470-EBFF-154C-CB14-72F0BE0F4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8FD147-259C-A6C7-145E-C875DA923AF7}"/>
              </a:ext>
            </a:extLst>
          </p:cNvPr>
          <p:cNvSpPr/>
          <p:nvPr userDrawn="1"/>
        </p:nvSpPr>
        <p:spPr>
          <a:xfrm>
            <a:off x="323273" y="223982"/>
            <a:ext cx="11545455" cy="6410037"/>
          </a:xfrm>
          <a:custGeom>
            <a:avLst/>
            <a:gdLst>
              <a:gd name="csX0" fmla="*/ 0 w 11545455"/>
              <a:gd name="csY0" fmla="*/ 1068361 h 6410037"/>
              <a:gd name="csX1" fmla="*/ 1068361 w 11545455"/>
              <a:gd name="csY1" fmla="*/ 0 h 6410037"/>
              <a:gd name="csX2" fmla="*/ 10477094 w 11545455"/>
              <a:gd name="csY2" fmla="*/ 0 h 6410037"/>
              <a:gd name="csX3" fmla="*/ 11545455 w 11545455"/>
              <a:gd name="csY3" fmla="*/ 1068361 h 6410037"/>
              <a:gd name="csX4" fmla="*/ 11545455 w 11545455"/>
              <a:gd name="csY4" fmla="*/ 5341676 h 6410037"/>
              <a:gd name="csX5" fmla="*/ 10477094 w 11545455"/>
              <a:gd name="csY5" fmla="*/ 6410037 h 6410037"/>
              <a:gd name="csX6" fmla="*/ 1068361 w 11545455"/>
              <a:gd name="csY6" fmla="*/ 6410037 h 6410037"/>
              <a:gd name="csX7" fmla="*/ 0 w 11545455"/>
              <a:gd name="csY7" fmla="*/ 5341676 h 6410037"/>
              <a:gd name="csX8" fmla="*/ 0 w 11545455"/>
              <a:gd name="csY8" fmla="*/ 1068361 h 64100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545455" h="6410037" fill="none" extrusionOk="0">
                <a:moveTo>
                  <a:pt x="0" y="1068361"/>
                </a:moveTo>
                <a:cubicBezTo>
                  <a:pt x="116540" y="465318"/>
                  <a:pt x="483031" y="15166"/>
                  <a:pt x="1068361" y="0"/>
                </a:cubicBezTo>
                <a:cubicBezTo>
                  <a:pt x="3793510" y="117877"/>
                  <a:pt x="7619476" y="-116259"/>
                  <a:pt x="10477094" y="0"/>
                </a:cubicBezTo>
                <a:cubicBezTo>
                  <a:pt x="11073616" y="8088"/>
                  <a:pt x="11510763" y="483095"/>
                  <a:pt x="11545455" y="1068361"/>
                </a:cubicBezTo>
                <a:cubicBezTo>
                  <a:pt x="11686005" y="2998373"/>
                  <a:pt x="11512541" y="3798095"/>
                  <a:pt x="11545455" y="5341676"/>
                </a:cubicBezTo>
                <a:cubicBezTo>
                  <a:pt x="11452656" y="5955277"/>
                  <a:pt x="10982746" y="6454094"/>
                  <a:pt x="10477094" y="6410037"/>
                </a:cubicBezTo>
                <a:cubicBezTo>
                  <a:pt x="6582547" y="6405147"/>
                  <a:pt x="5518290" y="6389775"/>
                  <a:pt x="1068361" y="6410037"/>
                </a:cubicBezTo>
                <a:cubicBezTo>
                  <a:pt x="522319" y="6428456"/>
                  <a:pt x="-30630" y="6043785"/>
                  <a:pt x="0" y="5341676"/>
                </a:cubicBezTo>
                <a:cubicBezTo>
                  <a:pt x="21702" y="4681445"/>
                  <a:pt x="-156026" y="2240219"/>
                  <a:pt x="0" y="1068361"/>
                </a:cubicBezTo>
                <a:close/>
              </a:path>
              <a:path w="11545455" h="6410037" stroke="0" extrusionOk="0">
                <a:moveTo>
                  <a:pt x="0" y="1068361"/>
                </a:moveTo>
                <a:cubicBezTo>
                  <a:pt x="3455" y="467908"/>
                  <a:pt x="540328" y="-23558"/>
                  <a:pt x="1068361" y="0"/>
                </a:cubicBezTo>
                <a:cubicBezTo>
                  <a:pt x="3428797" y="90455"/>
                  <a:pt x="9051099" y="160449"/>
                  <a:pt x="10477094" y="0"/>
                </a:cubicBezTo>
                <a:cubicBezTo>
                  <a:pt x="11017877" y="-19093"/>
                  <a:pt x="11500867" y="530982"/>
                  <a:pt x="11545455" y="1068361"/>
                </a:cubicBezTo>
                <a:cubicBezTo>
                  <a:pt x="11563028" y="1904122"/>
                  <a:pt x="11637074" y="4765424"/>
                  <a:pt x="11545455" y="5341676"/>
                </a:cubicBezTo>
                <a:cubicBezTo>
                  <a:pt x="11623054" y="5897827"/>
                  <a:pt x="11036808" y="6420885"/>
                  <a:pt x="10477094" y="6410037"/>
                </a:cubicBezTo>
                <a:cubicBezTo>
                  <a:pt x="7732313" y="6530159"/>
                  <a:pt x="5721765" y="6331203"/>
                  <a:pt x="1068361" y="6410037"/>
                </a:cubicBezTo>
                <a:cubicBezTo>
                  <a:pt x="568631" y="6363099"/>
                  <a:pt x="-47904" y="5983439"/>
                  <a:pt x="0" y="5341676"/>
                </a:cubicBezTo>
                <a:cubicBezTo>
                  <a:pt x="67431" y="4283128"/>
                  <a:pt x="76060" y="2491030"/>
                  <a:pt x="0" y="1068361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5151077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6B03D742-2FE8-5B83-53E4-ACC642326AE5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66F259-64A3-5E01-4266-170593EB40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81F517-AFBB-BAC7-6DFE-AE5E9F0C9C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29AE49-32BF-01FE-E99E-6CE0F03D83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39734" y="-440309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7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CC24D7-4C0A-514D-F5F4-595FF313E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20FA51-2434-F883-1C24-9E021E1D0368}"/>
              </a:ext>
            </a:extLst>
          </p:cNvPr>
          <p:cNvSpPr/>
          <p:nvPr userDrawn="1"/>
        </p:nvSpPr>
        <p:spPr>
          <a:xfrm>
            <a:off x="397164" y="2382981"/>
            <a:ext cx="11397672" cy="3955474"/>
          </a:xfrm>
          <a:custGeom>
            <a:avLst/>
            <a:gdLst>
              <a:gd name="csX0" fmla="*/ 0 w 11397672"/>
              <a:gd name="csY0" fmla="*/ 659259 h 3955474"/>
              <a:gd name="csX1" fmla="*/ 659259 w 11397672"/>
              <a:gd name="csY1" fmla="*/ 0 h 3955474"/>
              <a:gd name="csX2" fmla="*/ 10738413 w 11397672"/>
              <a:gd name="csY2" fmla="*/ 0 h 3955474"/>
              <a:gd name="csX3" fmla="*/ 11397672 w 11397672"/>
              <a:gd name="csY3" fmla="*/ 659259 h 3955474"/>
              <a:gd name="csX4" fmla="*/ 11397672 w 11397672"/>
              <a:gd name="csY4" fmla="*/ 3296215 h 3955474"/>
              <a:gd name="csX5" fmla="*/ 10738413 w 11397672"/>
              <a:gd name="csY5" fmla="*/ 3955474 h 3955474"/>
              <a:gd name="csX6" fmla="*/ 659259 w 11397672"/>
              <a:gd name="csY6" fmla="*/ 3955474 h 3955474"/>
              <a:gd name="csX7" fmla="*/ 0 w 11397672"/>
              <a:gd name="csY7" fmla="*/ 3296215 h 3955474"/>
              <a:gd name="csX8" fmla="*/ 0 w 11397672"/>
              <a:gd name="csY8" fmla="*/ 659259 h 39554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97672" h="3955474" fill="none" extrusionOk="0">
                <a:moveTo>
                  <a:pt x="0" y="659259"/>
                </a:moveTo>
                <a:cubicBezTo>
                  <a:pt x="67172" y="287665"/>
                  <a:pt x="316476" y="68650"/>
                  <a:pt x="659259" y="0"/>
                </a:cubicBezTo>
                <a:cubicBezTo>
                  <a:pt x="2384706" y="117877"/>
                  <a:pt x="7667083" y="-116259"/>
                  <a:pt x="10738413" y="0"/>
                </a:cubicBezTo>
                <a:cubicBezTo>
                  <a:pt x="11138641" y="45074"/>
                  <a:pt x="11353648" y="301217"/>
                  <a:pt x="11397672" y="659259"/>
                </a:cubicBezTo>
                <a:cubicBezTo>
                  <a:pt x="11538222" y="1278315"/>
                  <a:pt x="11364758" y="2926117"/>
                  <a:pt x="11397672" y="3296215"/>
                </a:cubicBezTo>
                <a:cubicBezTo>
                  <a:pt x="11373592" y="3666428"/>
                  <a:pt x="11097968" y="3957846"/>
                  <a:pt x="10738413" y="3955474"/>
                </a:cubicBezTo>
                <a:cubicBezTo>
                  <a:pt x="7228208" y="3950584"/>
                  <a:pt x="2424660" y="3935212"/>
                  <a:pt x="659259" y="3955474"/>
                </a:cubicBezTo>
                <a:cubicBezTo>
                  <a:pt x="344050" y="3975941"/>
                  <a:pt x="-2229" y="3668470"/>
                  <a:pt x="0" y="3296215"/>
                </a:cubicBezTo>
                <a:cubicBezTo>
                  <a:pt x="21702" y="2493378"/>
                  <a:pt x="-156026" y="1728196"/>
                  <a:pt x="0" y="659259"/>
                </a:cubicBezTo>
                <a:close/>
              </a:path>
              <a:path w="11397672" h="3955474" stroke="0" extrusionOk="0">
                <a:moveTo>
                  <a:pt x="0" y="659259"/>
                </a:moveTo>
                <a:cubicBezTo>
                  <a:pt x="13311" y="255039"/>
                  <a:pt x="342788" y="-18095"/>
                  <a:pt x="659259" y="0"/>
                </a:cubicBezTo>
                <a:cubicBezTo>
                  <a:pt x="1961967" y="90455"/>
                  <a:pt x="8416183" y="160449"/>
                  <a:pt x="10738413" y="0"/>
                </a:cubicBezTo>
                <a:cubicBezTo>
                  <a:pt x="11071790" y="-11908"/>
                  <a:pt x="11389707" y="304567"/>
                  <a:pt x="11397672" y="659259"/>
                </a:cubicBezTo>
                <a:cubicBezTo>
                  <a:pt x="11415245" y="1643320"/>
                  <a:pt x="11489291" y="2234750"/>
                  <a:pt x="11397672" y="3296215"/>
                </a:cubicBezTo>
                <a:cubicBezTo>
                  <a:pt x="11423467" y="3649049"/>
                  <a:pt x="11080667" y="3963288"/>
                  <a:pt x="10738413" y="3955474"/>
                </a:cubicBezTo>
                <a:cubicBezTo>
                  <a:pt x="7692245" y="4075596"/>
                  <a:pt x="3206948" y="3876640"/>
                  <a:pt x="659259" y="3955474"/>
                </a:cubicBezTo>
                <a:cubicBezTo>
                  <a:pt x="332466" y="3936084"/>
                  <a:pt x="-7029" y="3667903"/>
                  <a:pt x="0" y="3296215"/>
                </a:cubicBezTo>
                <a:cubicBezTo>
                  <a:pt x="67431" y="2515470"/>
                  <a:pt x="76060" y="1765197"/>
                  <a:pt x="0" y="659259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5151077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2A4B367A-C504-355A-7519-DE2F88C54B49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10570-29BD-F70B-1487-66F48923B5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8EE8BB-D9C1-F7AA-AA74-7AFB650890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4A9F4F-F587-5CD7-165C-DA1195356A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39734" y="-440309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9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05A218-F896-BE57-72F7-074EF62AA3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b="5555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2049EDD6-C6A0-6BF2-F684-5031F879C514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EA9863-4035-970D-CAA5-F9B6C76218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3B6A1-0AC9-2656-9818-E6A68C2021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88A22F-743E-F35A-E9BC-44436F986EE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39734" y="-440309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8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74016-C4E1-40DA-CB9D-20B0C4C3C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28453-32F8-C944-87F3-DA1978043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F73F7-05B1-A75B-8D6E-703F986D4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C5F95-B7AC-43DA-1894-9C95EA383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881CD-89EB-86C1-0072-128AC9FF1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A95C0-E9C6-2154-B56F-3657E42C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390A26-D631-4A18-B82A-FFDC3E6A8627}" type="datetimeFigureOut">
              <a:rPr lang="en-US" smtClean="0"/>
              <a:t>20/4/2026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4D7516-9CB1-C744-D4A4-8D5C6559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60CFE1-15DD-A9C3-7080-4EAE5ED9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9B3416-0E24-4D2E-B6A9-EE93AA58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1D2E8-BFA3-A09C-F82E-44AC1447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B065CB-25C2-2220-6908-3FF0994A5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390A26-D631-4A18-B82A-FFDC3E6A8627}" type="datetimeFigureOut">
              <a:rPr lang="en-US" smtClean="0"/>
              <a:t>20/4/2026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BD32C-EFA4-44AD-3015-6D2CB5E0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6DEB9-EBCD-DF81-61F5-02AF01F1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9B3416-0E24-4D2E-B6A9-EE93AA58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8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D9A3B-4540-034D-3C74-190A06894C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390A26-D631-4A18-B82A-FFDC3E6A8627}" type="datetimeFigureOut">
              <a:rPr lang="en-US" smtClean="0"/>
              <a:t>20/4/2026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8FFF0F-3EE5-C78E-76F3-EAA60956A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B5D52-E67B-7279-DC76-C3EFDE70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9B3416-0E24-4D2E-B6A9-EE93AA58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66AC-8665-5C92-6CA5-616627333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572C1-2B13-B1AF-3DF0-ADEFEEBC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8F5F4-2177-F864-B66A-9C2B15E1F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FB53E-5DA5-CF78-C136-453C03AF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390A26-D631-4A18-B82A-FFDC3E6A8627}" type="datetimeFigureOut">
              <a:rPr lang="en-US" smtClean="0"/>
              <a:t>20/4/2026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6F45C-7D3F-B998-AB44-0F976A659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75E5F-630B-D7C0-7EE6-C05C2B0B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9B3416-0E24-4D2E-B6A9-EE93AA58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7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F551-C460-6FFA-DFF7-0953CC00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ADD146-4C4F-0182-A7B7-BC2861680C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68EF2-D34B-42F7-F0AE-AF26897D9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6240E-DDEF-41DE-F152-897DBACA4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390A26-D631-4A18-B82A-FFDC3E6A8627}" type="datetimeFigureOut">
              <a:rPr lang="en-US" smtClean="0"/>
              <a:t>20/4/2026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F316D-3FE0-6E8F-16D9-A18825D1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BA072-93EE-53CF-C793-BE3086C5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9B3416-0E24-4D2E-B6A9-EE93AA58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8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488A0BC8-8269-CA7F-A25A-BE6179B6DA64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9C2A7B-9A89-208F-39BC-BDB1A4CEB76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44F8F7-25ED-5FDA-7661-2A801D1F7E0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DB4742-EE05-C249-F345-BC2C1A0DC96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439734" y="-440309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4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CCB7BD9-3AA9-B520-B3DA-D59A80B21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85"/>
            <a:ext cx="11839458" cy="67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30585-9746-7DD4-F41A-28B266705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CCDA10-3B9A-F105-2583-FB2DEF04F4C3}"/>
              </a:ext>
            </a:extLst>
          </p:cNvPr>
          <p:cNvSpPr/>
          <p:nvPr/>
        </p:nvSpPr>
        <p:spPr>
          <a:xfrm>
            <a:off x="297721" y="1558490"/>
            <a:ext cx="11692128" cy="4926503"/>
          </a:xfrm>
          <a:custGeom>
            <a:avLst/>
            <a:gdLst>
              <a:gd name="csX0" fmla="*/ 0 w 11692128"/>
              <a:gd name="csY0" fmla="*/ 0 h 4926503"/>
              <a:gd name="csX1" fmla="*/ 233843 w 11692128"/>
              <a:gd name="csY1" fmla="*/ 0 h 4926503"/>
              <a:gd name="csX2" fmla="*/ 818449 w 11692128"/>
              <a:gd name="csY2" fmla="*/ 0 h 4926503"/>
              <a:gd name="csX3" fmla="*/ 1519977 w 11692128"/>
              <a:gd name="csY3" fmla="*/ 0 h 4926503"/>
              <a:gd name="csX4" fmla="*/ 2338426 w 11692128"/>
              <a:gd name="csY4" fmla="*/ 0 h 4926503"/>
              <a:gd name="csX5" fmla="*/ 2572268 w 11692128"/>
              <a:gd name="csY5" fmla="*/ 0 h 4926503"/>
              <a:gd name="csX6" fmla="*/ 3273796 w 11692128"/>
              <a:gd name="csY6" fmla="*/ 0 h 4926503"/>
              <a:gd name="csX7" fmla="*/ 3507638 w 11692128"/>
              <a:gd name="csY7" fmla="*/ 0 h 4926503"/>
              <a:gd name="csX8" fmla="*/ 3858402 w 11692128"/>
              <a:gd name="csY8" fmla="*/ 0 h 4926503"/>
              <a:gd name="csX9" fmla="*/ 4559930 w 11692128"/>
              <a:gd name="csY9" fmla="*/ 0 h 4926503"/>
              <a:gd name="csX10" fmla="*/ 5378379 w 11692128"/>
              <a:gd name="csY10" fmla="*/ 0 h 4926503"/>
              <a:gd name="csX11" fmla="*/ 5729143 w 11692128"/>
              <a:gd name="csY11" fmla="*/ 0 h 4926503"/>
              <a:gd name="csX12" fmla="*/ 6313749 w 11692128"/>
              <a:gd name="csY12" fmla="*/ 0 h 4926503"/>
              <a:gd name="csX13" fmla="*/ 7132198 w 11692128"/>
              <a:gd name="csY13" fmla="*/ 0 h 4926503"/>
              <a:gd name="csX14" fmla="*/ 7950647 w 11692128"/>
              <a:gd name="csY14" fmla="*/ 0 h 4926503"/>
              <a:gd name="csX15" fmla="*/ 8769096 w 11692128"/>
              <a:gd name="csY15" fmla="*/ 0 h 4926503"/>
              <a:gd name="csX16" fmla="*/ 9353702 w 11692128"/>
              <a:gd name="csY16" fmla="*/ 0 h 4926503"/>
              <a:gd name="csX17" fmla="*/ 9938309 w 11692128"/>
              <a:gd name="csY17" fmla="*/ 0 h 4926503"/>
              <a:gd name="csX18" fmla="*/ 10405994 w 11692128"/>
              <a:gd name="csY18" fmla="*/ 0 h 4926503"/>
              <a:gd name="csX19" fmla="*/ 10639836 w 11692128"/>
              <a:gd name="csY19" fmla="*/ 0 h 4926503"/>
              <a:gd name="csX20" fmla="*/ 11107522 w 11692128"/>
              <a:gd name="csY20" fmla="*/ 0 h 4926503"/>
              <a:gd name="csX21" fmla="*/ 11692128 w 11692128"/>
              <a:gd name="csY21" fmla="*/ 0 h 4926503"/>
              <a:gd name="csX22" fmla="*/ 11692128 w 11692128"/>
              <a:gd name="csY22" fmla="*/ 498124 h 4926503"/>
              <a:gd name="csX23" fmla="*/ 11692128 w 11692128"/>
              <a:gd name="csY23" fmla="*/ 946983 h 4926503"/>
              <a:gd name="csX24" fmla="*/ 11692128 w 11692128"/>
              <a:gd name="csY24" fmla="*/ 1494373 h 4926503"/>
              <a:gd name="csX25" fmla="*/ 11692128 w 11692128"/>
              <a:gd name="csY25" fmla="*/ 1992497 h 4926503"/>
              <a:gd name="csX26" fmla="*/ 11692128 w 11692128"/>
              <a:gd name="csY26" fmla="*/ 2490621 h 4926503"/>
              <a:gd name="csX27" fmla="*/ 11692128 w 11692128"/>
              <a:gd name="csY27" fmla="*/ 3038010 h 4926503"/>
              <a:gd name="csX28" fmla="*/ 11692128 w 11692128"/>
              <a:gd name="csY28" fmla="*/ 3585399 h 4926503"/>
              <a:gd name="csX29" fmla="*/ 11692128 w 11692128"/>
              <a:gd name="csY29" fmla="*/ 4132789 h 4926503"/>
              <a:gd name="csX30" fmla="*/ 11692128 w 11692128"/>
              <a:gd name="csY30" fmla="*/ 4926503 h 4926503"/>
              <a:gd name="csX31" fmla="*/ 10990600 w 11692128"/>
              <a:gd name="csY31" fmla="*/ 4926503 h 4926503"/>
              <a:gd name="csX32" fmla="*/ 10756758 w 11692128"/>
              <a:gd name="csY32" fmla="*/ 4926503 h 4926503"/>
              <a:gd name="csX33" fmla="*/ 10172151 w 11692128"/>
              <a:gd name="csY33" fmla="*/ 4926503 h 4926503"/>
              <a:gd name="csX34" fmla="*/ 9470624 w 11692128"/>
              <a:gd name="csY34" fmla="*/ 4926503 h 4926503"/>
              <a:gd name="csX35" fmla="*/ 8769096 w 11692128"/>
              <a:gd name="csY35" fmla="*/ 4926503 h 4926503"/>
              <a:gd name="csX36" fmla="*/ 8301411 w 11692128"/>
              <a:gd name="csY36" fmla="*/ 4926503 h 4926503"/>
              <a:gd name="csX37" fmla="*/ 8067568 w 11692128"/>
              <a:gd name="csY37" fmla="*/ 4926503 h 4926503"/>
              <a:gd name="csX38" fmla="*/ 7833726 w 11692128"/>
              <a:gd name="csY38" fmla="*/ 4926503 h 4926503"/>
              <a:gd name="csX39" fmla="*/ 7132198 w 11692128"/>
              <a:gd name="csY39" fmla="*/ 4926503 h 4926503"/>
              <a:gd name="csX40" fmla="*/ 6313749 w 11692128"/>
              <a:gd name="csY40" fmla="*/ 4926503 h 4926503"/>
              <a:gd name="csX41" fmla="*/ 5962985 w 11692128"/>
              <a:gd name="csY41" fmla="*/ 4926503 h 4926503"/>
              <a:gd name="csX42" fmla="*/ 5144536 w 11692128"/>
              <a:gd name="csY42" fmla="*/ 4926503 h 4926503"/>
              <a:gd name="csX43" fmla="*/ 4910694 w 11692128"/>
              <a:gd name="csY43" fmla="*/ 4926503 h 4926503"/>
              <a:gd name="csX44" fmla="*/ 4676851 w 11692128"/>
              <a:gd name="csY44" fmla="*/ 4926503 h 4926503"/>
              <a:gd name="csX45" fmla="*/ 4326087 w 11692128"/>
              <a:gd name="csY45" fmla="*/ 4926503 h 4926503"/>
              <a:gd name="csX46" fmla="*/ 3624560 w 11692128"/>
              <a:gd name="csY46" fmla="*/ 4926503 h 4926503"/>
              <a:gd name="csX47" fmla="*/ 3273796 w 11692128"/>
              <a:gd name="csY47" fmla="*/ 4926503 h 4926503"/>
              <a:gd name="csX48" fmla="*/ 2572268 w 11692128"/>
              <a:gd name="csY48" fmla="*/ 4926503 h 4926503"/>
              <a:gd name="csX49" fmla="*/ 1870740 w 11692128"/>
              <a:gd name="csY49" fmla="*/ 4926503 h 4926503"/>
              <a:gd name="csX50" fmla="*/ 1169213 w 11692128"/>
              <a:gd name="csY50" fmla="*/ 4926503 h 4926503"/>
              <a:gd name="csX51" fmla="*/ 701528 w 11692128"/>
              <a:gd name="csY51" fmla="*/ 4926503 h 4926503"/>
              <a:gd name="csX52" fmla="*/ 0 w 11692128"/>
              <a:gd name="csY52" fmla="*/ 4926503 h 4926503"/>
              <a:gd name="csX53" fmla="*/ 0 w 11692128"/>
              <a:gd name="csY53" fmla="*/ 4280584 h 4926503"/>
              <a:gd name="csX54" fmla="*/ 0 w 11692128"/>
              <a:gd name="csY54" fmla="*/ 3683929 h 4926503"/>
              <a:gd name="csX55" fmla="*/ 0 w 11692128"/>
              <a:gd name="csY55" fmla="*/ 3038010 h 4926503"/>
              <a:gd name="csX56" fmla="*/ 0 w 11692128"/>
              <a:gd name="csY56" fmla="*/ 2638416 h 4926503"/>
              <a:gd name="csX57" fmla="*/ 0 w 11692128"/>
              <a:gd name="csY57" fmla="*/ 2140292 h 4926503"/>
              <a:gd name="csX58" fmla="*/ 0 w 11692128"/>
              <a:gd name="csY58" fmla="*/ 1543638 h 4926503"/>
              <a:gd name="csX59" fmla="*/ 0 w 11692128"/>
              <a:gd name="csY59" fmla="*/ 946983 h 4926503"/>
              <a:gd name="csX60" fmla="*/ 0 w 11692128"/>
              <a:gd name="csY60" fmla="*/ 0 h 49265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</a:cxnLst>
            <a:rect l="l" t="t" r="r" b="b"/>
            <a:pathLst>
              <a:path w="11692128" h="4926503" fill="none" extrusionOk="0">
                <a:moveTo>
                  <a:pt x="0" y="0"/>
                </a:moveTo>
                <a:cubicBezTo>
                  <a:pt x="65826" y="-5824"/>
                  <a:pt x="143596" y="13550"/>
                  <a:pt x="233843" y="0"/>
                </a:cubicBezTo>
                <a:cubicBezTo>
                  <a:pt x="324090" y="-13550"/>
                  <a:pt x="630421" y="37627"/>
                  <a:pt x="818449" y="0"/>
                </a:cubicBezTo>
                <a:cubicBezTo>
                  <a:pt x="1006477" y="-37627"/>
                  <a:pt x="1187511" y="39683"/>
                  <a:pt x="1519977" y="0"/>
                </a:cubicBezTo>
                <a:cubicBezTo>
                  <a:pt x="1852443" y="-39683"/>
                  <a:pt x="2173410" y="40584"/>
                  <a:pt x="2338426" y="0"/>
                </a:cubicBezTo>
                <a:cubicBezTo>
                  <a:pt x="2503442" y="-40584"/>
                  <a:pt x="2516203" y="22470"/>
                  <a:pt x="2572268" y="0"/>
                </a:cubicBezTo>
                <a:cubicBezTo>
                  <a:pt x="2628333" y="-22470"/>
                  <a:pt x="3122361" y="69399"/>
                  <a:pt x="3273796" y="0"/>
                </a:cubicBezTo>
                <a:cubicBezTo>
                  <a:pt x="3425231" y="-69399"/>
                  <a:pt x="3427054" y="1818"/>
                  <a:pt x="3507638" y="0"/>
                </a:cubicBezTo>
                <a:cubicBezTo>
                  <a:pt x="3588222" y="-1818"/>
                  <a:pt x="3694984" y="22995"/>
                  <a:pt x="3858402" y="0"/>
                </a:cubicBezTo>
                <a:cubicBezTo>
                  <a:pt x="4021820" y="-22995"/>
                  <a:pt x="4247254" y="54307"/>
                  <a:pt x="4559930" y="0"/>
                </a:cubicBezTo>
                <a:cubicBezTo>
                  <a:pt x="4872606" y="-54307"/>
                  <a:pt x="5047649" y="40399"/>
                  <a:pt x="5378379" y="0"/>
                </a:cubicBezTo>
                <a:cubicBezTo>
                  <a:pt x="5709109" y="-40399"/>
                  <a:pt x="5593808" y="22526"/>
                  <a:pt x="5729143" y="0"/>
                </a:cubicBezTo>
                <a:cubicBezTo>
                  <a:pt x="5864478" y="-22526"/>
                  <a:pt x="6120823" y="13913"/>
                  <a:pt x="6313749" y="0"/>
                </a:cubicBezTo>
                <a:cubicBezTo>
                  <a:pt x="6506675" y="-13913"/>
                  <a:pt x="6889727" y="72425"/>
                  <a:pt x="7132198" y="0"/>
                </a:cubicBezTo>
                <a:cubicBezTo>
                  <a:pt x="7374669" y="-72425"/>
                  <a:pt x="7643513" y="91903"/>
                  <a:pt x="7950647" y="0"/>
                </a:cubicBezTo>
                <a:cubicBezTo>
                  <a:pt x="8257781" y="-91903"/>
                  <a:pt x="8548774" y="88287"/>
                  <a:pt x="8769096" y="0"/>
                </a:cubicBezTo>
                <a:cubicBezTo>
                  <a:pt x="8989418" y="-88287"/>
                  <a:pt x="9201615" y="1573"/>
                  <a:pt x="9353702" y="0"/>
                </a:cubicBezTo>
                <a:cubicBezTo>
                  <a:pt x="9505789" y="-1573"/>
                  <a:pt x="9751493" y="19906"/>
                  <a:pt x="9938309" y="0"/>
                </a:cubicBezTo>
                <a:cubicBezTo>
                  <a:pt x="10125125" y="-19906"/>
                  <a:pt x="10264862" y="52050"/>
                  <a:pt x="10405994" y="0"/>
                </a:cubicBezTo>
                <a:cubicBezTo>
                  <a:pt x="10547127" y="-52050"/>
                  <a:pt x="10541346" y="5222"/>
                  <a:pt x="10639836" y="0"/>
                </a:cubicBezTo>
                <a:cubicBezTo>
                  <a:pt x="10738326" y="-5222"/>
                  <a:pt x="10990400" y="54753"/>
                  <a:pt x="11107522" y="0"/>
                </a:cubicBezTo>
                <a:cubicBezTo>
                  <a:pt x="11224644" y="-54753"/>
                  <a:pt x="11507433" y="66719"/>
                  <a:pt x="11692128" y="0"/>
                </a:cubicBezTo>
                <a:cubicBezTo>
                  <a:pt x="11709709" y="202293"/>
                  <a:pt x="11683563" y="308470"/>
                  <a:pt x="11692128" y="498124"/>
                </a:cubicBezTo>
                <a:cubicBezTo>
                  <a:pt x="11700693" y="687778"/>
                  <a:pt x="11679414" y="835345"/>
                  <a:pt x="11692128" y="946983"/>
                </a:cubicBezTo>
                <a:cubicBezTo>
                  <a:pt x="11704842" y="1058621"/>
                  <a:pt x="11636221" y="1313189"/>
                  <a:pt x="11692128" y="1494373"/>
                </a:cubicBezTo>
                <a:cubicBezTo>
                  <a:pt x="11748035" y="1675557"/>
                  <a:pt x="11676866" y="1828997"/>
                  <a:pt x="11692128" y="1992497"/>
                </a:cubicBezTo>
                <a:cubicBezTo>
                  <a:pt x="11707390" y="2155997"/>
                  <a:pt x="11670783" y="2328181"/>
                  <a:pt x="11692128" y="2490621"/>
                </a:cubicBezTo>
                <a:cubicBezTo>
                  <a:pt x="11713473" y="2653061"/>
                  <a:pt x="11662279" y="2797685"/>
                  <a:pt x="11692128" y="3038010"/>
                </a:cubicBezTo>
                <a:cubicBezTo>
                  <a:pt x="11721977" y="3278335"/>
                  <a:pt x="11665838" y="3421426"/>
                  <a:pt x="11692128" y="3585399"/>
                </a:cubicBezTo>
                <a:cubicBezTo>
                  <a:pt x="11718418" y="3749372"/>
                  <a:pt x="11642092" y="3874818"/>
                  <a:pt x="11692128" y="4132789"/>
                </a:cubicBezTo>
                <a:cubicBezTo>
                  <a:pt x="11742164" y="4390760"/>
                  <a:pt x="11657437" y="4753604"/>
                  <a:pt x="11692128" y="4926503"/>
                </a:cubicBezTo>
                <a:cubicBezTo>
                  <a:pt x="11427941" y="4953660"/>
                  <a:pt x="11174764" y="4854435"/>
                  <a:pt x="10990600" y="4926503"/>
                </a:cubicBezTo>
                <a:cubicBezTo>
                  <a:pt x="10806436" y="4998571"/>
                  <a:pt x="10832708" y="4925533"/>
                  <a:pt x="10756758" y="4926503"/>
                </a:cubicBezTo>
                <a:cubicBezTo>
                  <a:pt x="10680808" y="4927473"/>
                  <a:pt x="10313365" y="4910676"/>
                  <a:pt x="10172151" y="4926503"/>
                </a:cubicBezTo>
                <a:cubicBezTo>
                  <a:pt x="10030937" y="4942330"/>
                  <a:pt x="9655246" y="4925998"/>
                  <a:pt x="9470624" y="4926503"/>
                </a:cubicBezTo>
                <a:cubicBezTo>
                  <a:pt x="9286002" y="4927008"/>
                  <a:pt x="8995334" y="4902627"/>
                  <a:pt x="8769096" y="4926503"/>
                </a:cubicBezTo>
                <a:cubicBezTo>
                  <a:pt x="8542858" y="4950379"/>
                  <a:pt x="8445505" y="4916298"/>
                  <a:pt x="8301411" y="4926503"/>
                </a:cubicBezTo>
                <a:cubicBezTo>
                  <a:pt x="8157318" y="4936708"/>
                  <a:pt x="8179165" y="4920289"/>
                  <a:pt x="8067568" y="4926503"/>
                </a:cubicBezTo>
                <a:cubicBezTo>
                  <a:pt x="7955971" y="4932717"/>
                  <a:pt x="7942688" y="4916141"/>
                  <a:pt x="7833726" y="4926503"/>
                </a:cubicBezTo>
                <a:cubicBezTo>
                  <a:pt x="7724764" y="4936865"/>
                  <a:pt x="7336857" y="4862578"/>
                  <a:pt x="7132198" y="4926503"/>
                </a:cubicBezTo>
                <a:cubicBezTo>
                  <a:pt x="6927539" y="4990428"/>
                  <a:pt x="6538640" y="4890926"/>
                  <a:pt x="6313749" y="4926503"/>
                </a:cubicBezTo>
                <a:cubicBezTo>
                  <a:pt x="6088858" y="4962080"/>
                  <a:pt x="6087076" y="4897432"/>
                  <a:pt x="5962985" y="4926503"/>
                </a:cubicBezTo>
                <a:cubicBezTo>
                  <a:pt x="5838894" y="4955574"/>
                  <a:pt x="5407004" y="4882585"/>
                  <a:pt x="5144536" y="4926503"/>
                </a:cubicBezTo>
                <a:cubicBezTo>
                  <a:pt x="4882068" y="4970421"/>
                  <a:pt x="4966667" y="4919309"/>
                  <a:pt x="4910694" y="4926503"/>
                </a:cubicBezTo>
                <a:cubicBezTo>
                  <a:pt x="4854721" y="4933697"/>
                  <a:pt x="4754241" y="4900565"/>
                  <a:pt x="4676851" y="4926503"/>
                </a:cubicBezTo>
                <a:cubicBezTo>
                  <a:pt x="4599461" y="4952441"/>
                  <a:pt x="4456565" y="4892850"/>
                  <a:pt x="4326087" y="4926503"/>
                </a:cubicBezTo>
                <a:cubicBezTo>
                  <a:pt x="4195609" y="4960156"/>
                  <a:pt x="3790421" y="4883155"/>
                  <a:pt x="3624560" y="4926503"/>
                </a:cubicBezTo>
                <a:cubicBezTo>
                  <a:pt x="3458699" y="4969851"/>
                  <a:pt x="3423122" y="4922533"/>
                  <a:pt x="3273796" y="4926503"/>
                </a:cubicBezTo>
                <a:cubicBezTo>
                  <a:pt x="3124470" y="4930473"/>
                  <a:pt x="2850406" y="4896416"/>
                  <a:pt x="2572268" y="4926503"/>
                </a:cubicBezTo>
                <a:cubicBezTo>
                  <a:pt x="2294130" y="4956590"/>
                  <a:pt x="2058917" y="4910126"/>
                  <a:pt x="1870740" y="4926503"/>
                </a:cubicBezTo>
                <a:cubicBezTo>
                  <a:pt x="1682563" y="4942880"/>
                  <a:pt x="1476401" y="4887717"/>
                  <a:pt x="1169213" y="4926503"/>
                </a:cubicBezTo>
                <a:cubicBezTo>
                  <a:pt x="862025" y="4965289"/>
                  <a:pt x="833276" y="4871124"/>
                  <a:pt x="701528" y="4926503"/>
                </a:cubicBezTo>
                <a:cubicBezTo>
                  <a:pt x="569780" y="4981882"/>
                  <a:pt x="324249" y="4896705"/>
                  <a:pt x="0" y="4926503"/>
                </a:cubicBezTo>
                <a:cubicBezTo>
                  <a:pt x="-39088" y="4755923"/>
                  <a:pt x="1213" y="4581683"/>
                  <a:pt x="0" y="4280584"/>
                </a:cubicBezTo>
                <a:cubicBezTo>
                  <a:pt x="-1213" y="3979485"/>
                  <a:pt x="3463" y="3808522"/>
                  <a:pt x="0" y="3683929"/>
                </a:cubicBezTo>
                <a:cubicBezTo>
                  <a:pt x="-3463" y="3559336"/>
                  <a:pt x="49078" y="3216588"/>
                  <a:pt x="0" y="3038010"/>
                </a:cubicBezTo>
                <a:cubicBezTo>
                  <a:pt x="-49078" y="2859432"/>
                  <a:pt x="34703" y="2720100"/>
                  <a:pt x="0" y="2638416"/>
                </a:cubicBezTo>
                <a:cubicBezTo>
                  <a:pt x="-34703" y="2556732"/>
                  <a:pt x="8262" y="2240999"/>
                  <a:pt x="0" y="2140292"/>
                </a:cubicBezTo>
                <a:cubicBezTo>
                  <a:pt x="-8262" y="2039585"/>
                  <a:pt x="13118" y="1761115"/>
                  <a:pt x="0" y="1543638"/>
                </a:cubicBezTo>
                <a:cubicBezTo>
                  <a:pt x="-13118" y="1326161"/>
                  <a:pt x="61179" y="1097494"/>
                  <a:pt x="0" y="946983"/>
                </a:cubicBezTo>
                <a:cubicBezTo>
                  <a:pt x="-61179" y="796473"/>
                  <a:pt x="82269" y="234924"/>
                  <a:pt x="0" y="0"/>
                </a:cubicBezTo>
                <a:close/>
              </a:path>
              <a:path w="11692128" h="4926503" stroke="0" extrusionOk="0">
                <a:moveTo>
                  <a:pt x="0" y="0"/>
                </a:moveTo>
                <a:cubicBezTo>
                  <a:pt x="106143" y="-32042"/>
                  <a:pt x="279563" y="36609"/>
                  <a:pt x="350764" y="0"/>
                </a:cubicBezTo>
                <a:cubicBezTo>
                  <a:pt x="421965" y="-36609"/>
                  <a:pt x="919509" y="30013"/>
                  <a:pt x="1169213" y="0"/>
                </a:cubicBezTo>
                <a:cubicBezTo>
                  <a:pt x="1418917" y="-30013"/>
                  <a:pt x="1665066" y="45389"/>
                  <a:pt x="1870740" y="0"/>
                </a:cubicBezTo>
                <a:cubicBezTo>
                  <a:pt x="2076414" y="-45389"/>
                  <a:pt x="2135680" y="13462"/>
                  <a:pt x="2221504" y="0"/>
                </a:cubicBezTo>
                <a:cubicBezTo>
                  <a:pt x="2307328" y="-13462"/>
                  <a:pt x="2600086" y="69806"/>
                  <a:pt x="2923032" y="0"/>
                </a:cubicBezTo>
                <a:cubicBezTo>
                  <a:pt x="3245978" y="-69806"/>
                  <a:pt x="3360070" y="18191"/>
                  <a:pt x="3624560" y="0"/>
                </a:cubicBezTo>
                <a:cubicBezTo>
                  <a:pt x="3889050" y="-18191"/>
                  <a:pt x="3948506" y="53457"/>
                  <a:pt x="4092245" y="0"/>
                </a:cubicBezTo>
                <a:cubicBezTo>
                  <a:pt x="4235984" y="-53457"/>
                  <a:pt x="4722420" y="35794"/>
                  <a:pt x="4910694" y="0"/>
                </a:cubicBezTo>
                <a:cubicBezTo>
                  <a:pt x="5098968" y="-35794"/>
                  <a:pt x="5154529" y="31598"/>
                  <a:pt x="5261458" y="0"/>
                </a:cubicBezTo>
                <a:cubicBezTo>
                  <a:pt x="5368387" y="-31598"/>
                  <a:pt x="5672005" y="10822"/>
                  <a:pt x="6079907" y="0"/>
                </a:cubicBezTo>
                <a:cubicBezTo>
                  <a:pt x="6487809" y="-10822"/>
                  <a:pt x="6570876" y="24813"/>
                  <a:pt x="6781434" y="0"/>
                </a:cubicBezTo>
                <a:cubicBezTo>
                  <a:pt x="6991992" y="-24813"/>
                  <a:pt x="7323829" y="17621"/>
                  <a:pt x="7482962" y="0"/>
                </a:cubicBezTo>
                <a:cubicBezTo>
                  <a:pt x="7642095" y="-17621"/>
                  <a:pt x="7662845" y="523"/>
                  <a:pt x="7716804" y="0"/>
                </a:cubicBezTo>
                <a:cubicBezTo>
                  <a:pt x="7770763" y="-523"/>
                  <a:pt x="8134581" y="3384"/>
                  <a:pt x="8535253" y="0"/>
                </a:cubicBezTo>
                <a:cubicBezTo>
                  <a:pt x="8935925" y="-3384"/>
                  <a:pt x="8904595" y="48949"/>
                  <a:pt x="9236781" y="0"/>
                </a:cubicBezTo>
                <a:cubicBezTo>
                  <a:pt x="9568967" y="-48949"/>
                  <a:pt x="9791759" y="8973"/>
                  <a:pt x="10055230" y="0"/>
                </a:cubicBezTo>
                <a:cubicBezTo>
                  <a:pt x="10318701" y="-8973"/>
                  <a:pt x="10581735" y="70333"/>
                  <a:pt x="10756758" y="0"/>
                </a:cubicBezTo>
                <a:cubicBezTo>
                  <a:pt x="10931781" y="-70333"/>
                  <a:pt x="11494153" y="83552"/>
                  <a:pt x="11692128" y="0"/>
                </a:cubicBezTo>
                <a:cubicBezTo>
                  <a:pt x="11762519" y="285648"/>
                  <a:pt x="11637806" y="349444"/>
                  <a:pt x="11692128" y="596654"/>
                </a:cubicBezTo>
                <a:cubicBezTo>
                  <a:pt x="11746450" y="843864"/>
                  <a:pt x="11684802" y="1033173"/>
                  <a:pt x="11692128" y="1242574"/>
                </a:cubicBezTo>
                <a:cubicBezTo>
                  <a:pt x="11699454" y="1451975"/>
                  <a:pt x="11680266" y="1625698"/>
                  <a:pt x="11692128" y="1789963"/>
                </a:cubicBezTo>
                <a:cubicBezTo>
                  <a:pt x="11703990" y="1954228"/>
                  <a:pt x="11691547" y="2116367"/>
                  <a:pt x="11692128" y="2337352"/>
                </a:cubicBezTo>
                <a:cubicBezTo>
                  <a:pt x="11692709" y="2558337"/>
                  <a:pt x="11685609" y="2638900"/>
                  <a:pt x="11692128" y="2786211"/>
                </a:cubicBezTo>
                <a:cubicBezTo>
                  <a:pt x="11698647" y="2933522"/>
                  <a:pt x="11659696" y="3172140"/>
                  <a:pt x="11692128" y="3333600"/>
                </a:cubicBezTo>
                <a:cubicBezTo>
                  <a:pt x="11724560" y="3495060"/>
                  <a:pt x="11682576" y="3709213"/>
                  <a:pt x="11692128" y="3930255"/>
                </a:cubicBezTo>
                <a:cubicBezTo>
                  <a:pt x="11701680" y="4151297"/>
                  <a:pt x="11648692" y="4656989"/>
                  <a:pt x="11692128" y="4926503"/>
                </a:cubicBezTo>
                <a:cubicBezTo>
                  <a:pt x="11420918" y="4949311"/>
                  <a:pt x="11310665" y="4882744"/>
                  <a:pt x="11107522" y="4926503"/>
                </a:cubicBezTo>
                <a:cubicBezTo>
                  <a:pt x="10904379" y="4970262"/>
                  <a:pt x="10648491" y="4869468"/>
                  <a:pt x="10289073" y="4926503"/>
                </a:cubicBezTo>
                <a:cubicBezTo>
                  <a:pt x="9929655" y="4983538"/>
                  <a:pt x="9825866" y="4925989"/>
                  <a:pt x="9470624" y="4926503"/>
                </a:cubicBezTo>
                <a:cubicBezTo>
                  <a:pt x="9115382" y="4927017"/>
                  <a:pt x="9209745" y="4905014"/>
                  <a:pt x="9002939" y="4926503"/>
                </a:cubicBezTo>
                <a:cubicBezTo>
                  <a:pt x="8796134" y="4947992"/>
                  <a:pt x="8702163" y="4924000"/>
                  <a:pt x="8535253" y="4926503"/>
                </a:cubicBezTo>
                <a:cubicBezTo>
                  <a:pt x="8368343" y="4929006"/>
                  <a:pt x="8190483" y="4899825"/>
                  <a:pt x="8067568" y="4926503"/>
                </a:cubicBezTo>
                <a:cubicBezTo>
                  <a:pt x="7944654" y="4953181"/>
                  <a:pt x="7688170" y="4879871"/>
                  <a:pt x="7366041" y="4926503"/>
                </a:cubicBezTo>
                <a:cubicBezTo>
                  <a:pt x="7043912" y="4973135"/>
                  <a:pt x="7105535" y="4870395"/>
                  <a:pt x="6898356" y="4926503"/>
                </a:cubicBezTo>
                <a:cubicBezTo>
                  <a:pt x="6691177" y="4982611"/>
                  <a:pt x="6437654" y="4840420"/>
                  <a:pt x="6079907" y="4926503"/>
                </a:cubicBezTo>
                <a:cubicBezTo>
                  <a:pt x="5722160" y="5012586"/>
                  <a:pt x="5640291" y="4884839"/>
                  <a:pt x="5378379" y="4926503"/>
                </a:cubicBezTo>
                <a:cubicBezTo>
                  <a:pt x="5116467" y="4968167"/>
                  <a:pt x="4802664" y="4904132"/>
                  <a:pt x="4559930" y="4926503"/>
                </a:cubicBezTo>
                <a:cubicBezTo>
                  <a:pt x="4317196" y="4948874"/>
                  <a:pt x="4352270" y="4907472"/>
                  <a:pt x="4209166" y="4926503"/>
                </a:cubicBezTo>
                <a:cubicBezTo>
                  <a:pt x="4066062" y="4945534"/>
                  <a:pt x="4021484" y="4915390"/>
                  <a:pt x="3858402" y="4926503"/>
                </a:cubicBezTo>
                <a:cubicBezTo>
                  <a:pt x="3695320" y="4937616"/>
                  <a:pt x="3303748" y="4876328"/>
                  <a:pt x="3156875" y="4926503"/>
                </a:cubicBezTo>
                <a:cubicBezTo>
                  <a:pt x="3010002" y="4976678"/>
                  <a:pt x="2513614" y="4914407"/>
                  <a:pt x="2338426" y="4926503"/>
                </a:cubicBezTo>
                <a:cubicBezTo>
                  <a:pt x="2163238" y="4938599"/>
                  <a:pt x="2147047" y="4888805"/>
                  <a:pt x="1987662" y="4926503"/>
                </a:cubicBezTo>
                <a:cubicBezTo>
                  <a:pt x="1828277" y="4964201"/>
                  <a:pt x="1762553" y="4905226"/>
                  <a:pt x="1636898" y="4926503"/>
                </a:cubicBezTo>
                <a:cubicBezTo>
                  <a:pt x="1511243" y="4947780"/>
                  <a:pt x="1427884" y="4896781"/>
                  <a:pt x="1286134" y="4926503"/>
                </a:cubicBezTo>
                <a:cubicBezTo>
                  <a:pt x="1144384" y="4956225"/>
                  <a:pt x="952504" y="4916134"/>
                  <a:pt x="701528" y="4926503"/>
                </a:cubicBezTo>
                <a:cubicBezTo>
                  <a:pt x="450552" y="4936872"/>
                  <a:pt x="350729" y="4866228"/>
                  <a:pt x="0" y="4926503"/>
                </a:cubicBezTo>
                <a:cubicBezTo>
                  <a:pt x="-1700" y="4638885"/>
                  <a:pt x="9274" y="4577642"/>
                  <a:pt x="0" y="4329849"/>
                </a:cubicBezTo>
                <a:cubicBezTo>
                  <a:pt x="-9274" y="4082056"/>
                  <a:pt x="52721" y="3989310"/>
                  <a:pt x="0" y="3831725"/>
                </a:cubicBezTo>
                <a:cubicBezTo>
                  <a:pt x="-52721" y="3674140"/>
                  <a:pt x="1778" y="3487078"/>
                  <a:pt x="0" y="3185805"/>
                </a:cubicBezTo>
                <a:cubicBezTo>
                  <a:pt x="-1778" y="2884532"/>
                  <a:pt x="13571" y="2827923"/>
                  <a:pt x="0" y="2539886"/>
                </a:cubicBezTo>
                <a:cubicBezTo>
                  <a:pt x="-13571" y="2251849"/>
                  <a:pt x="67404" y="2111666"/>
                  <a:pt x="0" y="1943232"/>
                </a:cubicBezTo>
                <a:cubicBezTo>
                  <a:pt x="-67404" y="1774798"/>
                  <a:pt x="41596" y="1695119"/>
                  <a:pt x="0" y="1494373"/>
                </a:cubicBezTo>
                <a:cubicBezTo>
                  <a:pt x="-41596" y="1293627"/>
                  <a:pt x="63935" y="1131716"/>
                  <a:pt x="0" y="897718"/>
                </a:cubicBezTo>
                <a:cubicBezTo>
                  <a:pt x="-63935" y="663720"/>
                  <a:pt x="86057" y="29753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2132782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10CBD-28B2-7CD2-5E15-4C6C25B95CC6}"/>
              </a:ext>
            </a:extLst>
          </p:cNvPr>
          <p:cNvGrpSpPr/>
          <p:nvPr/>
        </p:nvGrpSpPr>
        <p:grpSpPr>
          <a:xfrm>
            <a:off x="499871" y="275992"/>
            <a:ext cx="3060193" cy="1097280"/>
            <a:chOff x="249778" y="726257"/>
            <a:chExt cx="3060193" cy="10972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F40A9B9-243F-4E5D-13C7-45C80094AA2A}"/>
                </a:ext>
              </a:extLst>
            </p:cNvPr>
            <p:cNvSpPr/>
            <p:nvPr/>
          </p:nvSpPr>
          <p:spPr>
            <a:xfrm>
              <a:off x="912720" y="837802"/>
              <a:ext cx="2397251" cy="914318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FAD325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Đọc</a:t>
              </a:r>
              <a:endPara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AD32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BF29AED-58DF-7CDD-9130-E5C4A8414241}"/>
                </a:ext>
              </a:extLst>
            </p:cNvPr>
            <p:cNvSpPr/>
            <p:nvPr/>
          </p:nvSpPr>
          <p:spPr>
            <a:xfrm>
              <a:off x="249778" y="726257"/>
              <a:ext cx="1097280" cy="1097280"/>
            </a:xfrm>
            <a:prstGeom prst="ellipse">
              <a:avLst/>
            </a:prstGeom>
            <a:solidFill>
              <a:srgbClr val="FAD32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72BAA48-A292-C309-8E40-EEA0EA79C489}"/>
              </a:ext>
            </a:extLst>
          </p:cNvPr>
          <p:cNvSpPr txBox="1"/>
          <p:nvPr/>
        </p:nvSpPr>
        <p:spPr>
          <a:xfrm>
            <a:off x="3766984" y="1648779"/>
            <a:ext cx="465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Tia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nắng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đâu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57A11-DF5B-C2AB-790A-BDCD472B05F4}"/>
              </a:ext>
            </a:extLst>
          </p:cNvPr>
          <p:cNvSpPr txBox="1"/>
          <p:nvPr/>
        </p:nvSpPr>
        <p:spPr>
          <a:xfrm>
            <a:off x="1483096" y="2326163"/>
            <a:ext cx="3659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Buổi sáng thức dậy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Bé thấy buồn cười: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Có ai đang nhảy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Một bài vui vui</a:t>
            </a:r>
            <a:r>
              <a:rPr kumimoji="0" lang="en-US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B10DB3-E2F5-BC0B-1883-0AE3770A6299}"/>
              </a:ext>
            </a:extLst>
          </p:cNvPr>
          <p:cNvSpPr txBox="1"/>
          <p:nvPr/>
        </p:nvSpPr>
        <p:spPr>
          <a:xfrm>
            <a:off x="6674529" y="2326163"/>
            <a:ext cx="45244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Đó là tia nắng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Nhảy trong lòng tay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Nhảy trên bàn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Nhảy </a:t>
            </a:r>
            <a:r>
              <a:rPr kumimoji="0" lang="en-US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</a:t>
            </a: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ên tán cây.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1FC7E-4EB6-584A-8E51-EBCC0BCB1920}"/>
              </a:ext>
            </a:extLst>
          </p:cNvPr>
          <p:cNvSpPr txBox="1"/>
          <p:nvPr/>
        </p:nvSpPr>
        <p:spPr>
          <a:xfrm>
            <a:off x="1483096" y="4372957"/>
            <a:ext cx="3659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Tối đến giờ ngủ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Sực nhớ, bé tìm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tia nắng nhỏ</a:t>
            </a:r>
            <a:r>
              <a:rPr kumimoji="0" lang="en-US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Ngủ rồi. Lặng im...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80E164-A93A-C072-E31A-A5930124CCDC}"/>
              </a:ext>
            </a:extLst>
          </p:cNvPr>
          <p:cNvSpPr txBox="1"/>
          <p:nvPr/>
        </p:nvSpPr>
        <p:spPr>
          <a:xfrm>
            <a:off x="6704026" y="4372957"/>
            <a:ext cx="45244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Bé nằm ngẫm nghĩ: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Nắng ngủ ở đâu?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Nắng ngủ nhà nắng!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Mai gặp lại nhau</a:t>
            </a:r>
            <a:r>
              <a:rPr kumimoji="0" lang="en-US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0CF430-48A5-0BD4-CFE7-E9050EFB822F}"/>
              </a:ext>
            </a:extLst>
          </p:cNvPr>
          <p:cNvSpPr/>
          <p:nvPr/>
        </p:nvSpPr>
        <p:spPr>
          <a:xfrm>
            <a:off x="993057" y="2416067"/>
            <a:ext cx="365760" cy="365760"/>
          </a:xfrm>
          <a:prstGeom prst="ellipse">
            <a:avLst/>
          </a:prstGeom>
          <a:solidFill>
            <a:srgbClr val="FF6699"/>
          </a:solidFill>
          <a:ln w="12700" cap="flat" cmpd="sng" algn="ctr">
            <a:solidFill>
              <a:srgbClr val="FF66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3A4221-6D6E-9E1D-AC1E-990BF3E654EE}"/>
              </a:ext>
            </a:extLst>
          </p:cNvPr>
          <p:cNvSpPr/>
          <p:nvPr/>
        </p:nvSpPr>
        <p:spPr>
          <a:xfrm>
            <a:off x="6197630" y="2416067"/>
            <a:ext cx="365760" cy="365760"/>
          </a:xfrm>
          <a:prstGeom prst="ellipse">
            <a:avLst/>
          </a:prstGeom>
          <a:solidFill>
            <a:srgbClr val="FF6699"/>
          </a:solidFill>
          <a:ln w="12700" cap="flat" cmpd="sng" algn="ctr">
            <a:solidFill>
              <a:srgbClr val="FF66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63B60F-1B01-FF13-4E39-AE0262D7F203}"/>
              </a:ext>
            </a:extLst>
          </p:cNvPr>
          <p:cNvSpPr/>
          <p:nvPr/>
        </p:nvSpPr>
        <p:spPr>
          <a:xfrm>
            <a:off x="1048511" y="4525086"/>
            <a:ext cx="365760" cy="365760"/>
          </a:xfrm>
          <a:prstGeom prst="ellipse">
            <a:avLst/>
          </a:prstGeom>
          <a:solidFill>
            <a:srgbClr val="FF6699"/>
          </a:solidFill>
          <a:ln w="12700" cap="flat" cmpd="sng" algn="ctr">
            <a:solidFill>
              <a:srgbClr val="FF66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A3A75FD-1210-008C-BB74-A6C09EAE5133}"/>
              </a:ext>
            </a:extLst>
          </p:cNvPr>
          <p:cNvSpPr/>
          <p:nvPr/>
        </p:nvSpPr>
        <p:spPr>
          <a:xfrm>
            <a:off x="6205887" y="4450530"/>
            <a:ext cx="365760" cy="365760"/>
          </a:xfrm>
          <a:prstGeom prst="ellipse">
            <a:avLst/>
          </a:prstGeom>
          <a:solidFill>
            <a:srgbClr val="FF6699"/>
          </a:solidFill>
          <a:ln w="12700" cap="flat" cmpd="sng" algn="ctr">
            <a:solidFill>
              <a:srgbClr val="FF66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BA580-3179-BD04-D424-D49EA977D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800" y="144784"/>
            <a:ext cx="5991387" cy="135969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B121AA-633C-64B1-6EB6-A74A310DEABE}"/>
              </a:ext>
            </a:extLst>
          </p:cNvPr>
          <p:cNvCxnSpPr/>
          <p:nvPr/>
        </p:nvCxnSpPr>
        <p:spPr>
          <a:xfrm flipH="1">
            <a:off x="4946360" y="2444259"/>
            <a:ext cx="91440" cy="36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85A9F2-9517-357C-1BEC-B4C1EB255C95}"/>
              </a:ext>
            </a:extLst>
          </p:cNvPr>
          <p:cNvCxnSpPr/>
          <p:nvPr/>
        </p:nvCxnSpPr>
        <p:spPr>
          <a:xfrm flipH="1">
            <a:off x="4845088" y="2868344"/>
            <a:ext cx="91440" cy="36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3B2601-E6C0-21C8-CBFD-6662DD9474F2}"/>
              </a:ext>
            </a:extLst>
          </p:cNvPr>
          <p:cNvCxnSpPr/>
          <p:nvPr/>
        </p:nvCxnSpPr>
        <p:spPr>
          <a:xfrm flipH="1">
            <a:off x="4555036" y="3253060"/>
            <a:ext cx="91440" cy="36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B09CA7-4A93-91CB-31C3-B75E081B89AD}"/>
              </a:ext>
            </a:extLst>
          </p:cNvPr>
          <p:cNvGrpSpPr/>
          <p:nvPr/>
        </p:nvGrpSpPr>
        <p:grpSpPr>
          <a:xfrm>
            <a:off x="4215823" y="3696000"/>
            <a:ext cx="154759" cy="365760"/>
            <a:chOff x="4707436" y="3481660"/>
            <a:chExt cx="154759" cy="36576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DC9A4AA-2441-8E98-3D06-02A6AD4A34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7436" y="3481660"/>
              <a:ext cx="91440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B72322C-53BE-EC78-4844-FE9823A863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0755" y="3481660"/>
              <a:ext cx="91440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195333-52B2-C46D-8E71-BD89743E3053}"/>
              </a:ext>
            </a:extLst>
          </p:cNvPr>
          <p:cNvCxnSpPr/>
          <p:nvPr/>
        </p:nvCxnSpPr>
        <p:spPr>
          <a:xfrm flipH="1">
            <a:off x="4426134" y="4419376"/>
            <a:ext cx="91440" cy="36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0250C1-1E11-21D1-DA0D-81C3805C7F01}"/>
              </a:ext>
            </a:extLst>
          </p:cNvPr>
          <p:cNvCxnSpPr/>
          <p:nvPr/>
        </p:nvCxnSpPr>
        <p:spPr>
          <a:xfrm flipH="1">
            <a:off x="4324862" y="4843461"/>
            <a:ext cx="91440" cy="36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9B2F51-22B0-925C-C8B5-832B2B23921F}"/>
              </a:ext>
            </a:extLst>
          </p:cNvPr>
          <p:cNvCxnSpPr/>
          <p:nvPr/>
        </p:nvCxnSpPr>
        <p:spPr>
          <a:xfrm flipH="1">
            <a:off x="4600756" y="5259331"/>
            <a:ext cx="91440" cy="36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3552EA-ECA7-3DC0-4F29-C770FFCB0EA6}"/>
              </a:ext>
            </a:extLst>
          </p:cNvPr>
          <p:cNvGrpSpPr/>
          <p:nvPr/>
        </p:nvGrpSpPr>
        <p:grpSpPr>
          <a:xfrm>
            <a:off x="4757338" y="5702820"/>
            <a:ext cx="154759" cy="365760"/>
            <a:chOff x="4707436" y="3481660"/>
            <a:chExt cx="154759" cy="36576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EF4195C-4EDC-10B3-D5C1-AEB2024B47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7436" y="3481660"/>
              <a:ext cx="91440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D7F3F3E-2C49-C3E5-73DC-09B831793B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0755" y="3481660"/>
              <a:ext cx="91440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5609919-9279-D14B-F3E7-5EA159A89721}"/>
              </a:ext>
            </a:extLst>
          </p:cNvPr>
          <p:cNvCxnSpPr/>
          <p:nvPr/>
        </p:nvCxnSpPr>
        <p:spPr>
          <a:xfrm flipH="1">
            <a:off x="10261536" y="4420135"/>
            <a:ext cx="91440" cy="36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1E5FAAF-E8C7-55EA-FB8D-412B1A927ED2}"/>
              </a:ext>
            </a:extLst>
          </p:cNvPr>
          <p:cNvCxnSpPr/>
          <p:nvPr/>
        </p:nvCxnSpPr>
        <p:spPr>
          <a:xfrm flipH="1">
            <a:off x="10170096" y="4869319"/>
            <a:ext cx="91440" cy="36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A61586F-7B1B-3E27-8680-63F8510F0669}"/>
              </a:ext>
            </a:extLst>
          </p:cNvPr>
          <p:cNvCxnSpPr/>
          <p:nvPr/>
        </p:nvCxnSpPr>
        <p:spPr>
          <a:xfrm flipH="1">
            <a:off x="10708904" y="5284818"/>
            <a:ext cx="91440" cy="36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533AB64-A881-0CC3-C7EA-3CB406A36633}"/>
              </a:ext>
            </a:extLst>
          </p:cNvPr>
          <p:cNvGrpSpPr/>
          <p:nvPr/>
        </p:nvGrpSpPr>
        <p:grpSpPr>
          <a:xfrm>
            <a:off x="9896759" y="5714385"/>
            <a:ext cx="154759" cy="365760"/>
            <a:chOff x="4707436" y="3481660"/>
            <a:chExt cx="154759" cy="36576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F989063-689B-4DD2-0841-44F13D6587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7436" y="3481660"/>
              <a:ext cx="91440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E632AB8-B2F5-C424-14E9-9710336619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0755" y="3481660"/>
              <a:ext cx="91440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9D30DC9-6CAF-8284-8366-669B8EA830EA}"/>
              </a:ext>
            </a:extLst>
          </p:cNvPr>
          <p:cNvCxnSpPr/>
          <p:nvPr/>
        </p:nvCxnSpPr>
        <p:spPr>
          <a:xfrm flipH="1">
            <a:off x="9288142" y="2416067"/>
            <a:ext cx="91440" cy="36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4A55FB5-6359-16A9-43BF-D4BAA23C57F8}"/>
              </a:ext>
            </a:extLst>
          </p:cNvPr>
          <p:cNvCxnSpPr/>
          <p:nvPr/>
        </p:nvCxnSpPr>
        <p:spPr>
          <a:xfrm flipH="1">
            <a:off x="10241971" y="2818056"/>
            <a:ext cx="91440" cy="36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8F94106-4D03-4BCD-2424-E4399D15DD3B}"/>
              </a:ext>
            </a:extLst>
          </p:cNvPr>
          <p:cNvCxnSpPr/>
          <p:nvPr/>
        </p:nvCxnSpPr>
        <p:spPr>
          <a:xfrm flipH="1">
            <a:off x="10078656" y="3227339"/>
            <a:ext cx="91440" cy="36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D737EE3-7773-3703-7476-25406A1B9CD5}"/>
              </a:ext>
            </a:extLst>
          </p:cNvPr>
          <p:cNvGrpSpPr/>
          <p:nvPr/>
        </p:nvGrpSpPr>
        <p:grpSpPr>
          <a:xfrm>
            <a:off x="9896759" y="3744208"/>
            <a:ext cx="154759" cy="365760"/>
            <a:chOff x="4707436" y="3481660"/>
            <a:chExt cx="154759" cy="36576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8E4C115-B8DC-7BAC-A54A-BFAE80EFC0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7436" y="3481660"/>
              <a:ext cx="91440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7B8BBC0-0B45-09BF-2732-437C3A2B73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0755" y="3481660"/>
              <a:ext cx="91440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8C7AA82-289F-29ED-0F5B-C030608F2508}"/>
              </a:ext>
            </a:extLst>
          </p:cNvPr>
          <p:cNvSpPr txBox="1"/>
          <p:nvPr/>
        </p:nvSpPr>
        <p:spPr>
          <a:xfrm>
            <a:off x="10244680" y="6004173"/>
            <a:ext cx="141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(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Thụy</a:t>
            </a:r>
            <a:r>
              <a:rPr lang="vi-VN" sz="1800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 Anh)</a:t>
            </a:r>
          </a:p>
        </p:txBody>
      </p:sp>
    </p:spTree>
    <p:extLst>
      <p:ext uri="{BB962C8B-B14F-4D97-AF65-F5344CB8AC3E}">
        <p14:creationId xmlns:p14="http://schemas.microsoft.com/office/powerpoint/2010/main" val="51468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67A6B-B7AF-B4C1-88F0-FE4FC2EEE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8EB7B9-DFDA-B768-1E2D-C5B3A69D425F}"/>
              </a:ext>
            </a:extLst>
          </p:cNvPr>
          <p:cNvSpPr/>
          <p:nvPr/>
        </p:nvSpPr>
        <p:spPr>
          <a:xfrm>
            <a:off x="6420465" y="4321095"/>
            <a:ext cx="3746089" cy="1047111"/>
          </a:xfrm>
          <a:custGeom>
            <a:avLst/>
            <a:gdLst>
              <a:gd name="csX0" fmla="*/ 0 w 3746089"/>
              <a:gd name="csY0" fmla="*/ 0 h 1047111"/>
              <a:gd name="csX1" fmla="*/ 497695 w 3746089"/>
              <a:gd name="csY1" fmla="*/ 0 h 1047111"/>
              <a:gd name="csX2" fmla="*/ 1070311 w 3746089"/>
              <a:gd name="csY2" fmla="*/ 0 h 1047111"/>
              <a:gd name="csX3" fmla="*/ 1568006 w 3746089"/>
              <a:gd name="csY3" fmla="*/ 0 h 1047111"/>
              <a:gd name="csX4" fmla="*/ 1990779 w 3746089"/>
              <a:gd name="csY4" fmla="*/ 0 h 1047111"/>
              <a:gd name="csX5" fmla="*/ 2413552 w 3746089"/>
              <a:gd name="csY5" fmla="*/ 0 h 1047111"/>
              <a:gd name="csX6" fmla="*/ 2911246 w 3746089"/>
              <a:gd name="csY6" fmla="*/ 0 h 1047111"/>
              <a:gd name="csX7" fmla="*/ 3746089 w 3746089"/>
              <a:gd name="csY7" fmla="*/ 0 h 1047111"/>
              <a:gd name="csX8" fmla="*/ 3746089 w 3746089"/>
              <a:gd name="csY8" fmla="*/ 513084 h 1047111"/>
              <a:gd name="csX9" fmla="*/ 3746089 w 3746089"/>
              <a:gd name="csY9" fmla="*/ 1047111 h 1047111"/>
              <a:gd name="csX10" fmla="*/ 3210933 w 3746089"/>
              <a:gd name="csY10" fmla="*/ 1047111 h 1047111"/>
              <a:gd name="csX11" fmla="*/ 2638317 w 3746089"/>
              <a:gd name="csY11" fmla="*/ 1047111 h 1047111"/>
              <a:gd name="csX12" fmla="*/ 2103161 w 3746089"/>
              <a:gd name="csY12" fmla="*/ 1047111 h 1047111"/>
              <a:gd name="csX13" fmla="*/ 1605467 w 3746089"/>
              <a:gd name="csY13" fmla="*/ 1047111 h 1047111"/>
              <a:gd name="csX14" fmla="*/ 1070311 w 3746089"/>
              <a:gd name="csY14" fmla="*/ 1047111 h 1047111"/>
              <a:gd name="csX15" fmla="*/ 647538 w 3746089"/>
              <a:gd name="csY15" fmla="*/ 1047111 h 1047111"/>
              <a:gd name="csX16" fmla="*/ 0 w 3746089"/>
              <a:gd name="csY16" fmla="*/ 1047111 h 1047111"/>
              <a:gd name="csX17" fmla="*/ 0 w 3746089"/>
              <a:gd name="csY17" fmla="*/ 502613 h 1047111"/>
              <a:gd name="csX18" fmla="*/ 0 w 3746089"/>
              <a:gd name="csY18" fmla="*/ 0 h 10471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3746089" h="1047111" fill="none" extrusionOk="0">
                <a:moveTo>
                  <a:pt x="0" y="0"/>
                </a:moveTo>
                <a:cubicBezTo>
                  <a:pt x="127341" y="-51272"/>
                  <a:pt x="271208" y="47461"/>
                  <a:pt x="497695" y="0"/>
                </a:cubicBezTo>
                <a:cubicBezTo>
                  <a:pt x="724182" y="-47461"/>
                  <a:pt x="860747" y="11570"/>
                  <a:pt x="1070311" y="0"/>
                </a:cubicBezTo>
                <a:cubicBezTo>
                  <a:pt x="1279875" y="-11570"/>
                  <a:pt x="1370834" y="28097"/>
                  <a:pt x="1568006" y="0"/>
                </a:cubicBezTo>
                <a:cubicBezTo>
                  <a:pt x="1765178" y="-28097"/>
                  <a:pt x="1814966" y="14274"/>
                  <a:pt x="1990779" y="0"/>
                </a:cubicBezTo>
                <a:cubicBezTo>
                  <a:pt x="2166592" y="-14274"/>
                  <a:pt x="2213725" y="48316"/>
                  <a:pt x="2413552" y="0"/>
                </a:cubicBezTo>
                <a:cubicBezTo>
                  <a:pt x="2613379" y="-48316"/>
                  <a:pt x="2762336" y="1369"/>
                  <a:pt x="2911246" y="0"/>
                </a:cubicBezTo>
                <a:cubicBezTo>
                  <a:pt x="3060156" y="-1369"/>
                  <a:pt x="3377941" y="70722"/>
                  <a:pt x="3746089" y="0"/>
                </a:cubicBezTo>
                <a:cubicBezTo>
                  <a:pt x="3806451" y="193874"/>
                  <a:pt x="3695655" y="385641"/>
                  <a:pt x="3746089" y="513084"/>
                </a:cubicBezTo>
                <a:cubicBezTo>
                  <a:pt x="3796523" y="640527"/>
                  <a:pt x="3729989" y="853037"/>
                  <a:pt x="3746089" y="1047111"/>
                </a:cubicBezTo>
                <a:cubicBezTo>
                  <a:pt x="3568130" y="1082233"/>
                  <a:pt x="3388364" y="1016597"/>
                  <a:pt x="3210933" y="1047111"/>
                </a:cubicBezTo>
                <a:cubicBezTo>
                  <a:pt x="3033502" y="1077625"/>
                  <a:pt x="2815670" y="1032852"/>
                  <a:pt x="2638317" y="1047111"/>
                </a:cubicBezTo>
                <a:cubicBezTo>
                  <a:pt x="2460964" y="1061370"/>
                  <a:pt x="2300547" y="988344"/>
                  <a:pt x="2103161" y="1047111"/>
                </a:cubicBezTo>
                <a:cubicBezTo>
                  <a:pt x="1905775" y="1105878"/>
                  <a:pt x="1768906" y="1016363"/>
                  <a:pt x="1605467" y="1047111"/>
                </a:cubicBezTo>
                <a:cubicBezTo>
                  <a:pt x="1442028" y="1077859"/>
                  <a:pt x="1326604" y="1018776"/>
                  <a:pt x="1070311" y="1047111"/>
                </a:cubicBezTo>
                <a:cubicBezTo>
                  <a:pt x="814018" y="1075446"/>
                  <a:pt x="807081" y="1033525"/>
                  <a:pt x="647538" y="1047111"/>
                </a:cubicBezTo>
                <a:cubicBezTo>
                  <a:pt x="487995" y="1060697"/>
                  <a:pt x="162658" y="1009165"/>
                  <a:pt x="0" y="1047111"/>
                </a:cubicBezTo>
                <a:cubicBezTo>
                  <a:pt x="-25112" y="778877"/>
                  <a:pt x="23677" y="738013"/>
                  <a:pt x="0" y="502613"/>
                </a:cubicBezTo>
                <a:cubicBezTo>
                  <a:pt x="-23677" y="267213"/>
                  <a:pt x="37237" y="197512"/>
                  <a:pt x="0" y="0"/>
                </a:cubicBezTo>
                <a:close/>
              </a:path>
              <a:path w="3746089" h="1047111" stroke="0" extrusionOk="0">
                <a:moveTo>
                  <a:pt x="0" y="0"/>
                </a:moveTo>
                <a:cubicBezTo>
                  <a:pt x="160484" y="-28851"/>
                  <a:pt x="339055" y="9360"/>
                  <a:pt x="535156" y="0"/>
                </a:cubicBezTo>
                <a:cubicBezTo>
                  <a:pt x="731257" y="-9360"/>
                  <a:pt x="885609" y="54419"/>
                  <a:pt x="995389" y="0"/>
                </a:cubicBezTo>
                <a:cubicBezTo>
                  <a:pt x="1105169" y="-54419"/>
                  <a:pt x="1264919" y="19060"/>
                  <a:pt x="1455623" y="0"/>
                </a:cubicBezTo>
                <a:cubicBezTo>
                  <a:pt x="1646327" y="-19060"/>
                  <a:pt x="1760270" y="15750"/>
                  <a:pt x="1915857" y="0"/>
                </a:cubicBezTo>
                <a:cubicBezTo>
                  <a:pt x="2071444" y="-15750"/>
                  <a:pt x="2231652" y="48559"/>
                  <a:pt x="2413552" y="0"/>
                </a:cubicBezTo>
                <a:cubicBezTo>
                  <a:pt x="2595453" y="-48559"/>
                  <a:pt x="2829343" y="14529"/>
                  <a:pt x="3023629" y="0"/>
                </a:cubicBezTo>
                <a:cubicBezTo>
                  <a:pt x="3217915" y="-14529"/>
                  <a:pt x="3518091" y="83428"/>
                  <a:pt x="3746089" y="0"/>
                </a:cubicBezTo>
                <a:cubicBezTo>
                  <a:pt x="3804182" y="162283"/>
                  <a:pt x="3745949" y="252128"/>
                  <a:pt x="3746089" y="502613"/>
                </a:cubicBezTo>
                <a:cubicBezTo>
                  <a:pt x="3746229" y="753098"/>
                  <a:pt x="3687476" y="864424"/>
                  <a:pt x="3746089" y="1047111"/>
                </a:cubicBezTo>
                <a:cubicBezTo>
                  <a:pt x="3558523" y="1064874"/>
                  <a:pt x="3498871" y="999768"/>
                  <a:pt x="3323316" y="1047111"/>
                </a:cubicBezTo>
                <a:cubicBezTo>
                  <a:pt x="3147761" y="1094454"/>
                  <a:pt x="3000066" y="1028845"/>
                  <a:pt x="2788161" y="1047111"/>
                </a:cubicBezTo>
                <a:cubicBezTo>
                  <a:pt x="2576257" y="1065377"/>
                  <a:pt x="2412717" y="1007097"/>
                  <a:pt x="2290466" y="1047111"/>
                </a:cubicBezTo>
                <a:cubicBezTo>
                  <a:pt x="2168216" y="1087125"/>
                  <a:pt x="1837857" y="1036965"/>
                  <a:pt x="1680388" y="1047111"/>
                </a:cubicBezTo>
                <a:cubicBezTo>
                  <a:pt x="1522919" y="1057257"/>
                  <a:pt x="1383049" y="1032713"/>
                  <a:pt x="1257616" y="1047111"/>
                </a:cubicBezTo>
                <a:cubicBezTo>
                  <a:pt x="1132183" y="1061509"/>
                  <a:pt x="854425" y="1000834"/>
                  <a:pt x="684999" y="1047111"/>
                </a:cubicBezTo>
                <a:cubicBezTo>
                  <a:pt x="515573" y="1093388"/>
                  <a:pt x="283512" y="982791"/>
                  <a:pt x="0" y="1047111"/>
                </a:cubicBezTo>
                <a:cubicBezTo>
                  <a:pt x="-1002" y="893124"/>
                  <a:pt x="27143" y="778163"/>
                  <a:pt x="0" y="534027"/>
                </a:cubicBezTo>
                <a:cubicBezTo>
                  <a:pt x="-27143" y="289891"/>
                  <a:pt x="49124" y="1651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0065635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32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buồn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AD32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32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cười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AD325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12604-88B0-777A-B495-2D34BF3DF12E}"/>
              </a:ext>
            </a:extLst>
          </p:cNvPr>
          <p:cNvSpPr/>
          <p:nvPr/>
        </p:nvSpPr>
        <p:spPr>
          <a:xfrm>
            <a:off x="4576690" y="2723581"/>
            <a:ext cx="3648220" cy="1047111"/>
          </a:xfrm>
          <a:custGeom>
            <a:avLst/>
            <a:gdLst>
              <a:gd name="csX0" fmla="*/ 0 w 3648220"/>
              <a:gd name="csY0" fmla="*/ 0 h 1047111"/>
              <a:gd name="csX1" fmla="*/ 484692 w 3648220"/>
              <a:gd name="csY1" fmla="*/ 0 h 1047111"/>
              <a:gd name="csX2" fmla="*/ 1042349 w 3648220"/>
              <a:gd name="csY2" fmla="*/ 0 h 1047111"/>
              <a:gd name="csX3" fmla="*/ 1527041 w 3648220"/>
              <a:gd name="csY3" fmla="*/ 0 h 1047111"/>
              <a:gd name="csX4" fmla="*/ 1938768 w 3648220"/>
              <a:gd name="csY4" fmla="*/ 0 h 1047111"/>
              <a:gd name="csX5" fmla="*/ 2350496 w 3648220"/>
              <a:gd name="csY5" fmla="*/ 0 h 1047111"/>
              <a:gd name="csX6" fmla="*/ 2835188 w 3648220"/>
              <a:gd name="csY6" fmla="*/ 0 h 1047111"/>
              <a:gd name="csX7" fmla="*/ 3648220 w 3648220"/>
              <a:gd name="csY7" fmla="*/ 0 h 1047111"/>
              <a:gd name="csX8" fmla="*/ 3648220 w 3648220"/>
              <a:gd name="csY8" fmla="*/ 513084 h 1047111"/>
              <a:gd name="csX9" fmla="*/ 3648220 w 3648220"/>
              <a:gd name="csY9" fmla="*/ 1047111 h 1047111"/>
              <a:gd name="csX10" fmla="*/ 3127046 w 3648220"/>
              <a:gd name="csY10" fmla="*/ 1047111 h 1047111"/>
              <a:gd name="csX11" fmla="*/ 2569389 w 3648220"/>
              <a:gd name="csY11" fmla="*/ 1047111 h 1047111"/>
              <a:gd name="csX12" fmla="*/ 2048215 w 3648220"/>
              <a:gd name="csY12" fmla="*/ 1047111 h 1047111"/>
              <a:gd name="csX13" fmla="*/ 1563523 w 3648220"/>
              <a:gd name="csY13" fmla="*/ 1047111 h 1047111"/>
              <a:gd name="csX14" fmla="*/ 1042349 w 3648220"/>
              <a:gd name="csY14" fmla="*/ 1047111 h 1047111"/>
              <a:gd name="csX15" fmla="*/ 630621 w 3648220"/>
              <a:gd name="csY15" fmla="*/ 1047111 h 1047111"/>
              <a:gd name="csX16" fmla="*/ 0 w 3648220"/>
              <a:gd name="csY16" fmla="*/ 1047111 h 1047111"/>
              <a:gd name="csX17" fmla="*/ 0 w 3648220"/>
              <a:gd name="csY17" fmla="*/ 502613 h 1047111"/>
              <a:gd name="csX18" fmla="*/ 0 w 3648220"/>
              <a:gd name="csY18" fmla="*/ 0 h 10471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3648220" h="1047111" fill="none" extrusionOk="0">
                <a:moveTo>
                  <a:pt x="0" y="0"/>
                </a:moveTo>
                <a:cubicBezTo>
                  <a:pt x="148043" y="-52541"/>
                  <a:pt x="257807" y="14300"/>
                  <a:pt x="484692" y="0"/>
                </a:cubicBezTo>
                <a:cubicBezTo>
                  <a:pt x="711577" y="-14300"/>
                  <a:pt x="869870" y="23673"/>
                  <a:pt x="1042349" y="0"/>
                </a:cubicBezTo>
                <a:cubicBezTo>
                  <a:pt x="1214828" y="-23673"/>
                  <a:pt x="1368998" y="12169"/>
                  <a:pt x="1527041" y="0"/>
                </a:cubicBezTo>
                <a:cubicBezTo>
                  <a:pt x="1685084" y="-12169"/>
                  <a:pt x="1785665" y="9375"/>
                  <a:pt x="1938768" y="0"/>
                </a:cubicBezTo>
                <a:cubicBezTo>
                  <a:pt x="2091871" y="-9375"/>
                  <a:pt x="2202193" y="16117"/>
                  <a:pt x="2350496" y="0"/>
                </a:cubicBezTo>
                <a:cubicBezTo>
                  <a:pt x="2498799" y="-16117"/>
                  <a:pt x="2659770" y="775"/>
                  <a:pt x="2835188" y="0"/>
                </a:cubicBezTo>
                <a:cubicBezTo>
                  <a:pt x="3010606" y="-775"/>
                  <a:pt x="3376484" y="2914"/>
                  <a:pt x="3648220" y="0"/>
                </a:cubicBezTo>
                <a:cubicBezTo>
                  <a:pt x="3708582" y="193874"/>
                  <a:pt x="3597786" y="385641"/>
                  <a:pt x="3648220" y="513084"/>
                </a:cubicBezTo>
                <a:cubicBezTo>
                  <a:pt x="3698654" y="640527"/>
                  <a:pt x="3632120" y="853037"/>
                  <a:pt x="3648220" y="1047111"/>
                </a:cubicBezTo>
                <a:cubicBezTo>
                  <a:pt x="3517723" y="1082103"/>
                  <a:pt x="3285176" y="1012002"/>
                  <a:pt x="3127046" y="1047111"/>
                </a:cubicBezTo>
                <a:cubicBezTo>
                  <a:pt x="2968916" y="1082220"/>
                  <a:pt x="2788846" y="1042935"/>
                  <a:pt x="2569389" y="1047111"/>
                </a:cubicBezTo>
                <a:cubicBezTo>
                  <a:pt x="2349932" y="1051287"/>
                  <a:pt x="2162009" y="1012246"/>
                  <a:pt x="2048215" y="1047111"/>
                </a:cubicBezTo>
                <a:cubicBezTo>
                  <a:pt x="1934421" y="1081976"/>
                  <a:pt x="1719710" y="1046427"/>
                  <a:pt x="1563523" y="1047111"/>
                </a:cubicBezTo>
                <a:cubicBezTo>
                  <a:pt x="1407336" y="1047795"/>
                  <a:pt x="1147874" y="1042151"/>
                  <a:pt x="1042349" y="1047111"/>
                </a:cubicBezTo>
                <a:cubicBezTo>
                  <a:pt x="936824" y="1052071"/>
                  <a:pt x="715950" y="1033936"/>
                  <a:pt x="630621" y="1047111"/>
                </a:cubicBezTo>
                <a:cubicBezTo>
                  <a:pt x="545292" y="1060286"/>
                  <a:pt x="311031" y="997946"/>
                  <a:pt x="0" y="1047111"/>
                </a:cubicBezTo>
                <a:cubicBezTo>
                  <a:pt x="-25112" y="778877"/>
                  <a:pt x="23677" y="738013"/>
                  <a:pt x="0" y="502613"/>
                </a:cubicBezTo>
                <a:cubicBezTo>
                  <a:pt x="-23677" y="267213"/>
                  <a:pt x="37237" y="197512"/>
                  <a:pt x="0" y="0"/>
                </a:cubicBezTo>
                <a:close/>
              </a:path>
              <a:path w="3648220" h="1047111" stroke="0" extrusionOk="0">
                <a:moveTo>
                  <a:pt x="0" y="0"/>
                </a:moveTo>
                <a:cubicBezTo>
                  <a:pt x="183937" y="-11559"/>
                  <a:pt x="297741" y="14686"/>
                  <a:pt x="521174" y="0"/>
                </a:cubicBezTo>
                <a:cubicBezTo>
                  <a:pt x="744607" y="-14686"/>
                  <a:pt x="833796" y="22840"/>
                  <a:pt x="969384" y="0"/>
                </a:cubicBezTo>
                <a:cubicBezTo>
                  <a:pt x="1104972" y="-22840"/>
                  <a:pt x="1285905" y="38973"/>
                  <a:pt x="1417594" y="0"/>
                </a:cubicBezTo>
                <a:cubicBezTo>
                  <a:pt x="1549283" y="-38973"/>
                  <a:pt x="1722621" y="15522"/>
                  <a:pt x="1865804" y="0"/>
                </a:cubicBezTo>
                <a:cubicBezTo>
                  <a:pt x="2008987" y="-15522"/>
                  <a:pt x="2169775" y="34286"/>
                  <a:pt x="2350496" y="0"/>
                </a:cubicBezTo>
                <a:cubicBezTo>
                  <a:pt x="2531217" y="-34286"/>
                  <a:pt x="2706266" y="17368"/>
                  <a:pt x="2944635" y="0"/>
                </a:cubicBezTo>
                <a:cubicBezTo>
                  <a:pt x="3183004" y="-17368"/>
                  <a:pt x="3406177" y="10131"/>
                  <a:pt x="3648220" y="0"/>
                </a:cubicBezTo>
                <a:cubicBezTo>
                  <a:pt x="3706313" y="162283"/>
                  <a:pt x="3648080" y="252128"/>
                  <a:pt x="3648220" y="502613"/>
                </a:cubicBezTo>
                <a:cubicBezTo>
                  <a:pt x="3648360" y="753098"/>
                  <a:pt x="3589607" y="864424"/>
                  <a:pt x="3648220" y="1047111"/>
                </a:cubicBezTo>
                <a:cubicBezTo>
                  <a:pt x="3461703" y="1075390"/>
                  <a:pt x="3331827" y="1027115"/>
                  <a:pt x="3236492" y="1047111"/>
                </a:cubicBezTo>
                <a:cubicBezTo>
                  <a:pt x="3141157" y="1067107"/>
                  <a:pt x="2906843" y="1022597"/>
                  <a:pt x="2715318" y="1047111"/>
                </a:cubicBezTo>
                <a:cubicBezTo>
                  <a:pt x="2523793" y="1071625"/>
                  <a:pt x="2442478" y="997851"/>
                  <a:pt x="2230626" y="1047111"/>
                </a:cubicBezTo>
                <a:cubicBezTo>
                  <a:pt x="2018774" y="1096371"/>
                  <a:pt x="1912734" y="1013436"/>
                  <a:pt x="1636487" y="1047111"/>
                </a:cubicBezTo>
                <a:cubicBezTo>
                  <a:pt x="1360240" y="1080786"/>
                  <a:pt x="1425887" y="1012467"/>
                  <a:pt x="1224760" y="1047111"/>
                </a:cubicBezTo>
                <a:cubicBezTo>
                  <a:pt x="1023633" y="1081755"/>
                  <a:pt x="800840" y="1011929"/>
                  <a:pt x="667103" y="1047111"/>
                </a:cubicBezTo>
                <a:cubicBezTo>
                  <a:pt x="533366" y="1082293"/>
                  <a:pt x="190582" y="1011306"/>
                  <a:pt x="0" y="1047111"/>
                </a:cubicBezTo>
                <a:cubicBezTo>
                  <a:pt x="-1002" y="893124"/>
                  <a:pt x="27143" y="778163"/>
                  <a:pt x="0" y="534027"/>
                </a:cubicBezTo>
                <a:cubicBezTo>
                  <a:pt x="-27143" y="289891"/>
                  <a:pt x="49124" y="1651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0065635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32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ngẫm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AD32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32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nghĩ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AD325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CE8C7E-51CE-E92B-D562-487884DE349F}"/>
              </a:ext>
            </a:extLst>
          </p:cNvPr>
          <p:cNvSpPr/>
          <p:nvPr/>
        </p:nvSpPr>
        <p:spPr>
          <a:xfrm>
            <a:off x="8578643" y="2723580"/>
            <a:ext cx="3465871" cy="1047111"/>
          </a:xfrm>
          <a:custGeom>
            <a:avLst/>
            <a:gdLst>
              <a:gd name="csX0" fmla="*/ 0 w 3465871"/>
              <a:gd name="csY0" fmla="*/ 0 h 1047111"/>
              <a:gd name="csX1" fmla="*/ 473669 w 3465871"/>
              <a:gd name="csY1" fmla="*/ 0 h 1047111"/>
              <a:gd name="csX2" fmla="*/ 947338 w 3465871"/>
              <a:gd name="csY2" fmla="*/ 0 h 1047111"/>
              <a:gd name="csX3" fmla="*/ 1421007 w 3465871"/>
              <a:gd name="csY3" fmla="*/ 0 h 1047111"/>
              <a:gd name="csX4" fmla="*/ 2033311 w 3465871"/>
              <a:gd name="csY4" fmla="*/ 0 h 1047111"/>
              <a:gd name="csX5" fmla="*/ 2576297 w 3465871"/>
              <a:gd name="csY5" fmla="*/ 0 h 1047111"/>
              <a:gd name="csX6" fmla="*/ 3465871 w 3465871"/>
              <a:gd name="csY6" fmla="*/ 0 h 1047111"/>
              <a:gd name="csX7" fmla="*/ 3465871 w 3465871"/>
              <a:gd name="csY7" fmla="*/ 492142 h 1047111"/>
              <a:gd name="csX8" fmla="*/ 3465871 w 3465871"/>
              <a:gd name="csY8" fmla="*/ 1047111 h 1047111"/>
              <a:gd name="csX9" fmla="*/ 2888226 w 3465871"/>
              <a:gd name="csY9" fmla="*/ 1047111 h 1047111"/>
              <a:gd name="csX10" fmla="*/ 2379898 w 3465871"/>
              <a:gd name="csY10" fmla="*/ 1047111 h 1047111"/>
              <a:gd name="csX11" fmla="*/ 1836912 w 3465871"/>
              <a:gd name="csY11" fmla="*/ 1047111 h 1047111"/>
              <a:gd name="csX12" fmla="*/ 1224608 w 3465871"/>
              <a:gd name="csY12" fmla="*/ 1047111 h 1047111"/>
              <a:gd name="csX13" fmla="*/ 612304 w 3465871"/>
              <a:gd name="csY13" fmla="*/ 1047111 h 1047111"/>
              <a:gd name="csX14" fmla="*/ 0 w 3465871"/>
              <a:gd name="csY14" fmla="*/ 1047111 h 1047111"/>
              <a:gd name="csX15" fmla="*/ 0 w 3465871"/>
              <a:gd name="csY15" fmla="*/ 534027 h 1047111"/>
              <a:gd name="csX16" fmla="*/ 0 w 3465871"/>
              <a:gd name="csY16" fmla="*/ 0 h 10471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3465871" h="1047111" fill="none" extrusionOk="0">
                <a:moveTo>
                  <a:pt x="0" y="0"/>
                </a:moveTo>
                <a:cubicBezTo>
                  <a:pt x="214247" y="-39935"/>
                  <a:pt x="298325" y="19495"/>
                  <a:pt x="473669" y="0"/>
                </a:cubicBezTo>
                <a:cubicBezTo>
                  <a:pt x="649013" y="-19495"/>
                  <a:pt x="744918" y="48142"/>
                  <a:pt x="947338" y="0"/>
                </a:cubicBezTo>
                <a:cubicBezTo>
                  <a:pt x="1149758" y="-48142"/>
                  <a:pt x="1184723" y="4884"/>
                  <a:pt x="1421007" y="0"/>
                </a:cubicBezTo>
                <a:cubicBezTo>
                  <a:pt x="1657291" y="-4884"/>
                  <a:pt x="1812504" y="35014"/>
                  <a:pt x="2033311" y="0"/>
                </a:cubicBezTo>
                <a:cubicBezTo>
                  <a:pt x="2254118" y="-35014"/>
                  <a:pt x="2380684" y="22331"/>
                  <a:pt x="2576297" y="0"/>
                </a:cubicBezTo>
                <a:cubicBezTo>
                  <a:pt x="2771910" y="-22331"/>
                  <a:pt x="3287440" y="81578"/>
                  <a:pt x="3465871" y="0"/>
                </a:cubicBezTo>
                <a:cubicBezTo>
                  <a:pt x="3468327" y="198719"/>
                  <a:pt x="3436194" y="328597"/>
                  <a:pt x="3465871" y="492142"/>
                </a:cubicBezTo>
                <a:cubicBezTo>
                  <a:pt x="3495548" y="655687"/>
                  <a:pt x="3410911" y="909217"/>
                  <a:pt x="3465871" y="1047111"/>
                </a:cubicBezTo>
                <a:cubicBezTo>
                  <a:pt x="3195781" y="1092719"/>
                  <a:pt x="3023212" y="1024312"/>
                  <a:pt x="2888226" y="1047111"/>
                </a:cubicBezTo>
                <a:cubicBezTo>
                  <a:pt x="2753240" y="1069910"/>
                  <a:pt x="2503395" y="1030040"/>
                  <a:pt x="2379898" y="1047111"/>
                </a:cubicBezTo>
                <a:cubicBezTo>
                  <a:pt x="2256401" y="1064182"/>
                  <a:pt x="2054828" y="982256"/>
                  <a:pt x="1836912" y="1047111"/>
                </a:cubicBezTo>
                <a:cubicBezTo>
                  <a:pt x="1618996" y="1111966"/>
                  <a:pt x="1471270" y="1017436"/>
                  <a:pt x="1224608" y="1047111"/>
                </a:cubicBezTo>
                <a:cubicBezTo>
                  <a:pt x="977946" y="1076786"/>
                  <a:pt x="814363" y="993326"/>
                  <a:pt x="612304" y="1047111"/>
                </a:cubicBezTo>
                <a:cubicBezTo>
                  <a:pt x="410245" y="1100896"/>
                  <a:pt x="224572" y="1033803"/>
                  <a:pt x="0" y="1047111"/>
                </a:cubicBezTo>
                <a:cubicBezTo>
                  <a:pt x="-49205" y="941102"/>
                  <a:pt x="19125" y="721644"/>
                  <a:pt x="0" y="534027"/>
                </a:cubicBezTo>
                <a:cubicBezTo>
                  <a:pt x="-19125" y="346410"/>
                  <a:pt x="45578" y="217613"/>
                  <a:pt x="0" y="0"/>
                </a:cubicBezTo>
                <a:close/>
              </a:path>
              <a:path w="3465871" h="1047111" stroke="0" extrusionOk="0">
                <a:moveTo>
                  <a:pt x="0" y="0"/>
                </a:moveTo>
                <a:cubicBezTo>
                  <a:pt x="243440" y="-29946"/>
                  <a:pt x="296988" y="3592"/>
                  <a:pt x="577645" y="0"/>
                </a:cubicBezTo>
                <a:cubicBezTo>
                  <a:pt x="858303" y="-3592"/>
                  <a:pt x="936175" y="1078"/>
                  <a:pt x="1085973" y="0"/>
                </a:cubicBezTo>
                <a:cubicBezTo>
                  <a:pt x="1235771" y="-1078"/>
                  <a:pt x="1375554" y="39571"/>
                  <a:pt x="1594301" y="0"/>
                </a:cubicBezTo>
                <a:cubicBezTo>
                  <a:pt x="1813048" y="-39571"/>
                  <a:pt x="1996675" y="53124"/>
                  <a:pt x="2102628" y="0"/>
                </a:cubicBezTo>
                <a:cubicBezTo>
                  <a:pt x="2208581" y="-53124"/>
                  <a:pt x="2437745" y="16307"/>
                  <a:pt x="2645615" y="0"/>
                </a:cubicBezTo>
                <a:cubicBezTo>
                  <a:pt x="2853485" y="-16307"/>
                  <a:pt x="3255644" y="56692"/>
                  <a:pt x="3465871" y="0"/>
                </a:cubicBezTo>
                <a:cubicBezTo>
                  <a:pt x="3487069" y="208876"/>
                  <a:pt x="3458519" y="268630"/>
                  <a:pt x="3465871" y="492142"/>
                </a:cubicBezTo>
                <a:cubicBezTo>
                  <a:pt x="3473223" y="715654"/>
                  <a:pt x="3418574" y="836368"/>
                  <a:pt x="3465871" y="1047111"/>
                </a:cubicBezTo>
                <a:cubicBezTo>
                  <a:pt x="3319765" y="1080969"/>
                  <a:pt x="3136373" y="991511"/>
                  <a:pt x="2992202" y="1047111"/>
                </a:cubicBezTo>
                <a:cubicBezTo>
                  <a:pt x="2848031" y="1102711"/>
                  <a:pt x="2599881" y="989664"/>
                  <a:pt x="2345239" y="1047111"/>
                </a:cubicBezTo>
                <a:cubicBezTo>
                  <a:pt x="2090597" y="1104558"/>
                  <a:pt x="1971630" y="1002235"/>
                  <a:pt x="1767594" y="1047111"/>
                </a:cubicBezTo>
                <a:cubicBezTo>
                  <a:pt x="1563558" y="1091987"/>
                  <a:pt x="1428373" y="1024251"/>
                  <a:pt x="1224608" y="1047111"/>
                </a:cubicBezTo>
                <a:cubicBezTo>
                  <a:pt x="1020843" y="1069971"/>
                  <a:pt x="895600" y="1017096"/>
                  <a:pt x="577645" y="1047111"/>
                </a:cubicBezTo>
                <a:cubicBezTo>
                  <a:pt x="259690" y="1077126"/>
                  <a:pt x="275680" y="1027178"/>
                  <a:pt x="0" y="1047111"/>
                </a:cubicBezTo>
                <a:cubicBezTo>
                  <a:pt x="-58682" y="849202"/>
                  <a:pt x="51295" y="713007"/>
                  <a:pt x="0" y="513084"/>
                </a:cubicBezTo>
                <a:cubicBezTo>
                  <a:pt x="-51295" y="313161"/>
                  <a:pt x="52878" y="19433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0065635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32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sực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AD32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32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nhớ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AD325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803338-0C21-5B94-FBA3-39E00C1C7203}"/>
              </a:ext>
            </a:extLst>
          </p:cNvPr>
          <p:cNvSpPr/>
          <p:nvPr/>
        </p:nvSpPr>
        <p:spPr>
          <a:xfrm>
            <a:off x="8224910" y="5638616"/>
            <a:ext cx="3465871" cy="1047111"/>
          </a:xfrm>
          <a:custGeom>
            <a:avLst/>
            <a:gdLst>
              <a:gd name="csX0" fmla="*/ 0 w 3465871"/>
              <a:gd name="csY0" fmla="*/ 0 h 1047111"/>
              <a:gd name="csX1" fmla="*/ 473669 w 3465871"/>
              <a:gd name="csY1" fmla="*/ 0 h 1047111"/>
              <a:gd name="csX2" fmla="*/ 947338 w 3465871"/>
              <a:gd name="csY2" fmla="*/ 0 h 1047111"/>
              <a:gd name="csX3" fmla="*/ 1421007 w 3465871"/>
              <a:gd name="csY3" fmla="*/ 0 h 1047111"/>
              <a:gd name="csX4" fmla="*/ 2033311 w 3465871"/>
              <a:gd name="csY4" fmla="*/ 0 h 1047111"/>
              <a:gd name="csX5" fmla="*/ 2576297 w 3465871"/>
              <a:gd name="csY5" fmla="*/ 0 h 1047111"/>
              <a:gd name="csX6" fmla="*/ 3465871 w 3465871"/>
              <a:gd name="csY6" fmla="*/ 0 h 1047111"/>
              <a:gd name="csX7" fmla="*/ 3465871 w 3465871"/>
              <a:gd name="csY7" fmla="*/ 492142 h 1047111"/>
              <a:gd name="csX8" fmla="*/ 3465871 w 3465871"/>
              <a:gd name="csY8" fmla="*/ 1047111 h 1047111"/>
              <a:gd name="csX9" fmla="*/ 2888226 w 3465871"/>
              <a:gd name="csY9" fmla="*/ 1047111 h 1047111"/>
              <a:gd name="csX10" fmla="*/ 2379898 w 3465871"/>
              <a:gd name="csY10" fmla="*/ 1047111 h 1047111"/>
              <a:gd name="csX11" fmla="*/ 1836912 w 3465871"/>
              <a:gd name="csY11" fmla="*/ 1047111 h 1047111"/>
              <a:gd name="csX12" fmla="*/ 1224608 w 3465871"/>
              <a:gd name="csY12" fmla="*/ 1047111 h 1047111"/>
              <a:gd name="csX13" fmla="*/ 612304 w 3465871"/>
              <a:gd name="csY13" fmla="*/ 1047111 h 1047111"/>
              <a:gd name="csX14" fmla="*/ 0 w 3465871"/>
              <a:gd name="csY14" fmla="*/ 1047111 h 1047111"/>
              <a:gd name="csX15" fmla="*/ 0 w 3465871"/>
              <a:gd name="csY15" fmla="*/ 534027 h 1047111"/>
              <a:gd name="csX16" fmla="*/ 0 w 3465871"/>
              <a:gd name="csY16" fmla="*/ 0 h 10471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3465871" h="1047111" fill="none" extrusionOk="0">
                <a:moveTo>
                  <a:pt x="0" y="0"/>
                </a:moveTo>
                <a:cubicBezTo>
                  <a:pt x="214247" y="-39935"/>
                  <a:pt x="298325" y="19495"/>
                  <a:pt x="473669" y="0"/>
                </a:cubicBezTo>
                <a:cubicBezTo>
                  <a:pt x="649013" y="-19495"/>
                  <a:pt x="744918" y="48142"/>
                  <a:pt x="947338" y="0"/>
                </a:cubicBezTo>
                <a:cubicBezTo>
                  <a:pt x="1149758" y="-48142"/>
                  <a:pt x="1184723" y="4884"/>
                  <a:pt x="1421007" y="0"/>
                </a:cubicBezTo>
                <a:cubicBezTo>
                  <a:pt x="1657291" y="-4884"/>
                  <a:pt x="1812504" y="35014"/>
                  <a:pt x="2033311" y="0"/>
                </a:cubicBezTo>
                <a:cubicBezTo>
                  <a:pt x="2254118" y="-35014"/>
                  <a:pt x="2380684" y="22331"/>
                  <a:pt x="2576297" y="0"/>
                </a:cubicBezTo>
                <a:cubicBezTo>
                  <a:pt x="2771910" y="-22331"/>
                  <a:pt x="3287440" y="81578"/>
                  <a:pt x="3465871" y="0"/>
                </a:cubicBezTo>
                <a:cubicBezTo>
                  <a:pt x="3468327" y="198719"/>
                  <a:pt x="3436194" y="328597"/>
                  <a:pt x="3465871" y="492142"/>
                </a:cubicBezTo>
                <a:cubicBezTo>
                  <a:pt x="3495548" y="655687"/>
                  <a:pt x="3410911" y="909217"/>
                  <a:pt x="3465871" y="1047111"/>
                </a:cubicBezTo>
                <a:cubicBezTo>
                  <a:pt x="3195781" y="1092719"/>
                  <a:pt x="3023212" y="1024312"/>
                  <a:pt x="2888226" y="1047111"/>
                </a:cubicBezTo>
                <a:cubicBezTo>
                  <a:pt x="2753240" y="1069910"/>
                  <a:pt x="2503395" y="1030040"/>
                  <a:pt x="2379898" y="1047111"/>
                </a:cubicBezTo>
                <a:cubicBezTo>
                  <a:pt x="2256401" y="1064182"/>
                  <a:pt x="2054828" y="982256"/>
                  <a:pt x="1836912" y="1047111"/>
                </a:cubicBezTo>
                <a:cubicBezTo>
                  <a:pt x="1618996" y="1111966"/>
                  <a:pt x="1471270" y="1017436"/>
                  <a:pt x="1224608" y="1047111"/>
                </a:cubicBezTo>
                <a:cubicBezTo>
                  <a:pt x="977946" y="1076786"/>
                  <a:pt x="814363" y="993326"/>
                  <a:pt x="612304" y="1047111"/>
                </a:cubicBezTo>
                <a:cubicBezTo>
                  <a:pt x="410245" y="1100896"/>
                  <a:pt x="224572" y="1033803"/>
                  <a:pt x="0" y="1047111"/>
                </a:cubicBezTo>
                <a:cubicBezTo>
                  <a:pt x="-49205" y="941102"/>
                  <a:pt x="19125" y="721644"/>
                  <a:pt x="0" y="534027"/>
                </a:cubicBezTo>
                <a:cubicBezTo>
                  <a:pt x="-19125" y="346410"/>
                  <a:pt x="45578" y="217613"/>
                  <a:pt x="0" y="0"/>
                </a:cubicBezTo>
                <a:close/>
              </a:path>
              <a:path w="3465871" h="1047111" stroke="0" extrusionOk="0">
                <a:moveTo>
                  <a:pt x="0" y="0"/>
                </a:moveTo>
                <a:cubicBezTo>
                  <a:pt x="243440" y="-29946"/>
                  <a:pt x="296988" y="3592"/>
                  <a:pt x="577645" y="0"/>
                </a:cubicBezTo>
                <a:cubicBezTo>
                  <a:pt x="858303" y="-3592"/>
                  <a:pt x="936175" y="1078"/>
                  <a:pt x="1085973" y="0"/>
                </a:cubicBezTo>
                <a:cubicBezTo>
                  <a:pt x="1235771" y="-1078"/>
                  <a:pt x="1375554" y="39571"/>
                  <a:pt x="1594301" y="0"/>
                </a:cubicBezTo>
                <a:cubicBezTo>
                  <a:pt x="1813048" y="-39571"/>
                  <a:pt x="1996675" y="53124"/>
                  <a:pt x="2102628" y="0"/>
                </a:cubicBezTo>
                <a:cubicBezTo>
                  <a:pt x="2208581" y="-53124"/>
                  <a:pt x="2437745" y="16307"/>
                  <a:pt x="2645615" y="0"/>
                </a:cubicBezTo>
                <a:cubicBezTo>
                  <a:pt x="2853485" y="-16307"/>
                  <a:pt x="3255644" y="56692"/>
                  <a:pt x="3465871" y="0"/>
                </a:cubicBezTo>
                <a:cubicBezTo>
                  <a:pt x="3487069" y="208876"/>
                  <a:pt x="3458519" y="268630"/>
                  <a:pt x="3465871" y="492142"/>
                </a:cubicBezTo>
                <a:cubicBezTo>
                  <a:pt x="3473223" y="715654"/>
                  <a:pt x="3418574" y="836368"/>
                  <a:pt x="3465871" y="1047111"/>
                </a:cubicBezTo>
                <a:cubicBezTo>
                  <a:pt x="3319765" y="1080969"/>
                  <a:pt x="3136373" y="991511"/>
                  <a:pt x="2992202" y="1047111"/>
                </a:cubicBezTo>
                <a:cubicBezTo>
                  <a:pt x="2848031" y="1102711"/>
                  <a:pt x="2599881" y="989664"/>
                  <a:pt x="2345239" y="1047111"/>
                </a:cubicBezTo>
                <a:cubicBezTo>
                  <a:pt x="2090597" y="1104558"/>
                  <a:pt x="1971630" y="1002235"/>
                  <a:pt x="1767594" y="1047111"/>
                </a:cubicBezTo>
                <a:cubicBezTo>
                  <a:pt x="1563558" y="1091987"/>
                  <a:pt x="1428373" y="1024251"/>
                  <a:pt x="1224608" y="1047111"/>
                </a:cubicBezTo>
                <a:cubicBezTo>
                  <a:pt x="1020843" y="1069971"/>
                  <a:pt x="895600" y="1017096"/>
                  <a:pt x="577645" y="1047111"/>
                </a:cubicBezTo>
                <a:cubicBezTo>
                  <a:pt x="259690" y="1077126"/>
                  <a:pt x="275680" y="1027178"/>
                  <a:pt x="0" y="1047111"/>
                </a:cubicBezTo>
                <a:cubicBezTo>
                  <a:pt x="-58682" y="849202"/>
                  <a:pt x="51295" y="713007"/>
                  <a:pt x="0" y="513084"/>
                </a:cubicBezTo>
                <a:cubicBezTo>
                  <a:pt x="-51295" y="313161"/>
                  <a:pt x="52878" y="19433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0065635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32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tán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AD32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32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cây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AD325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C4941D-781E-EC63-60EF-15E9E31AF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11" y="334502"/>
            <a:ext cx="11101778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6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1FC9D-B44E-EBEA-65E0-BF45BAA50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A5DB38-F628-55D8-C48E-B217ECA580DC}"/>
              </a:ext>
            </a:extLst>
          </p:cNvPr>
          <p:cNvGrpSpPr/>
          <p:nvPr/>
        </p:nvGrpSpPr>
        <p:grpSpPr>
          <a:xfrm>
            <a:off x="499871" y="275992"/>
            <a:ext cx="3060193" cy="1097280"/>
            <a:chOff x="249778" y="726257"/>
            <a:chExt cx="3060193" cy="10972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F32FB9B-FB7B-FD2A-2BBE-3BFCA05DA180}"/>
                </a:ext>
              </a:extLst>
            </p:cNvPr>
            <p:cNvSpPr/>
            <p:nvPr/>
          </p:nvSpPr>
          <p:spPr>
            <a:xfrm>
              <a:off x="912720" y="837802"/>
              <a:ext cx="2397251" cy="914318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FAD325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Đọc</a:t>
              </a:r>
              <a:endPara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AD32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58E81EA-2A68-9AA9-CBCE-B17DEF4CDE5E}"/>
                </a:ext>
              </a:extLst>
            </p:cNvPr>
            <p:cNvSpPr/>
            <p:nvPr/>
          </p:nvSpPr>
          <p:spPr>
            <a:xfrm>
              <a:off x="249778" y="726257"/>
              <a:ext cx="1097280" cy="1097280"/>
            </a:xfrm>
            <a:prstGeom prst="ellipse">
              <a:avLst/>
            </a:prstGeom>
            <a:solidFill>
              <a:srgbClr val="FAD32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4BBA939-CFAE-68FB-F836-710E25DE0A42}"/>
              </a:ext>
            </a:extLst>
          </p:cNvPr>
          <p:cNvSpPr/>
          <p:nvPr/>
        </p:nvSpPr>
        <p:spPr>
          <a:xfrm>
            <a:off x="297721" y="1558490"/>
            <a:ext cx="11692128" cy="4926503"/>
          </a:xfrm>
          <a:custGeom>
            <a:avLst/>
            <a:gdLst>
              <a:gd name="csX0" fmla="*/ 0 w 11692128"/>
              <a:gd name="csY0" fmla="*/ 0 h 4926503"/>
              <a:gd name="csX1" fmla="*/ 233843 w 11692128"/>
              <a:gd name="csY1" fmla="*/ 0 h 4926503"/>
              <a:gd name="csX2" fmla="*/ 818449 w 11692128"/>
              <a:gd name="csY2" fmla="*/ 0 h 4926503"/>
              <a:gd name="csX3" fmla="*/ 1519977 w 11692128"/>
              <a:gd name="csY3" fmla="*/ 0 h 4926503"/>
              <a:gd name="csX4" fmla="*/ 2338426 w 11692128"/>
              <a:gd name="csY4" fmla="*/ 0 h 4926503"/>
              <a:gd name="csX5" fmla="*/ 2572268 w 11692128"/>
              <a:gd name="csY5" fmla="*/ 0 h 4926503"/>
              <a:gd name="csX6" fmla="*/ 3273796 w 11692128"/>
              <a:gd name="csY6" fmla="*/ 0 h 4926503"/>
              <a:gd name="csX7" fmla="*/ 3507638 w 11692128"/>
              <a:gd name="csY7" fmla="*/ 0 h 4926503"/>
              <a:gd name="csX8" fmla="*/ 3858402 w 11692128"/>
              <a:gd name="csY8" fmla="*/ 0 h 4926503"/>
              <a:gd name="csX9" fmla="*/ 4559930 w 11692128"/>
              <a:gd name="csY9" fmla="*/ 0 h 4926503"/>
              <a:gd name="csX10" fmla="*/ 5378379 w 11692128"/>
              <a:gd name="csY10" fmla="*/ 0 h 4926503"/>
              <a:gd name="csX11" fmla="*/ 5729143 w 11692128"/>
              <a:gd name="csY11" fmla="*/ 0 h 4926503"/>
              <a:gd name="csX12" fmla="*/ 6313749 w 11692128"/>
              <a:gd name="csY12" fmla="*/ 0 h 4926503"/>
              <a:gd name="csX13" fmla="*/ 7132198 w 11692128"/>
              <a:gd name="csY13" fmla="*/ 0 h 4926503"/>
              <a:gd name="csX14" fmla="*/ 7950647 w 11692128"/>
              <a:gd name="csY14" fmla="*/ 0 h 4926503"/>
              <a:gd name="csX15" fmla="*/ 8769096 w 11692128"/>
              <a:gd name="csY15" fmla="*/ 0 h 4926503"/>
              <a:gd name="csX16" fmla="*/ 9353702 w 11692128"/>
              <a:gd name="csY16" fmla="*/ 0 h 4926503"/>
              <a:gd name="csX17" fmla="*/ 9938309 w 11692128"/>
              <a:gd name="csY17" fmla="*/ 0 h 4926503"/>
              <a:gd name="csX18" fmla="*/ 10405994 w 11692128"/>
              <a:gd name="csY18" fmla="*/ 0 h 4926503"/>
              <a:gd name="csX19" fmla="*/ 10639836 w 11692128"/>
              <a:gd name="csY19" fmla="*/ 0 h 4926503"/>
              <a:gd name="csX20" fmla="*/ 11107522 w 11692128"/>
              <a:gd name="csY20" fmla="*/ 0 h 4926503"/>
              <a:gd name="csX21" fmla="*/ 11692128 w 11692128"/>
              <a:gd name="csY21" fmla="*/ 0 h 4926503"/>
              <a:gd name="csX22" fmla="*/ 11692128 w 11692128"/>
              <a:gd name="csY22" fmla="*/ 498124 h 4926503"/>
              <a:gd name="csX23" fmla="*/ 11692128 w 11692128"/>
              <a:gd name="csY23" fmla="*/ 946983 h 4926503"/>
              <a:gd name="csX24" fmla="*/ 11692128 w 11692128"/>
              <a:gd name="csY24" fmla="*/ 1494373 h 4926503"/>
              <a:gd name="csX25" fmla="*/ 11692128 w 11692128"/>
              <a:gd name="csY25" fmla="*/ 1992497 h 4926503"/>
              <a:gd name="csX26" fmla="*/ 11692128 w 11692128"/>
              <a:gd name="csY26" fmla="*/ 2490621 h 4926503"/>
              <a:gd name="csX27" fmla="*/ 11692128 w 11692128"/>
              <a:gd name="csY27" fmla="*/ 3038010 h 4926503"/>
              <a:gd name="csX28" fmla="*/ 11692128 w 11692128"/>
              <a:gd name="csY28" fmla="*/ 3585399 h 4926503"/>
              <a:gd name="csX29" fmla="*/ 11692128 w 11692128"/>
              <a:gd name="csY29" fmla="*/ 4132789 h 4926503"/>
              <a:gd name="csX30" fmla="*/ 11692128 w 11692128"/>
              <a:gd name="csY30" fmla="*/ 4926503 h 4926503"/>
              <a:gd name="csX31" fmla="*/ 10990600 w 11692128"/>
              <a:gd name="csY31" fmla="*/ 4926503 h 4926503"/>
              <a:gd name="csX32" fmla="*/ 10756758 w 11692128"/>
              <a:gd name="csY32" fmla="*/ 4926503 h 4926503"/>
              <a:gd name="csX33" fmla="*/ 10172151 w 11692128"/>
              <a:gd name="csY33" fmla="*/ 4926503 h 4926503"/>
              <a:gd name="csX34" fmla="*/ 9470624 w 11692128"/>
              <a:gd name="csY34" fmla="*/ 4926503 h 4926503"/>
              <a:gd name="csX35" fmla="*/ 8769096 w 11692128"/>
              <a:gd name="csY35" fmla="*/ 4926503 h 4926503"/>
              <a:gd name="csX36" fmla="*/ 8301411 w 11692128"/>
              <a:gd name="csY36" fmla="*/ 4926503 h 4926503"/>
              <a:gd name="csX37" fmla="*/ 8067568 w 11692128"/>
              <a:gd name="csY37" fmla="*/ 4926503 h 4926503"/>
              <a:gd name="csX38" fmla="*/ 7833726 w 11692128"/>
              <a:gd name="csY38" fmla="*/ 4926503 h 4926503"/>
              <a:gd name="csX39" fmla="*/ 7132198 w 11692128"/>
              <a:gd name="csY39" fmla="*/ 4926503 h 4926503"/>
              <a:gd name="csX40" fmla="*/ 6313749 w 11692128"/>
              <a:gd name="csY40" fmla="*/ 4926503 h 4926503"/>
              <a:gd name="csX41" fmla="*/ 5962985 w 11692128"/>
              <a:gd name="csY41" fmla="*/ 4926503 h 4926503"/>
              <a:gd name="csX42" fmla="*/ 5144536 w 11692128"/>
              <a:gd name="csY42" fmla="*/ 4926503 h 4926503"/>
              <a:gd name="csX43" fmla="*/ 4910694 w 11692128"/>
              <a:gd name="csY43" fmla="*/ 4926503 h 4926503"/>
              <a:gd name="csX44" fmla="*/ 4676851 w 11692128"/>
              <a:gd name="csY44" fmla="*/ 4926503 h 4926503"/>
              <a:gd name="csX45" fmla="*/ 4326087 w 11692128"/>
              <a:gd name="csY45" fmla="*/ 4926503 h 4926503"/>
              <a:gd name="csX46" fmla="*/ 3624560 w 11692128"/>
              <a:gd name="csY46" fmla="*/ 4926503 h 4926503"/>
              <a:gd name="csX47" fmla="*/ 3273796 w 11692128"/>
              <a:gd name="csY47" fmla="*/ 4926503 h 4926503"/>
              <a:gd name="csX48" fmla="*/ 2572268 w 11692128"/>
              <a:gd name="csY48" fmla="*/ 4926503 h 4926503"/>
              <a:gd name="csX49" fmla="*/ 1870740 w 11692128"/>
              <a:gd name="csY49" fmla="*/ 4926503 h 4926503"/>
              <a:gd name="csX50" fmla="*/ 1169213 w 11692128"/>
              <a:gd name="csY50" fmla="*/ 4926503 h 4926503"/>
              <a:gd name="csX51" fmla="*/ 701528 w 11692128"/>
              <a:gd name="csY51" fmla="*/ 4926503 h 4926503"/>
              <a:gd name="csX52" fmla="*/ 0 w 11692128"/>
              <a:gd name="csY52" fmla="*/ 4926503 h 4926503"/>
              <a:gd name="csX53" fmla="*/ 0 w 11692128"/>
              <a:gd name="csY53" fmla="*/ 4280584 h 4926503"/>
              <a:gd name="csX54" fmla="*/ 0 w 11692128"/>
              <a:gd name="csY54" fmla="*/ 3683929 h 4926503"/>
              <a:gd name="csX55" fmla="*/ 0 w 11692128"/>
              <a:gd name="csY55" fmla="*/ 3038010 h 4926503"/>
              <a:gd name="csX56" fmla="*/ 0 w 11692128"/>
              <a:gd name="csY56" fmla="*/ 2638416 h 4926503"/>
              <a:gd name="csX57" fmla="*/ 0 w 11692128"/>
              <a:gd name="csY57" fmla="*/ 2140292 h 4926503"/>
              <a:gd name="csX58" fmla="*/ 0 w 11692128"/>
              <a:gd name="csY58" fmla="*/ 1543638 h 4926503"/>
              <a:gd name="csX59" fmla="*/ 0 w 11692128"/>
              <a:gd name="csY59" fmla="*/ 946983 h 4926503"/>
              <a:gd name="csX60" fmla="*/ 0 w 11692128"/>
              <a:gd name="csY60" fmla="*/ 0 h 49265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</a:cxnLst>
            <a:rect l="l" t="t" r="r" b="b"/>
            <a:pathLst>
              <a:path w="11692128" h="4926503" fill="none" extrusionOk="0">
                <a:moveTo>
                  <a:pt x="0" y="0"/>
                </a:moveTo>
                <a:cubicBezTo>
                  <a:pt x="65826" y="-5824"/>
                  <a:pt x="143596" y="13550"/>
                  <a:pt x="233843" y="0"/>
                </a:cubicBezTo>
                <a:cubicBezTo>
                  <a:pt x="324090" y="-13550"/>
                  <a:pt x="630421" y="37627"/>
                  <a:pt x="818449" y="0"/>
                </a:cubicBezTo>
                <a:cubicBezTo>
                  <a:pt x="1006477" y="-37627"/>
                  <a:pt x="1187511" y="39683"/>
                  <a:pt x="1519977" y="0"/>
                </a:cubicBezTo>
                <a:cubicBezTo>
                  <a:pt x="1852443" y="-39683"/>
                  <a:pt x="2173410" y="40584"/>
                  <a:pt x="2338426" y="0"/>
                </a:cubicBezTo>
                <a:cubicBezTo>
                  <a:pt x="2503442" y="-40584"/>
                  <a:pt x="2516203" y="22470"/>
                  <a:pt x="2572268" y="0"/>
                </a:cubicBezTo>
                <a:cubicBezTo>
                  <a:pt x="2628333" y="-22470"/>
                  <a:pt x="3122361" y="69399"/>
                  <a:pt x="3273796" y="0"/>
                </a:cubicBezTo>
                <a:cubicBezTo>
                  <a:pt x="3425231" y="-69399"/>
                  <a:pt x="3427054" y="1818"/>
                  <a:pt x="3507638" y="0"/>
                </a:cubicBezTo>
                <a:cubicBezTo>
                  <a:pt x="3588222" y="-1818"/>
                  <a:pt x="3694984" y="22995"/>
                  <a:pt x="3858402" y="0"/>
                </a:cubicBezTo>
                <a:cubicBezTo>
                  <a:pt x="4021820" y="-22995"/>
                  <a:pt x="4247254" y="54307"/>
                  <a:pt x="4559930" y="0"/>
                </a:cubicBezTo>
                <a:cubicBezTo>
                  <a:pt x="4872606" y="-54307"/>
                  <a:pt x="5047649" y="40399"/>
                  <a:pt x="5378379" y="0"/>
                </a:cubicBezTo>
                <a:cubicBezTo>
                  <a:pt x="5709109" y="-40399"/>
                  <a:pt x="5593808" y="22526"/>
                  <a:pt x="5729143" y="0"/>
                </a:cubicBezTo>
                <a:cubicBezTo>
                  <a:pt x="5864478" y="-22526"/>
                  <a:pt x="6120823" y="13913"/>
                  <a:pt x="6313749" y="0"/>
                </a:cubicBezTo>
                <a:cubicBezTo>
                  <a:pt x="6506675" y="-13913"/>
                  <a:pt x="6889727" y="72425"/>
                  <a:pt x="7132198" y="0"/>
                </a:cubicBezTo>
                <a:cubicBezTo>
                  <a:pt x="7374669" y="-72425"/>
                  <a:pt x="7643513" y="91903"/>
                  <a:pt x="7950647" y="0"/>
                </a:cubicBezTo>
                <a:cubicBezTo>
                  <a:pt x="8257781" y="-91903"/>
                  <a:pt x="8548774" y="88287"/>
                  <a:pt x="8769096" y="0"/>
                </a:cubicBezTo>
                <a:cubicBezTo>
                  <a:pt x="8989418" y="-88287"/>
                  <a:pt x="9201615" y="1573"/>
                  <a:pt x="9353702" y="0"/>
                </a:cubicBezTo>
                <a:cubicBezTo>
                  <a:pt x="9505789" y="-1573"/>
                  <a:pt x="9751493" y="19906"/>
                  <a:pt x="9938309" y="0"/>
                </a:cubicBezTo>
                <a:cubicBezTo>
                  <a:pt x="10125125" y="-19906"/>
                  <a:pt x="10264862" y="52050"/>
                  <a:pt x="10405994" y="0"/>
                </a:cubicBezTo>
                <a:cubicBezTo>
                  <a:pt x="10547127" y="-52050"/>
                  <a:pt x="10541346" y="5222"/>
                  <a:pt x="10639836" y="0"/>
                </a:cubicBezTo>
                <a:cubicBezTo>
                  <a:pt x="10738326" y="-5222"/>
                  <a:pt x="10990400" y="54753"/>
                  <a:pt x="11107522" y="0"/>
                </a:cubicBezTo>
                <a:cubicBezTo>
                  <a:pt x="11224644" y="-54753"/>
                  <a:pt x="11507433" y="66719"/>
                  <a:pt x="11692128" y="0"/>
                </a:cubicBezTo>
                <a:cubicBezTo>
                  <a:pt x="11709709" y="202293"/>
                  <a:pt x="11683563" y="308470"/>
                  <a:pt x="11692128" y="498124"/>
                </a:cubicBezTo>
                <a:cubicBezTo>
                  <a:pt x="11700693" y="687778"/>
                  <a:pt x="11679414" y="835345"/>
                  <a:pt x="11692128" y="946983"/>
                </a:cubicBezTo>
                <a:cubicBezTo>
                  <a:pt x="11704842" y="1058621"/>
                  <a:pt x="11636221" y="1313189"/>
                  <a:pt x="11692128" y="1494373"/>
                </a:cubicBezTo>
                <a:cubicBezTo>
                  <a:pt x="11748035" y="1675557"/>
                  <a:pt x="11676866" y="1828997"/>
                  <a:pt x="11692128" y="1992497"/>
                </a:cubicBezTo>
                <a:cubicBezTo>
                  <a:pt x="11707390" y="2155997"/>
                  <a:pt x="11670783" y="2328181"/>
                  <a:pt x="11692128" y="2490621"/>
                </a:cubicBezTo>
                <a:cubicBezTo>
                  <a:pt x="11713473" y="2653061"/>
                  <a:pt x="11662279" y="2797685"/>
                  <a:pt x="11692128" y="3038010"/>
                </a:cubicBezTo>
                <a:cubicBezTo>
                  <a:pt x="11721977" y="3278335"/>
                  <a:pt x="11665838" y="3421426"/>
                  <a:pt x="11692128" y="3585399"/>
                </a:cubicBezTo>
                <a:cubicBezTo>
                  <a:pt x="11718418" y="3749372"/>
                  <a:pt x="11642092" y="3874818"/>
                  <a:pt x="11692128" y="4132789"/>
                </a:cubicBezTo>
                <a:cubicBezTo>
                  <a:pt x="11742164" y="4390760"/>
                  <a:pt x="11657437" y="4753604"/>
                  <a:pt x="11692128" y="4926503"/>
                </a:cubicBezTo>
                <a:cubicBezTo>
                  <a:pt x="11427941" y="4953660"/>
                  <a:pt x="11174764" y="4854435"/>
                  <a:pt x="10990600" y="4926503"/>
                </a:cubicBezTo>
                <a:cubicBezTo>
                  <a:pt x="10806436" y="4998571"/>
                  <a:pt x="10832708" y="4925533"/>
                  <a:pt x="10756758" y="4926503"/>
                </a:cubicBezTo>
                <a:cubicBezTo>
                  <a:pt x="10680808" y="4927473"/>
                  <a:pt x="10313365" y="4910676"/>
                  <a:pt x="10172151" y="4926503"/>
                </a:cubicBezTo>
                <a:cubicBezTo>
                  <a:pt x="10030937" y="4942330"/>
                  <a:pt x="9655246" y="4925998"/>
                  <a:pt x="9470624" y="4926503"/>
                </a:cubicBezTo>
                <a:cubicBezTo>
                  <a:pt x="9286002" y="4927008"/>
                  <a:pt x="8995334" y="4902627"/>
                  <a:pt x="8769096" y="4926503"/>
                </a:cubicBezTo>
                <a:cubicBezTo>
                  <a:pt x="8542858" y="4950379"/>
                  <a:pt x="8445505" y="4916298"/>
                  <a:pt x="8301411" y="4926503"/>
                </a:cubicBezTo>
                <a:cubicBezTo>
                  <a:pt x="8157318" y="4936708"/>
                  <a:pt x="8179165" y="4920289"/>
                  <a:pt x="8067568" y="4926503"/>
                </a:cubicBezTo>
                <a:cubicBezTo>
                  <a:pt x="7955971" y="4932717"/>
                  <a:pt x="7942688" y="4916141"/>
                  <a:pt x="7833726" y="4926503"/>
                </a:cubicBezTo>
                <a:cubicBezTo>
                  <a:pt x="7724764" y="4936865"/>
                  <a:pt x="7336857" y="4862578"/>
                  <a:pt x="7132198" y="4926503"/>
                </a:cubicBezTo>
                <a:cubicBezTo>
                  <a:pt x="6927539" y="4990428"/>
                  <a:pt x="6538640" y="4890926"/>
                  <a:pt x="6313749" y="4926503"/>
                </a:cubicBezTo>
                <a:cubicBezTo>
                  <a:pt x="6088858" y="4962080"/>
                  <a:pt x="6087076" y="4897432"/>
                  <a:pt x="5962985" y="4926503"/>
                </a:cubicBezTo>
                <a:cubicBezTo>
                  <a:pt x="5838894" y="4955574"/>
                  <a:pt x="5407004" y="4882585"/>
                  <a:pt x="5144536" y="4926503"/>
                </a:cubicBezTo>
                <a:cubicBezTo>
                  <a:pt x="4882068" y="4970421"/>
                  <a:pt x="4966667" y="4919309"/>
                  <a:pt x="4910694" y="4926503"/>
                </a:cubicBezTo>
                <a:cubicBezTo>
                  <a:pt x="4854721" y="4933697"/>
                  <a:pt x="4754241" y="4900565"/>
                  <a:pt x="4676851" y="4926503"/>
                </a:cubicBezTo>
                <a:cubicBezTo>
                  <a:pt x="4599461" y="4952441"/>
                  <a:pt x="4456565" y="4892850"/>
                  <a:pt x="4326087" y="4926503"/>
                </a:cubicBezTo>
                <a:cubicBezTo>
                  <a:pt x="4195609" y="4960156"/>
                  <a:pt x="3790421" y="4883155"/>
                  <a:pt x="3624560" y="4926503"/>
                </a:cubicBezTo>
                <a:cubicBezTo>
                  <a:pt x="3458699" y="4969851"/>
                  <a:pt x="3423122" y="4922533"/>
                  <a:pt x="3273796" y="4926503"/>
                </a:cubicBezTo>
                <a:cubicBezTo>
                  <a:pt x="3124470" y="4930473"/>
                  <a:pt x="2850406" y="4896416"/>
                  <a:pt x="2572268" y="4926503"/>
                </a:cubicBezTo>
                <a:cubicBezTo>
                  <a:pt x="2294130" y="4956590"/>
                  <a:pt x="2058917" y="4910126"/>
                  <a:pt x="1870740" y="4926503"/>
                </a:cubicBezTo>
                <a:cubicBezTo>
                  <a:pt x="1682563" y="4942880"/>
                  <a:pt x="1476401" y="4887717"/>
                  <a:pt x="1169213" y="4926503"/>
                </a:cubicBezTo>
                <a:cubicBezTo>
                  <a:pt x="862025" y="4965289"/>
                  <a:pt x="833276" y="4871124"/>
                  <a:pt x="701528" y="4926503"/>
                </a:cubicBezTo>
                <a:cubicBezTo>
                  <a:pt x="569780" y="4981882"/>
                  <a:pt x="324249" y="4896705"/>
                  <a:pt x="0" y="4926503"/>
                </a:cubicBezTo>
                <a:cubicBezTo>
                  <a:pt x="-39088" y="4755923"/>
                  <a:pt x="1213" y="4581683"/>
                  <a:pt x="0" y="4280584"/>
                </a:cubicBezTo>
                <a:cubicBezTo>
                  <a:pt x="-1213" y="3979485"/>
                  <a:pt x="3463" y="3808522"/>
                  <a:pt x="0" y="3683929"/>
                </a:cubicBezTo>
                <a:cubicBezTo>
                  <a:pt x="-3463" y="3559336"/>
                  <a:pt x="49078" y="3216588"/>
                  <a:pt x="0" y="3038010"/>
                </a:cubicBezTo>
                <a:cubicBezTo>
                  <a:pt x="-49078" y="2859432"/>
                  <a:pt x="34703" y="2720100"/>
                  <a:pt x="0" y="2638416"/>
                </a:cubicBezTo>
                <a:cubicBezTo>
                  <a:pt x="-34703" y="2556732"/>
                  <a:pt x="8262" y="2240999"/>
                  <a:pt x="0" y="2140292"/>
                </a:cubicBezTo>
                <a:cubicBezTo>
                  <a:pt x="-8262" y="2039585"/>
                  <a:pt x="13118" y="1761115"/>
                  <a:pt x="0" y="1543638"/>
                </a:cubicBezTo>
                <a:cubicBezTo>
                  <a:pt x="-13118" y="1326161"/>
                  <a:pt x="61179" y="1097494"/>
                  <a:pt x="0" y="946983"/>
                </a:cubicBezTo>
                <a:cubicBezTo>
                  <a:pt x="-61179" y="796473"/>
                  <a:pt x="82269" y="234924"/>
                  <a:pt x="0" y="0"/>
                </a:cubicBezTo>
                <a:close/>
              </a:path>
              <a:path w="11692128" h="4926503" stroke="0" extrusionOk="0">
                <a:moveTo>
                  <a:pt x="0" y="0"/>
                </a:moveTo>
                <a:cubicBezTo>
                  <a:pt x="106143" y="-32042"/>
                  <a:pt x="279563" y="36609"/>
                  <a:pt x="350764" y="0"/>
                </a:cubicBezTo>
                <a:cubicBezTo>
                  <a:pt x="421965" y="-36609"/>
                  <a:pt x="919509" y="30013"/>
                  <a:pt x="1169213" y="0"/>
                </a:cubicBezTo>
                <a:cubicBezTo>
                  <a:pt x="1418917" y="-30013"/>
                  <a:pt x="1665066" y="45389"/>
                  <a:pt x="1870740" y="0"/>
                </a:cubicBezTo>
                <a:cubicBezTo>
                  <a:pt x="2076414" y="-45389"/>
                  <a:pt x="2135680" y="13462"/>
                  <a:pt x="2221504" y="0"/>
                </a:cubicBezTo>
                <a:cubicBezTo>
                  <a:pt x="2307328" y="-13462"/>
                  <a:pt x="2600086" y="69806"/>
                  <a:pt x="2923032" y="0"/>
                </a:cubicBezTo>
                <a:cubicBezTo>
                  <a:pt x="3245978" y="-69806"/>
                  <a:pt x="3360070" y="18191"/>
                  <a:pt x="3624560" y="0"/>
                </a:cubicBezTo>
                <a:cubicBezTo>
                  <a:pt x="3889050" y="-18191"/>
                  <a:pt x="3948506" y="53457"/>
                  <a:pt x="4092245" y="0"/>
                </a:cubicBezTo>
                <a:cubicBezTo>
                  <a:pt x="4235984" y="-53457"/>
                  <a:pt x="4722420" y="35794"/>
                  <a:pt x="4910694" y="0"/>
                </a:cubicBezTo>
                <a:cubicBezTo>
                  <a:pt x="5098968" y="-35794"/>
                  <a:pt x="5154529" y="31598"/>
                  <a:pt x="5261458" y="0"/>
                </a:cubicBezTo>
                <a:cubicBezTo>
                  <a:pt x="5368387" y="-31598"/>
                  <a:pt x="5672005" y="10822"/>
                  <a:pt x="6079907" y="0"/>
                </a:cubicBezTo>
                <a:cubicBezTo>
                  <a:pt x="6487809" y="-10822"/>
                  <a:pt x="6570876" y="24813"/>
                  <a:pt x="6781434" y="0"/>
                </a:cubicBezTo>
                <a:cubicBezTo>
                  <a:pt x="6991992" y="-24813"/>
                  <a:pt x="7323829" y="17621"/>
                  <a:pt x="7482962" y="0"/>
                </a:cubicBezTo>
                <a:cubicBezTo>
                  <a:pt x="7642095" y="-17621"/>
                  <a:pt x="7662845" y="523"/>
                  <a:pt x="7716804" y="0"/>
                </a:cubicBezTo>
                <a:cubicBezTo>
                  <a:pt x="7770763" y="-523"/>
                  <a:pt x="8134581" y="3384"/>
                  <a:pt x="8535253" y="0"/>
                </a:cubicBezTo>
                <a:cubicBezTo>
                  <a:pt x="8935925" y="-3384"/>
                  <a:pt x="8904595" y="48949"/>
                  <a:pt x="9236781" y="0"/>
                </a:cubicBezTo>
                <a:cubicBezTo>
                  <a:pt x="9568967" y="-48949"/>
                  <a:pt x="9791759" y="8973"/>
                  <a:pt x="10055230" y="0"/>
                </a:cubicBezTo>
                <a:cubicBezTo>
                  <a:pt x="10318701" y="-8973"/>
                  <a:pt x="10581735" y="70333"/>
                  <a:pt x="10756758" y="0"/>
                </a:cubicBezTo>
                <a:cubicBezTo>
                  <a:pt x="10931781" y="-70333"/>
                  <a:pt x="11494153" y="83552"/>
                  <a:pt x="11692128" y="0"/>
                </a:cubicBezTo>
                <a:cubicBezTo>
                  <a:pt x="11762519" y="285648"/>
                  <a:pt x="11637806" y="349444"/>
                  <a:pt x="11692128" y="596654"/>
                </a:cubicBezTo>
                <a:cubicBezTo>
                  <a:pt x="11746450" y="843864"/>
                  <a:pt x="11684802" y="1033173"/>
                  <a:pt x="11692128" y="1242574"/>
                </a:cubicBezTo>
                <a:cubicBezTo>
                  <a:pt x="11699454" y="1451975"/>
                  <a:pt x="11680266" y="1625698"/>
                  <a:pt x="11692128" y="1789963"/>
                </a:cubicBezTo>
                <a:cubicBezTo>
                  <a:pt x="11703990" y="1954228"/>
                  <a:pt x="11691547" y="2116367"/>
                  <a:pt x="11692128" y="2337352"/>
                </a:cubicBezTo>
                <a:cubicBezTo>
                  <a:pt x="11692709" y="2558337"/>
                  <a:pt x="11685609" y="2638900"/>
                  <a:pt x="11692128" y="2786211"/>
                </a:cubicBezTo>
                <a:cubicBezTo>
                  <a:pt x="11698647" y="2933522"/>
                  <a:pt x="11659696" y="3172140"/>
                  <a:pt x="11692128" y="3333600"/>
                </a:cubicBezTo>
                <a:cubicBezTo>
                  <a:pt x="11724560" y="3495060"/>
                  <a:pt x="11682576" y="3709213"/>
                  <a:pt x="11692128" y="3930255"/>
                </a:cubicBezTo>
                <a:cubicBezTo>
                  <a:pt x="11701680" y="4151297"/>
                  <a:pt x="11648692" y="4656989"/>
                  <a:pt x="11692128" y="4926503"/>
                </a:cubicBezTo>
                <a:cubicBezTo>
                  <a:pt x="11420918" y="4949311"/>
                  <a:pt x="11310665" y="4882744"/>
                  <a:pt x="11107522" y="4926503"/>
                </a:cubicBezTo>
                <a:cubicBezTo>
                  <a:pt x="10904379" y="4970262"/>
                  <a:pt x="10648491" y="4869468"/>
                  <a:pt x="10289073" y="4926503"/>
                </a:cubicBezTo>
                <a:cubicBezTo>
                  <a:pt x="9929655" y="4983538"/>
                  <a:pt x="9825866" y="4925989"/>
                  <a:pt x="9470624" y="4926503"/>
                </a:cubicBezTo>
                <a:cubicBezTo>
                  <a:pt x="9115382" y="4927017"/>
                  <a:pt x="9209745" y="4905014"/>
                  <a:pt x="9002939" y="4926503"/>
                </a:cubicBezTo>
                <a:cubicBezTo>
                  <a:pt x="8796134" y="4947992"/>
                  <a:pt x="8702163" y="4924000"/>
                  <a:pt x="8535253" y="4926503"/>
                </a:cubicBezTo>
                <a:cubicBezTo>
                  <a:pt x="8368343" y="4929006"/>
                  <a:pt x="8190483" y="4899825"/>
                  <a:pt x="8067568" y="4926503"/>
                </a:cubicBezTo>
                <a:cubicBezTo>
                  <a:pt x="7944654" y="4953181"/>
                  <a:pt x="7688170" y="4879871"/>
                  <a:pt x="7366041" y="4926503"/>
                </a:cubicBezTo>
                <a:cubicBezTo>
                  <a:pt x="7043912" y="4973135"/>
                  <a:pt x="7105535" y="4870395"/>
                  <a:pt x="6898356" y="4926503"/>
                </a:cubicBezTo>
                <a:cubicBezTo>
                  <a:pt x="6691177" y="4982611"/>
                  <a:pt x="6437654" y="4840420"/>
                  <a:pt x="6079907" y="4926503"/>
                </a:cubicBezTo>
                <a:cubicBezTo>
                  <a:pt x="5722160" y="5012586"/>
                  <a:pt x="5640291" y="4884839"/>
                  <a:pt x="5378379" y="4926503"/>
                </a:cubicBezTo>
                <a:cubicBezTo>
                  <a:pt x="5116467" y="4968167"/>
                  <a:pt x="4802664" y="4904132"/>
                  <a:pt x="4559930" y="4926503"/>
                </a:cubicBezTo>
                <a:cubicBezTo>
                  <a:pt x="4317196" y="4948874"/>
                  <a:pt x="4352270" y="4907472"/>
                  <a:pt x="4209166" y="4926503"/>
                </a:cubicBezTo>
                <a:cubicBezTo>
                  <a:pt x="4066062" y="4945534"/>
                  <a:pt x="4021484" y="4915390"/>
                  <a:pt x="3858402" y="4926503"/>
                </a:cubicBezTo>
                <a:cubicBezTo>
                  <a:pt x="3695320" y="4937616"/>
                  <a:pt x="3303748" y="4876328"/>
                  <a:pt x="3156875" y="4926503"/>
                </a:cubicBezTo>
                <a:cubicBezTo>
                  <a:pt x="3010002" y="4976678"/>
                  <a:pt x="2513614" y="4914407"/>
                  <a:pt x="2338426" y="4926503"/>
                </a:cubicBezTo>
                <a:cubicBezTo>
                  <a:pt x="2163238" y="4938599"/>
                  <a:pt x="2147047" y="4888805"/>
                  <a:pt x="1987662" y="4926503"/>
                </a:cubicBezTo>
                <a:cubicBezTo>
                  <a:pt x="1828277" y="4964201"/>
                  <a:pt x="1762553" y="4905226"/>
                  <a:pt x="1636898" y="4926503"/>
                </a:cubicBezTo>
                <a:cubicBezTo>
                  <a:pt x="1511243" y="4947780"/>
                  <a:pt x="1427884" y="4896781"/>
                  <a:pt x="1286134" y="4926503"/>
                </a:cubicBezTo>
                <a:cubicBezTo>
                  <a:pt x="1144384" y="4956225"/>
                  <a:pt x="952504" y="4916134"/>
                  <a:pt x="701528" y="4926503"/>
                </a:cubicBezTo>
                <a:cubicBezTo>
                  <a:pt x="450552" y="4936872"/>
                  <a:pt x="350729" y="4866228"/>
                  <a:pt x="0" y="4926503"/>
                </a:cubicBezTo>
                <a:cubicBezTo>
                  <a:pt x="-1700" y="4638885"/>
                  <a:pt x="9274" y="4577642"/>
                  <a:pt x="0" y="4329849"/>
                </a:cubicBezTo>
                <a:cubicBezTo>
                  <a:pt x="-9274" y="4082056"/>
                  <a:pt x="52721" y="3989310"/>
                  <a:pt x="0" y="3831725"/>
                </a:cubicBezTo>
                <a:cubicBezTo>
                  <a:pt x="-52721" y="3674140"/>
                  <a:pt x="1778" y="3487078"/>
                  <a:pt x="0" y="3185805"/>
                </a:cubicBezTo>
                <a:cubicBezTo>
                  <a:pt x="-1778" y="2884532"/>
                  <a:pt x="13571" y="2827923"/>
                  <a:pt x="0" y="2539886"/>
                </a:cubicBezTo>
                <a:cubicBezTo>
                  <a:pt x="-13571" y="2251849"/>
                  <a:pt x="67404" y="2111666"/>
                  <a:pt x="0" y="1943232"/>
                </a:cubicBezTo>
                <a:cubicBezTo>
                  <a:pt x="-67404" y="1774798"/>
                  <a:pt x="41596" y="1695119"/>
                  <a:pt x="0" y="1494373"/>
                </a:cubicBezTo>
                <a:cubicBezTo>
                  <a:pt x="-41596" y="1293627"/>
                  <a:pt x="63935" y="1131716"/>
                  <a:pt x="0" y="897718"/>
                </a:cubicBezTo>
                <a:cubicBezTo>
                  <a:pt x="-63935" y="663720"/>
                  <a:pt x="86057" y="29753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2132782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240EDD-3985-67D9-EBA7-79BE2664F173}"/>
              </a:ext>
            </a:extLst>
          </p:cNvPr>
          <p:cNvSpPr txBox="1"/>
          <p:nvPr/>
        </p:nvSpPr>
        <p:spPr>
          <a:xfrm>
            <a:off x="3766984" y="1648779"/>
            <a:ext cx="465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Tia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nắng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đâu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D4408-AD80-69A9-4DF6-34D185031F34}"/>
              </a:ext>
            </a:extLst>
          </p:cNvPr>
          <p:cNvSpPr txBox="1"/>
          <p:nvPr/>
        </p:nvSpPr>
        <p:spPr>
          <a:xfrm>
            <a:off x="1483096" y="2326163"/>
            <a:ext cx="3659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Buổi sáng thức dậy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Bé thấy buồn cười: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Có ai đang nhảy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Một bài vui vui</a:t>
            </a:r>
            <a:r>
              <a:rPr kumimoji="0" lang="en-US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309D02-1369-7167-A364-6A680EE127FD}"/>
              </a:ext>
            </a:extLst>
          </p:cNvPr>
          <p:cNvSpPr txBox="1"/>
          <p:nvPr/>
        </p:nvSpPr>
        <p:spPr>
          <a:xfrm>
            <a:off x="6674529" y="2326163"/>
            <a:ext cx="45244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Đó là tia nắng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Nhảy trong lòng tay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Nhảy trên bàn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Nhảy </a:t>
            </a:r>
            <a:r>
              <a:rPr kumimoji="0" lang="en-US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</a:t>
            </a: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ên tán cây.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79A31F-2876-06CA-4CC1-F76662FE62AE}"/>
              </a:ext>
            </a:extLst>
          </p:cNvPr>
          <p:cNvSpPr txBox="1"/>
          <p:nvPr/>
        </p:nvSpPr>
        <p:spPr>
          <a:xfrm>
            <a:off x="1483096" y="4372957"/>
            <a:ext cx="3659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Tối đến giờ ngủ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Sực nhớ bé tìm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tia nắng nhỏ</a:t>
            </a:r>
            <a:r>
              <a:rPr kumimoji="0" lang="en-US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Ngủ rồi. Lặng im...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4ABBDA-281D-E080-0799-10CADD77CE3E}"/>
              </a:ext>
            </a:extLst>
          </p:cNvPr>
          <p:cNvSpPr txBox="1"/>
          <p:nvPr/>
        </p:nvSpPr>
        <p:spPr>
          <a:xfrm>
            <a:off x="6704026" y="4372957"/>
            <a:ext cx="45244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Bé nằm ngẫm nghĩ: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Nắng ngủ ở đâu?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Nắng ngủ nhà nắng!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Mai gặp lại nhau</a:t>
            </a:r>
            <a:r>
              <a:rPr kumimoji="0" lang="en-US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007CA40-A7E7-6366-39E4-63E4B02DC151}"/>
              </a:ext>
            </a:extLst>
          </p:cNvPr>
          <p:cNvSpPr/>
          <p:nvPr/>
        </p:nvSpPr>
        <p:spPr>
          <a:xfrm>
            <a:off x="993057" y="2416067"/>
            <a:ext cx="365760" cy="365760"/>
          </a:xfrm>
          <a:prstGeom prst="ellipse">
            <a:avLst/>
          </a:prstGeom>
          <a:solidFill>
            <a:srgbClr val="FF6699"/>
          </a:solidFill>
          <a:ln w="12700" cap="flat" cmpd="sng" algn="ctr">
            <a:solidFill>
              <a:srgbClr val="FF66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E778B2-6708-F85C-7A14-1F43CB367DA9}"/>
              </a:ext>
            </a:extLst>
          </p:cNvPr>
          <p:cNvSpPr/>
          <p:nvPr/>
        </p:nvSpPr>
        <p:spPr>
          <a:xfrm>
            <a:off x="6197630" y="2416067"/>
            <a:ext cx="365760" cy="365760"/>
          </a:xfrm>
          <a:prstGeom prst="ellipse">
            <a:avLst/>
          </a:prstGeom>
          <a:solidFill>
            <a:srgbClr val="FF6699"/>
          </a:solidFill>
          <a:ln w="12700" cap="flat" cmpd="sng" algn="ctr">
            <a:solidFill>
              <a:srgbClr val="FF66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C53ECF-4E87-1F08-10D1-A2328D3D8085}"/>
              </a:ext>
            </a:extLst>
          </p:cNvPr>
          <p:cNvSpPr/>
          <p:nvPr/>
        </p:nvSpPr>
        <p:spPr>
          <a:xfrm>
            <a:off x="1048511" y="4525086"/>
            <a:ext cx="365760" cy="365760"/>
          </a:xfrm>
          <a:prstGeom prst="ellipse">
            <a:avLst/>
          </a:prstGeom>
          <a:solidFill>
            <a:srgbClr val="FF6699"/>
          </a:solidFill>
          <a:ln w="12700" cap="flat" cmpd="sng" algn="ctr">
            <a:solidFill>
              <a:srgbClr val="FF66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4F9F70-BDF9-DA2B-5A93-93EA6C634366}"/>
              </a:ext>
            </a:extLst>
          </p:cNvPr>
          <p:cNvSpPr/>
          <p:nvPr/>
        </p:nvSpPr>
        <p:spPr>
          <a:xfrm>
            <a:off x="6205887" y="4450530"/>
            <a:ext cx="365760" cy="365760"/>
          </a:xfrm>
          <a:prstGeom prst="ellipse">
            <a:avLst/>
          </a:prstGeom>
          <a:solidFill>
            <a:srgbClr val="FF6699"/>
          </a:solidFill>
          <a:ln w="12700" cap="flat" cmpd="sng" algn="ctr">
            <a:solidFill>
              <a:srgbClr val="FF66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F38F656-817E-A534-7530-FC88527D4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692" y="83508"/>
            <a:ext cx="5992887" cy="135952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E41FB94-EF6C-0C9F-CCD7-9E62B80FF763}"/>
              </a:ext>
            </a:extLst>
          </p:cNvPr>
          <p:cNvSpPr txBox="1"/>
          <p:nvPr/>
        </p:nvSpPr>
        <p:spPr>
          <a:xfrm>
            <a:off x="10244680" y="6004173"/>
            <a:ext cx="141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(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Thụy</a:t>
            </a:r>
            <a:r>
              <a:rPr lang="vi-VN" sz="1800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 Anh)</a:t>
            </a:r>
          </a:p>
        </p:txBody>
      </p:sp>
    </p:spTree>
    <p:extLst>
      <p:ext uri="{BB962C8B-B14F-4D97-AF65-F5344CB8AC3E}">
        <p14:creationId xmlns:p14="http://schemas.microsoft.com/office/powerpoint/2010/main" val="63149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193</Words>
  <Application>Microsoft Office PowerPoint</Application>
  <PresentationFormat>Widescreen</PresentationFormat>
  <Paragraphs>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SVN-Newton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nguyenthicam3553@gmail.com</dc:creator>
  <cp:lastModifiedBy>Administrator</cp:lastModifiedBy>
  <cp:revision>14</cp:revision>
  <dcterms:created xsi:type="dcterms:W3CDTF">2026-03-05T02:46:48Z</dcterms:created>
  <dcterms:modified xsi:type="dcterms:W3CDTF">2026-04-20T09:05:01Z</dcterms:modified>
</cp:coreProperties>
</file>