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85" r:id="rId4"/>
    <p:sldId id="262" r:id="rId5"/>
    <p:sldId id="263" r:id="rId6"/>
  </p:sldIdLst>
  <p:sldSz cx="18288000" cy="10287000"/>
  <p:notesSz cx="6858000" cy="9144000"/>
  <p:embeddedFontLst>
    <p:embeddedFont>
      <p:font typeface="UTM Avo" panose="02040603050506020204" pitchFamily="18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75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82ACC18-38E3-46C7-589C-FC25588D4AB3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EC73B-D213-5788-5E2F-920F9E25E6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DEE12-EF20-D292-9A5F-D8C5E13F712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8325997-BC7C-606B-735D-5843C3269692}"/>
              </a:ext>
            </a:extLst>
          </p:cNvPr>
          <p:cNvSpPr txBox="1"/>
          <p:nvPr/>
        </p:nvSpPr>
        <p:spPr>
          <a:xfrm>
            <a:off x="7808695" y="33736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err="1">
                <a:latin typeface="UTM Avo" panose="02040603050506020204" pitchFamily="18" charset="0"/>
              </a:rPr>
              <a:t>Toán</a:t>
            </a:r>
            <a:endParaRPr lang="en-US" sz="9000" b="1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F9F875-3F4E-C043-FE25-CDF47C46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99" y="2137352"/>
            <a:ext cx="14042600" cy="52270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EA39BD6-9C08-06F2-C66B-ECF5D5D843F6}"/>
              </a:ext>
            </a:extLst>
          </p:cNvPr>
          <p:cNvSpPr txBox="1"/>
          <p:nvPr/>
        </p:nvSpPr>
        <p:spPr>
          <a:xfrm>
            <a:off x="8198561" y="6926268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UTM Avo" panose="02040603050506020204" pitchFamily="18" charset="0"/>
              </a:rPr>
              <a:t>Tiết</a:t>
            </a:r>
            <a:r>
              <a:rPr lang="en-US" sz="5000" b="1" dirty="0">
                <a:latin typeface="UTM Avo" panose="020406030505060202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3A63AA3-42DC-5488-B67E-81D2B96CA06B}"/>
              </a:ext>
            </a:extLst>
          </p:cNvPr>
          <p:cNvSpPr txBox="1"/>
          <p:nvPr/>
        </p:nvSpPr>
        <p:spPr>
          <a:xfrm>
            <a:off x="3732621" y="411960"/>
            <a:ext cx="13412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gồm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7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ngày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2A5AF2-DFBA-A685-1180-16DEBA3B9925}"/>
              </a:ext>
            </a:extLst>
          </p:cNvPr>
          <p:cNvSpPr/>
          <p:nvPr/>
        </p:nvSpPr>
        <p:spPr>
          <a:xfrm>
            <a:off x="1260644" y="5045768"/>
            <a:ext cx="1986484" cy="621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Thứ</a:t>
            </a:r>
            <a:r>
              <a:rPr lang="en-US" sz="3500" b="1" dirty="0">
                <a:solidFill>
                  <a:schemeClr val="tx1"/>
                </a:solidFill>
                <a:latin typeface="UTM Avo" panose="02040603050506020204" pitchFamily="18" charset="0"/>
              </a:rPr>
              <a:t> Hai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39997C1-4784-E1A1-2035-FFF179E5F532}"/>
              </a:ext>
            </a:extLst>
          </p:cNvPr>
          <p:cNvSpPr/>
          <p:nvPr/>
        </p:nvSpPr>
        <p:spPr>
          <a:xfrm>
            <a:off x="5867682" y="4984572"/>
            <a:ext cx="1986484" cy="621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Thứ</a:t>
            </a:r>
            <a:r>
              <a:rPr lang="en-US" sz="3500" b="1" dirty="0">
                <a:solidFill>
                  <a:schemeClr val="tx1"/>
                </a:solidFill>
                <a:latin typeface="UTM Avo" panose="02040603050506020204" pitchFamily="18" charset="0"/>
              </a:rPr>
              <a:t> Ba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6C6AF4-D512-FCD0-70AC-06CE1A9775FB}"/>
              </a:ext>
            </a:extLst>
          </p:cNvPr>
          <p:cNvSpPr/>
          <p:nvPr/>
        </p:nvSpPr>
        <p:spPr>
          <a:xfrm>
            <a:off x="10495000" y="4969471"/>
            <a:ext cx="1986484" cy="621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Thứ</a:t>
            </a:r>
            <a:r>
              <a:rPr lang="en-US" sz="35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Tư</a:t>
            </a:r>
            <a:endParaRPr lang="en-US" sz="35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2E1250-624F-3D21-25AD-93D991485D29}"/>
              </a:ext>
            </a:extLst>
          </p:cNvPr>
          <p:cNvSpPr/>
          <p:nvPr/>
        </p:nvSpPr>
        <p:spPr>
          <a:xfrm>
            <a:off x="14730650" y="4923379"/>
            <a:ext cx="2414349" cy="667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Thứ</a:t>
            </a:r>
            <a:r>
              <a:rPr lang="en-US" sz="35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Năm</a:t>
            </a:r>
            <a:endParaRPr lang="en-US" sz="35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BF1B6B8-4E2A-071C-76DC-417A378D2535}"/>
              </a:ext>
            </a:extLst>
          </p:cNvPr>
          <p:cNvSpPr/>
          <p:nvPr/>
        </p:nvSpPr>
        <p:spPr>
          <a:xfrm>
            <a:off x="2039954" y="9131496"/>
            <a:ext cx="2414349" cy="667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Thứ</a:t>
            </a:r>
            <a:r>
              <a:rPr lang="en-US" sz="35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Sáu</a:t>
            </a:r>
            <a:endParaRPr lang="en-US" sz="35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0EA6761-89AA-8673-8A52-05C2E0A9927C}"/>
              </a:ext>
            </a:extLst>
          </p:cNvPr>
          <p:cNvSpPr/>
          <p:nvPr/>
        </p:nvSpPr>
        <p:spPr>
          <a:xfrm>
            <a:off x="7298198" y="9131496"/>
            <a:ext cx="2414349" cy="667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Thứ</a:t>
            </a:r>
            <a:r>
              <a:rPr lang="en-US" sz="35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Bảy</a:t>
            </a:r>
            <a:endParaRPr lang="en-US" sz="35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0924C5-1324-F45D-7957-389A74C10E28}"/>
              </a:ext>
            </a:extLst>
          </p:cNvPr>
          <p:cNvSpPr/>
          <p:nvPr/>
        </p:nvSpPr>
        <p:spPr>
          <a:xfrm>
            <a:off x="13488732" y="9131496"/>
            <a:ext cx="2414349" cy="667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Chủ</a:t>
            </a:r>
            <a:r>
              <a:rPr lang="en-US" sz="35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nhật</a:t>
            </a:r>
            <a:endParaRPr lang="en-US" sz="35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3"/>
          <p:cNvSpPr/>
          <p:nvPr/>
        </p:nvSpPr>
        <p:spPr>
          <a:xfrm flipH="1">
            <a:off x="15468600" y="8365726"/>
            <a:ext cx="2454882" cy="1915831"/>
          </a:xfrm>
          <a:custGeom>
            <a:avLst/>
            <a:gdLst/>
            <a:ahLst/>
            <a:cxnLst/>
            <a:rect l="l" t="t" r="r" b="b"/>
            <a:pathLst>
              <a:path w="2454882" h="1915831">
                <a:moveTo>
                  <a:pt x="2454881" y="0"/>
                </a:moveTo>
                <a:lnTo>
                  <a:pt x="0" y="0"/>
                </a:lnTo>
                <a:lnTo>
                  <a:pt x="0" y="1915831"/>
                </a:lnTo>
                <a:lnTo>
                  <a:pt x="2454881" y="1915831"/>
                </a:lnTo>
                <a:lnTo>
                  <a:pt x="24548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93CAEA3-82F2-7829-DBF3-2C89F15EF371}"/>
              </a:ext>
            </a:extLst>
          </p:cNvPr>
          <p:cNvGrpSpPr/>
          <p:nvPr/>
        </p:nvGrpSpPr>
        <p:grpSpPr>
          <a:xfrm>
            <a:off x="2514601" y="428901"/>
            <a:ext cx="16245861" cy="961995"/>
            <a:chOff x="2514601" y="428901"/>
            <a:chExt cx="16245861" cy="96199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22A0296-02F2-DC90-51EB-C2B593668DCF}"/>
                </a:ext>
              </a:extLst>
            </p:cNvPr>
            <p:cNvSpPr/>
            <p:nvPr/>
          </p:nvSpPr>
          <p:spPr>
            <a:xfrm>
              <a:off x="2514601" y="428901"/>
              <a:ext cx="11506200" cy="961995"/>
            </a:xfrm>
            <a:custGeom>
              <a:avLst/>
              <a:gdLst>
                <a:gd name="csX0" fmla="*/ 0 w 11506200"/>
                <a:gd name="csY0" fmla="*/ 160336 h 961995"/>
                <a:gd name="csX1" fmla="*/ 160336 w 11506200"/>
                <a:gd name="csY1" fmla="*/ 0 h 961995"/>
                <a:gd name="csX2" fmla="*/ 413482 w 11506200"/>
                <a:gd name="csY2" fmla="*/ 0 h 961995"/>
                <a:gd name="csX3" fmla="*/ 1002194 w 11506200"/>
                <a:gd name="csY3" fmla="*/ 0 h 961995"/>
                <a:gd name="csX4" fmla="*/ 1814617 w 11506200"/>
                <a:gd name="csY4" fmla="*/ 0 h 961995"/>
                <a:gd name="csX5" fmla="*/ 2067763 w 11506200"/>
                <a:gd name="csY5" fmla="*/ 0 h 961995"/>
                <a:gd name="csX6" fmla="*/ 2432764 w 11506200"/>
                <a:gd name="csY6" fmla="*/ 0 h 961995"/>
                <a:gd name="csX7" fmla="*/ 3245187 w 11506200"/>
                <a:gd name="csY7" fmla="*/ 0 h 961995"/>
                <a:gd name="csX8" fmla="*/ 3498333 w 11506200"/>
                <a:gd name="csY8" fmla="*/ 0 h 961995"/>
                <a:gd name="csX9" fmla="*/ 3751479 w 11506200"/>
                <a:gd name="csY9" fmla="*/ 0 h 961995"/>
                <a:gd name="csX10" fmla="*/ 4563902 w 11506200"/>
                <a:gd name="csY10" fmla="*/ 0 h 961995"/>
                <a:gd name="csX11" fmla="*/ 5376324 w 11506200"/>
                <a:gd name="csY11" fmla="*/ 0 h 961995"/>
                <a:gd name="csX12" fmla="*/ 5741326 w 11506200"/>
                <a:gd name="csY12" fmla="*/ 0 h 961995"/>
                <a:gd name="csX13" fmla="*/ 6553748 w 11506200"/>
                <a:gd name="csY13" fmla="*/ 0 h 961995"/>
                <a:gd name="csX14" fmla="*/ 7366171 w 11506200"/>
                <a:gd name="csY14" fmla="*/ 0 h 961995"/>
                <a:gd name="csX15" fmla="*/ 7731172 w 11506200"/>
                <a:gd name="csY15" fmla="*/ 0 h 961995"/>
                <a:gd name="csX16" fmla="*/ 8543595 w 11506200"/>
                <a:gd name="csY16" fmla="*/ 0 h 961995"/>
                <a:gd name="csX17" fmla="*/ 8796741 w 11506200"/>
                <a:gd name="csY17" fmla="*/ 0 h 961995"/>
                <a:gd name="csX18" fmla="*/ 9385453 w 11506200"/>
                <a:gd name="csY18" fmla="*/ 0 h 961995"/>
                <a:gd name="csX19" fmla="*/ 10197876 w 11506200"/>
                <a:gd name="csY19" fmla="*/ 0 h 961995"/>
                <a:gd name="csX20" fmla="*/ 10674732 w 11506200"/>
                <a:gd name="csY20" fmla="*/ 0 h 961995"/>
                <a:gd name="csX21" fmla="*/ 11345864 w 11506200"/>
                <a:gd name="csY21" fmla="*/ 0 h 961995"/>
                <a:gd name="csX22" fmla="*/ 11506200 w 11506200"/>
                <a:gd name="csY22" fmla="*/ 160336 h 961995"/>
                <a:gd name="csX23" fmla="*/ 11506200 w 11506200"/>
                <a:gd name="csY23" fmla="*/ 493824 h 961995"/>
                <a:gd name="csX24" fmla="*/ 11506200 w 11506200"/>
                <a:gd name="csY24" fmla="*/ 801659 h 961995"/>
                <a:gd name="csX25" fmla="*/ 11345864 w 11506200"/>
                <a:gd name="csY25" fmla="*/ 961995 h 961995"/>
                <a:gd name="csX26" fmla="*/ 10645297 w 11506200"/>
                <a:gd name="csY26" fmla="*/ 961995 h 961995"/>
                <a:gd name="csX27" fmla="*/ 9832874 w 11506200"/>
                <a:gd name="csY27" fmla="*/ 961995 h 961995"/>
                <a:gd name="csX28" fmla="*/ 9020452 w 11506200"/>
                <a:gd name="csY28" fmla="*/ 961995 h 961995"/>
                <a:gd name="csX29" fmla="*/ 8543595 w 11506200"/>
                <a:gd name="csY29" fmla="*/ 961995 h 961995"/>
                <a:gd name="csX30" fmla="*/ 7731172 w 11506200"/>
                <a:gd name="csY30" fmla="*/ 961995 h 961995"/>
                <a:gd name="csX31" fmla="*/ 7142460 w 11506200"/>
                <a:gd name="csY31" fmla="*/ 961995 h 961995"/>
                <a:gd name="csX32" fmla="*/ 6553748 w 11506200"/>
                <a:gd name="csY32" fmla="*/ 961995 h 961995"/>
                <a:gd name="csX33" fmla="*/ 5741326 w 11506200"/>
                <a:gd name="csY33" fmla="*/ 961995 h 961995"/>
                <a:gd name="csX34" fmla="*/ 5488180 w 11506200"/>
                <a:gd name="csY34" fmla="*/ 961995 h 961995"/>
                <a:gd name="csX35" fmla="*/ 5123178 w 11506200"/>
                <a:gd name="csY35" fmla="*/ 961995 h 961995"/>
                <a:gd name="csX36" fmla="*/ 4870032 w 11506200"/>
                <a:gd name="csY36" fmla="*/ 961995 h 961995"/>
                <a:gd name="csX37" fmla="*/ 4169465 w 11506200"/>
                <a:gd name="csY37" fmla="*/ 961995 h 961995"/>
                <a:gd name="csX38" fmla="*/ 3468897 w 11506200"/>
                <a:gd name="csY38" fmla="*/ 961995 h 961995"/>
                <a:gd name="csX39" fmla="*/ 2768330 w 11506200"/>
                <a:gd name="csY39" fmla="*/ 961995 h 961995"/>
                <a:gd name="csX40" fmla="*/ 1955908 w 11506200"/>
                <a:gd name="csY40" fmla="*/ 961995 h 961995"/>
                <a:gd name="csX41" fmla="*/ 1702761 w 11506200"/>
                <a:gd name="csY41" fmla="*/ 961995 h 961995"/>
                <a:gd name="csX42" fmla="*/ 1449615 w 11506200"/>
                <a:gd name="csY42" fmla="*/ 961995 h 961995"/>
                <a:gd name="csX43" fmla="*/ 972759 w 11506200"/>
                <a:gd name="csY43" fmla="*/ 961995 h 961995"/>
                <a:gd name="csX44" fmla="*/ 160336 w 11506200"/>
                <a:gd name="csY44" fmla="*/ 961995 h 961995"/>
                <a:gd name="csX45" fmla="*/ 0 w 11506200"/>
                <a:gd name="csY45" fmla="*/ 801659 h 961995"/>
                <a:gd name="csX46" fmla="*/ 0 w 11506200"/>
                <a:gd name="csY46" fmla="*/ 474584 h 961995"/>
                <a:gd name="csX47" fmla="*/ 0 w 11506200"/>
                <a:gd name="csY47" fmla="*/ 160336 h 9619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</a:cxnLst>
              <a:rect l="l" t="t" r="r" b="b"/>
              <a:pathLst>
                <a:path w="11506200" h="961995" fill="none" extrusionOk="0">
                  <a:moveTo>
                    <a:pt x="0" y="160336"/>
                  </a:moveTo>
                  <a:cubicBezTo>
                    <a:pt x="16411" y="81013"/>
                    <a:pt x="57117" y="16426"/>
                    <a:pt x="160336" y="0"/>
                  </a:cubicBezTo>
                  <a:cubicBezTo>
                    <a:pt x="268546" y="-7817"/>
                    <a:pt x="303004" y="16259"/>
                    <a:pt x="413482" y="0"/>
                  </a:cubicBezTo>
                  <a:cubicBezTo>
                    <a:pt x="523960" y="-16259"/>
                    <a:pt x="742654" y="45630"/>
                    <a:pt x="1002194" y="0"/>
                  </a:cubicBezTo>
                  <a:cubicBezTo>
                    <a:pt x="1261734" y="-45630"/>
                    <a:pt x="1641937" y="87688"/>
                    <a:pt x="1814617" y="0"/>
                  </a:cubicBezTo>
                  <a:cubicBezTo>
                    <a:pt x="1987297" y="-87688"/>
                    <a:pt x="1956968" y="17172"/>
                    <a:pt x="2067763" y="0"/>
                  </a:cubicBezTo>
                  <a:cubicBezTo>
                    <a:pt x="2178558" y="-17172"/>
                    <a:pt x="2334910" y="1329"/>
                    <a:pt x="2432764" y="0"/>
                  </a:cubicBezTo>
                  <a:cubicBezTo>
                    <a:pt x="2530618" y="-1329"/>
                    <a:pt x="2972919" y="859"/>
                    <a:pt x="3245187" y="0"/>
                  </a:cubicBezTo>
                  <a:cubicBezTo>
                    <a:pt x="3517455" y="-859"/>
                    <a:pt x="3414796" y="23924"/>
                    <a:pt x="3498333" y="0"/>
                  </a:cubicBezTo>
                  <a:cubicBezTo>
                    <a:pt x="3581870" y="-23924"/>
                    <a:pt x="3651602" y="23009"/>
                    <a:pt x="3751479" y="0"/>
                  </a:cubicBezTo>
                  <a:cubicBezTo>
                    <a:pt x="3851356" y="-23009"/>
                    <a:pt x="4162627" y="29300"/>
                    <a:pt x="4563902" y="0"/>
                  </a:cubicBezTo>
                  <a:cubicBezTo>
                    <a:pt x="4965177" y="-29300"/>
                    <a:pt x="5007045" y="67932"/>
                    <a:pt x="5376324" y="0"/>
                  </a:cubicBezTo>
                  <a:cubicBezTo>
                    <a:pt x="5745603" y="-67932"/>
                    <a:pt x="5629143" y="20751"/>
                    <a:pt x="5741326" y="0"/>
                  </a:cubicBezTo>
                  <a:cubicBezTo>
                    <a:pt x="5853509" y="-20751"/>
                    <a:pt x="6278829" y="79135"/>
                    <a:pt x="6553748" y="0"/>
                  </a:cubicBezTo>
                  <a:cubicBezTo>
                    <a:pt x="6828667" y="-79135"/>
                    <a:pt x="7116121" y="61678"/>
                    <a:pt x="7366171" y="0"/>
                  </a:cubicBezTo>
                  <a:cubicBezTo>
                    <a:pt x="7616221" y="-61678"/>
                    <a:pt x="7633097" y="12468"/>
                    <a:pt x="7731172" y="0"/>
                  </a:cubicBezTo>
                  <a:cubicBezTo>
                    <a:pt x="7829247" y="-12468"/>
                    <a:pt x="8172386" y="62006"/>
                    <a:pt x="8543595" y="0"/>
                  </a:cubicBezTo>
                  <a:cubicBezTo>
                    <a:pt x="8914804" y="-62006"/>
                    <a:pt x="8741825" y="8247"/>
                    <a:pt x="8796741" y="0"/>
                  </a:cubicBezTo>
                  <a:cubicBezTo>
                    <a:pt x="8851657" y="-8247"/>
                    <a:pt x="9255807" y="44177"/>
                    <a:pt x="9385453" y="0"/>
                  </a:cubicBezTo>
                  <a:cubicBezTo>
                    <a:pt x="9515099" y="-44177"/>
                    <a:pt x="9850499" y="47009"/>
                    <a:pt x="10197876" y="0"/>
                  </a:cubicBezTo>
                  <a:cubicBezTo>
                    <a:pt x="10545253" y="-47009"/>
                    <a:pt x="10546629" y="48788"/>
                    <a:pt x="10674732" y="0"/>
                  </a:cubicBezTo>
                  <a:cubicBezTo>
                    <a:pt x="10802835" y="-48788"/>
                    <a:pt x="11164386" y="9877"/>
                    <a:pt x="11345864" y="0"/>
                  </a:cubicBezTo>
                  <a:cubicBezTo>
                    <a:pt x="11434299" y="23449"/>
                    <a:pt x="11519032" y="68659"/>
                    <a:pt x="11506200" y="160336"/>
                  </a:cubicBezTo>
                  <a:cubicBezTo>
                    <a:pt x="11508763" y="236770"/>
                    <a:pt x="11503600" y="364584"/>
                    <a:pt x="11506200" y="493824"/>
                  </a:cubicBezTo>
                  <a:cubicBezTo>
                    <a:pt x="11508800" y="623064"/>
                    <a:pt x="11486548" y="675272"/>
                    <a:pt x="11506200" y="801659"/>
                  </a:cubicBezTo>
                  <a:cubicBezTo>
                    <a:pt x="11491087" y="891725"/>
                    <a:pt x="11437354" y="967972"/>
                    <a:pt x="11345864" y="961995"/>
                  </a:cubicBezTo>
                  <a:cubicBezTo>
                    <a:pt x="11056433" y="970906"/>
                    <a:pt x="10886240" y="880305"/>
                    <a:pt x="10645297" y="961995"/>
                  </a:cubicBezTo>
                  <a:cubicBezTo>
                    <a:pt x="10404354" y="1043685"/>
                    <a:pt x="10029506" y="920369"/>
                    <a:pt x="9832874" y="961995"/>
                  </a:cubicBezTo>
                  <a:cubicBezTo>
                    <a:pt x="9636242" y="1003621"/>
                    <a:pt x="9256142" y="901134"/>
                    <a:pt x="9020452" y="961995"/>
                  </a:cubicBezTo>
                  <a:cubicBezTo>
                    <a:pt x="8784762" y="1022856"/>
                    <a:pt x="8666545" y="923569"/>
                    <a:pt x="8543595" y="961995"/>
                  </a:cubicBezTo>
                  <a:cubicBezTo>
                    <a:pt x="8420645" y="1000421"/>
                    <a:pt x="8031557" y="926042"/>
                    <a:pt x="7731172" y="961995"/>
                  </a:cubicBezTo>
                  <a:cubicBezTo>
                    <a:pt x="7430787" y="997948"/>
                    <a:pt x="7340355" y="938852"/>
                    <a:pt x="7142460" y="961995"/>
                  </a:cubicBezTo>
                  <a:cubicBezTo>
                    <a:pt x="6944565" y="985138"/>
                    <a:pt x="6813660" y="905841"/>
                    <a:pt x="6553748" y="961995"/>
                  </a:cubicBezTo>
                  <a:cubicBezTo>
                    <a:pt x="6293836" y="1018149"/>
                    <a:pt x="6098394" y="936333"/>
                    <a:pt x="5741326" y="961995"/>
                  </a:cubicBezTo>
                  <a:cubicBezTo>
                    <a:pt x="5384258" y="987657"/>
                    <a:pt x="5610607" y="943190"/>
                    <a:pt x="5488180" y="961995"/>
                  </a:cubicBezTo>
                  <a:cubicBezTo>
                    <a:pt x="5365753" y="980800"/>
                    <a:pt x="5270032" y="955720"/>
                    <a:pt x="5123178" y="961995"/>
                  </a:cubicBezTo>
                  <a:cubicBezTo>
                    <a:pt x="4976324" y="968270"/>
                    <a:pt x="4956847" y="960151"/>
                    <a:pt x="4870032" y="961995"/>
                  </a:cubicBezTo>
                  <a:cubicBezTo>
                    <a:pt x="4783217" y="963839"/>
                    <a:pt x="4495135" y="883718"/>
                    <a:pt x="4169465" y="961995"/>
                  </a:cubicBezTo>
                  <a:cubicBezTo>
                    <a:pt x="3843795" y="1040272"/>
                    <a:pt x="3807293" y="894398"/>
                    <a:pt x="3468897" y="961995"/>
                  </a:cubicBezTo>
                  <a:cubicBezTo>
                    <a:pt x="3130501" y="1029592"/>
                    <a:pt x="3096992" y="885347"/>
                    <a:pt x="2768330" y="961995"/>
                  </a:cubicBezTo>
                  <a:cubicBezTo>
                    <a:pt x="2439668" y="1038643"/>
                    <a:pt x="2308770" y="890004"/>
                    <a:pt x="1955908" y="961995"/>
                  </a:cubicBezTo>
                  <a:cubicBezTo>
                    <a:pt x="1603046" y="1033986"/>
                    <a:pt x="1787082" y="933958"/>
                    <a:pt x="1702761" y="961995"/>
                  </a:cubicBezTo>
                  <a:cubicBezTo>
                    <a:pt x="1618440" y="990032"/>
                    <a:pt x="1538784" y="940651"/>
                    <a:pt x="1449615" y="961995"/>
                  </a:cubicBezTo>
                  <a:cubicBezTo>
                    <a:pt x="1360446" y="983339"/>
                    <a:pt x="1206269" y="937470"/>
                    <a:pt x="972759" y="961995"/>
                  </a:cubicBezTo>
                  <a:cubicBezTo>
                    <a:pt x="739249" y="986520"/>
                    <a:pt x="411529" y="906862"/>
                    <a:pt x="160336" y="961995"/>
                  </a:cubicBezTo>
                  <a:cubicBezTo>
                    <a:pt x="68737" y="959339"/>
                    <a:pt x="-8844" y="895522"/>
                    <a:pt x="0" y="801659"/>
                  </a:cubicBezTo>
                  <a:cubicBezTo>
                    <a:pt x="-960" y="671793"/>
                    <a:pt x="6361" y="619651"/>
                    <a:pt x="0" y="474584"/>
                  </a:cubicBezTo>
                  <a:cubicBezTo>
                    <a:pt x="-6361" y="329517"/>
                    <a:pt x="26983" y="306053"/>
                    <a:pt x="0" y="160336"/>
                  </a:cubicBezTo>
                  <a:close/>
                </a:path>
                <a:path w="11506200" h="961995" stroke="0" extrusionOk="0">
                  <a:moveTo>
                    <a:pt x="0" y="160336"/>
                  </a:moveTo>
                  <a:cubicBezTo>
                    <a:pt x="3713" y="72187"/>
                    <a:pt x="56912" y="-10188"/>
                    <a:pt x="160336" y="0"/>
                  </a:cubicBezTo>
                  <a:cubicBezTo>
                    <a:pt x="432322" y="-3128"/>
                    <a:pt x="598190" y="19579"/>
                    <a:pt x="972759" y="0"/>
                  </a:cubicBezTo>
                  <a:cubicBezTo>
                    <a:pt x="1347328" y="-19579"/>
                    <a:pt x="1200785" y="11909"/>
                    <a:pt x="1337760" y="0"/>
                  </a:cubicBezTo>
                  <a:cubicBezTo>
                    <a:pt x="1474735" y="-11909"/>
                    <a:pt x="1526333" y="9365"/>
                    <a:pt x="1590906" y="0"/>
                  </a:cubicBezTo>
                  <a:cubicBezTo>
                    <a:pt x="1655479" y="-9365"/>
                    <a:pt x="1981648" y="10092"/>
                    <a:pt x="2179618" y="0"/>
                  </a:cubicBezTo>
                  <a:cubicBezTo>
                    <a:pt x="2377588" y="-10092"/>
                    <a:pt x="2596317" y="4782"/>
                    <a:pt x="2992041" y="0"/>
                  </a:cubicBezTo>
                  <a:cubicBezTo>
                    <a:pt x="3387765" y="-4782"/>
                    <a:pt x="3225907" y="16775"/>
                    <a:pt x="3357042" y="0"/>
                  </a:cubicBezTo>
                  <a:cubicBezTo>
                    <a:pt x="3488177" y="-16775"/>
                    <a:pt x="3503468" y="728"/>
                    <a:pt x="3610188" y="0"/>
                  </a:cubicBezTo>
                  <a:cubicBezTo>
                    <a:pt x="3716908" y="-728"/>
                    <a:pt x="4199634" y="74342"/>
                    <a:pt x="4422611" y="0"/>
                  </a:cubicBezTo>
                  <a:cubicBezTo>
                    <a:pt x="4645588" y="-74342"/>
                    <a:pt x="4745159" y="5621"/>
                    <a:pt x="5011323" y="0"/>
                  </a:cubicBezTo>
                  <a:cubicBezTo>
                    <a:pt x="5277487" y="-5621"/>
                    <a:pt x="5442214" y="51467"/>
                    <a:pt x="5823745" y="0"/>
                  </a:cubicBezTo>
                  <a:cubicBezTo>
                    <a:pt x="6205276" y="-51467"/>
                    <a:pt x="6093793" y="22112"/>
                    <a:pt x="6300602" y="0"/>
                  </a:cubicBezTo>
                  <a:cubicBezTo>
                    <a:pt x="6507411" y="-22112"/>
                    <a:pt x="6733325" y="64921"/>
                    <a:pt x="7001169" y="0"/>
                  </a:cubicBezTo>
                  <a:cubicBezTo>
                    <a:pt x="7269013" y="-64921"/>
                    <a:pt x="7157788" y="8164"/>
                    <a:pt x="7254316" y="0"/>
                  </a:cubicBezTo>
                  <a:cubicBezTo>
                    <a:pt x="7350844" y="-8164"/>
                    <a:pt x="7422033" y="8233"/>
                    <a:pt x="7507462" y="0"/>
                  </a:cubicBezTo>
                  <a:cubicBezTo>
                    <a:pt x="7592891" y="-8233"/>
                    <a:pt x="7715590" y="37527"/>
                    <a:pt x="7872463" y="0"/>
                  </a:cubicBezTo>
                  <a:cubicBezTo>
                    <a:pt x="8029336" y="-37527"/>
                    <a:pt x="8017804" y="4441"/>
                    <a:pt x="8125609" y="0"/>
                  </a:cubicBezTo>
                  <a:cubicBezTo>
                    <a:pt x="8233414" y="-4441"/>
                    <a:pt x="8462177" y="39503"/>
                    <a:pt x="8602466" y="0"/>
                  </a:cubicBezTo>
                  <a:cubicBezTo>
                    <a:pt x="8742755" y="-39503"/>
                    <a:pt x="9017688" y="77908"/>
                    <a:pt x="9303033" y="0"/>
                  </a:cubicBezTo>
                  <a:cubicBezTo>
                    <a:pt x="9588378" y="-77908"/>
                    <a:pt x="9581833" y="29111"/>
                    <a:pt x="9668035" y="0"/>
                  </a:cubicBezTo>
                  <a:cubicBezTo>
                    <a:pt x="9754237" y="-29111"/>
                    <a:pt x="10041933" y="10347"/>
                    <a:pt x="10256747" y="0"/>
                  </a:cubicBezTo>
                  <a:cubicBezTo>
                    <a:pt x="10471561" y="-10347"/>
                    <a:pt x="10435178" y="29483"/>
                    <a:pt x="10509893" y="0"/>
                  </a:cubicBezTo>
                  <a:cubicBezTo>
                    <a:pt x="10584608" y="-29483"/>
                    <a:pt x="10646727" y="24272"/>
                    <a:pt x="10763039" y="0"/>
                  </a:cubicBezTo>
                  <a:cubicBezTo>
                    <a:pt x="10879351" y="-24272"/>
                    <a:pt x="11180337" y="55413"/>
                    <a:pt x="11345864" y="0"/>
                  </a:cubicBezTo>
                  <a:cubicBezTo>
                    <a:pt x="11426933" y="352"/>
                    <a:pt x="11510081" y="80204"/>
                    <a:pt x="11506200" y="160336"/>
                  </a:cubicBezTo>
                  <a:cubicBezTo>
                    <a:pt x="11512909" y="224389"/>
                    <a:pt x="11473727" y="332126"/>
                    <a:pt x="11506200" y="468171"/>
                  </a:cubicBezTo>
                  <a:cubicBezTo>
                    <a:pt x="11538673" y="604217"/>
                    <a:pt x="11474895" y="641663"/>
                    <a:pt x="11506200" y="801659"/>
                  </a:cubicBezTo>
                  <a:cubicBezTo>
                    <a:pt x="11503215" y="887292"/>
                    <a:pt x="11427471" y="985325"/>
                    <a:pt x="11345864" y="961995"/>
                  </a:cubicBezTo>
                  <a:cubicBezTo>
                    <a:pt x="11269793" y="974899"/>
                    <a:pt x="11093484" y="932632"/>
                    <a:pt x="10980863" y="961995"/>
                  </a:cubicBezTo>
                  <a:cubicBezTo>
                    <a:pt x="10868242" y="991358"/>
                    <a:pt x="10544547" y="950435"/>
                    <a:pt x="10280295" y="961995"/>
                  </a:cubicBezTo>
                  <a:cubicBezTo>
                    <a:pt x="10016043" y="973555"/>
                    <a:pt x="10038930" y="923167"/>
                    <a:pt x="9803439" y="961995"/>
                  </a:cubicBezTo>
                  <a:cubicBezTo>
                    <a:pt x="9567948" y="1000823"/>
                    <a:pt x="9612883" y="958356"/>
                    <a:pt x="9550292" y="961995"/>
                  </a:cubicBezTo>
                  <a:cubicBezTo>
                    <a:pt x="9487701" y="965634"/>
                    <a:pt x="9127248" y="884325"/>
                    <a:pt x="8737870" y="961995"/>
                  </a:cubicBezTo>
                  <a:cubicBezTo>
                    <a:pt x="8348492" y="1039665"/>
                    <a:pt x="8195386" y="880122"/>
                    <a:pt x="7925447" y="961995"/>
                  </a:cubicBezTo>
                  <a:cubicBezTo>
                    <a:pt x="7655508" y="1043868"/>
                    <a:pt x="7626811" y="905890"/>
                    <a:pt x="7336735" y="961995"/>
                  </a:cubicBezTo>
                  <a:cubicBezTo>
                    <a:pt x="7046659" y="1018100"/>
                    <a:pt x="6996612" y="921518"/>
                    <a:pt x="6859879" y="961995"/>
                  </a:cubicBezTo>
                  <a:cubicBezTo>
                    <a:pt x="6723146" y="1002472"/>
                    <a:pt x="6729513" y="961543"/>
                    <a:pt x="6606732" y="961995"/>
                  </a:cubicBezTo>
                  <a:cubicBezTo>
                    <a:pt x="6483951" y="962447"/>
                    <a:pt x="6409067" y="953466"/>
                    <a:pt x="6241731" y="961995"/>
                  </a:cubicBezTo>
                  <a:cubicBezTo>
                    <a:pt x="6074395" y="970524"/>
                    <a:pt x="6056960" y="940439"/>
                    <a:pt x="5988585" y="961995"/>
                  </a:cubicBezTo>
                  <a:cubicBezTo>
                    <a:pt x="5920210" y="983551"/>
                    <a:pt x="5791117" y="930854"/>
                    <a:pt x="5623583" y="961995"/>
                  </a:cubicBezTo>
                  <a:cubicBezTo>
                    <a:pt x="5456049" y="993136"/>
                    <a:pt x="5215024" y="959405"/>
                    <a:pt x="5034871" y="961995"/>
                  </a:cubicBezTo>
                  <a:cubicBezTo>
                    <a:pt x="4854718" y="964585"/>
                    <a:pt x="4618325" y="886654"/>
                    <a:pt x="4334304" y="961995"/>
                  </a:cubicBezTo>
                  <a:cubicBezTo>
                    <a:pt x="4050283" y="1037336"/>
                    <a:pt x="3922388" y="900835"/>
                    <a:pt x="3633737" y="961995"/>
                  </a:cubicBezTo>
                  <a:cubicBezTo>
                    <a:pt x="3345086" y="1023155"/>
                    <a:pt x="3286415" y="919085"/>
                    <a:pt x="3156880" y="961995"/>
                  </a:cubicBezTo>
                  <a:cubicBezTo>
                    <a:pt x="3027345" y="1004905"/>
                    <a:pt x="2854092" y="926650"/>
                    <a:pt x="2568168" y="961995"/>
                  </a:cubicBezTo>
                  <a:cubicBezTo>
                    <a:pt x="2282244" y="997340"/>
                    <a:pt x="2179675" y="960426"/>
                    <a:pt x="1979456" y="961995"/>
                  </a:cubicBezTo>
                  <a:cubicBezTo>
                    <a:pt x="1779237" y="963564"/>
                    <a:pt x="1678528" y="915434"/>
                    <a:pt x="1390744" y="961995"/>
                  </a:cubicBezTo>
                  <a:cubicBezTo>
                    <a:pt x="1102960" y="1008556"/>
                    <a:pt x="1220343" y="952750"/>
                    <a:pt x="1137598" y="961995"/>
                  </a:cubicBezTo>
                  <a:cubicBezTo>
                    <a:pt x="1054853" y="971240"/>
                    <a:pt x="954951" y="956916"/>
                    <a:pt x="884452" y="961995"/>
                  </a:cubicBezTo>
                  <a:cubicBezTo>
                    <a:pt x="813953" y="967074"/>
                    <a:pt x="504226" y="958549"/>
                    <a:pt x="160336" y="961995"/>
                  </a:cubicBezTo>
                  <a:cubicBezTo>
                    <a:pt x="61187" y="959850"/>
                    <a:pt x="-6840" y="875397"/>
                    <a:pt x="0" y="801659"/>
                  </a:cubicBezTo>
                  <a:cubicBezTo>
                    <a:pt x="-13953" y="708986"/>
                    <a:pt x="1727" y="548162"/>
                    <a:pt x="0" y="480998"/>
                  </a:cubicBezTo>
                  <a:cubicBezTo>
                    <a:pt x="-1727" y="413834"/>
                    <a:pt x="28995" y="310009"/>
                    <a:pt x="0" y="16033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5919270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E42FC5-DECC-CCF7-A39A-DBF2683998A0}"/>
                </a:ext>
              </a:extLst>
            </p:cNvPr>
            <p:cNvSpPr txBox="1"/>
            <p:nvPr/>
          </p:nvSpPr>
          <p:spPr>
            <a:xfrm>
              <a:off x="2827143" y="571500"/>
              <a:ext cx="15933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UTM Avo" panose="02040603050506020204" pitchFamily="18" charset="0"/>
                </a:rPr>
                <a:t>Bài</a:t>
              </a:r>
              <a:r>
                <a:rPr lang="en-US" sz="4000" b="1" dirty="0">
                  <a:latin typeface="UTM Avo" panose="02040603050506020204" pitchFamily="18" charset="0"/>
                </a:rPr>
                <a:t> 1: </a:t>
              </a:r>
              <a:r>
                <a:rPr lang="en-US" sz="4000" b="1" dirty="0" err="1">
                  <a:latin typeface="UTM Avo" panose="02040603050506020204" pitchFamily="18" charset="0"/>
                </a:rPr>
                <a:t>Bạn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Rô-bốt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trồng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một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cây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đậu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thần</a:t>
              </a:r>
              <a:r>
                <a:rPr lang="en-US" sz="4000" b="1" dirty="0">
                  <a:latin typeface="UTM Avo" panose="02040603050506020204" pitchFamily="18" charset="0"/>
                </a:rPr>
                <a:t>. 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E0B0BE9-6C2E-7AEC-8D52-372F4BE73406}"/>
              </a:ext>
            </a:extLst>
          </p:cNvPr>
          <p:cNvGrpSpPr/>
          <p:nvPr/>
        </p:nvGrpSpPr>
        <p:grpSpPr>
          <a:xfrm>
            <a:off x="762000" y="8175223"/>
            <a:ext cx="17060229" cy="2106334"/>
            <a:chOff x="2513090" y="428901"/>
            <a:chExt cx="14891753" cy="210633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5CA793F-6056-BF4E-9E37-593142482D33}"/>
                </a:ext>
              </a:extLst>
            </p:cNvPr>
            <p:cNvSpPr/>
            <p:nvPr/>
          </p:nvSpPr>
          <p:spPr>
            <a:xfrm>
              <a:off x="2514600" y="428901"/>
              <a:ext cx="14631667" cy="2106334"/>
            </a:xfrm>
            <a:custGeom>
              <a:avLst/>
              <a:gdLst>
                <a:gd name="csX0" fmla="*/ 0 w 14631667"/>
                <a:gd name="csY0" fmla="*/ 351063 h 2106334"/>
                <a:gd name="csX1" fmla="*/ 351063 w 14631667"/>
                <a:gd name="csY1" fmla="*/ 0 h 2106334"/>
                <a:gd name="csX2" fmla="*/ 931461 w 14631667"/>
                <a:gd name="csY2" fmla="*/ 0 h 2106334"/>
                <a:gd name="csX3" fmla="*/ 1790449 w 14631667"/>
                <a:gd name="csY3" fmla="*/ 0 h 2106334"/>
                <a:gd name="csX4" fmla="*/ 1952960 w 14631667"/>
                <a:gd name="csY4" fmla="*/ 0 h 2106334"/>
                <a:gd name="csX5" fmla="*/ 2533358 w 14631667"/>
                <a:gd name="csY5" fmla="*/ 0 h 2106334"/>
                <a:gd name="csX6" fmla="*/ 3392346 w 14631667"/>
                <a:gd name="csY6" fmla="*/ 0 h 2106334"/>
                <a:gd name="csX7" fmla="*/ 3833448 w 14631667"/>
                <a:gd name="csY7" fmla="*/ 0 h 2106334"/>
                <a:gd name="csX8" fmla="*/ 3995960 w 14631667"/>
                <a:gd name="csY8" fmla="*/ 0 h 2106334"/>
                <a:gd name="csX9" fmla="*/ 4158471 w 14631667"/>
                <a:gd name="csY9" fmla="*/ 0 h 2106334"/>
                <a:gd name="csX10" fmla="*/ 4599573 w 14631667"/>
                <a:gd name="csY10" fmla="*/ 0 h 2106334"/>
                <a:gd name="csX11" fmla="*/ 4762084 w 14631667"/>
                <a:gd name="csY11" fmla="*/ 0 h 2106334"/>
                <a:gd name="csX12" fmla="*/ 5063891 w 14631667"/>
                <a:gd name="csY12" fmla="*/ 0 h 2106334"/>
                <a:gd name="csX13" fmla="*/ 5922879 w 14631667"/>
                <a:gd name="csY13" fmla="*/ 0 h 2106334"/>
                <a:gd name="csX14" fmla="*/ 6781868 w 14631667"/>
                <a:gd name="csY14" fmla="*/ 0 h 2106334"/>
                <a:gd name="csX15" fmla="*/ 7083674 w 14631667"/>
                <a:gd name="csY15" fmla="*/ 0 h 2106334"/>
                <a:gd name="csX16" fmla="*/ 7942663 w 14631667"/>
                <a:gd name="csY16" fmla="*/ 0 h 2106334"/>
                <a:gd name="csX17" fmla="*/ 8801651 w 14631667"/>
                <a:gd name="csY17" fmla="*/ 0 h 2106334"/>
                <a:gd name="csX18" fmla="*/ 9242753 w 14631667"/>
                <a:gd name="csY18" fmla="*/ 0 h 2106334"/>
                <a:gd name="csX19" fmla="*/ 10101742 w 14631667"/>
                <a:gd name="csY19" fmla="*/ 0 h 2106334"/>
                <a:gd name="csX20" fmla="*/ 10682139 w 14631667"/>
                <a:gd name="csY20" fmla="*/ 0 h 2106334"/>
                <a:gd name="csX21" fmla="*/ 11262537 w 14631667"/>
                <a:gd name="csY21" fmla="*/ 0 h 2106334"/>
                <a:gd name="csX22" fmla="*/ 12121525 w 14631667"/>
                <a:gd name="csY22" fmla="*/ 0 h 2106334"/>
                <a:gd name="csX23" fmla="*/ 12284036 w 14631667"/>
                <a:gd name="csY23" fmla="*/ 0 h 2106334"/>
                <a:gd name="csX24" fmla="*/ 12585843 w 14631667"/>
                <a:gd name="csY24" fmla="*/ 0 h 2106334"/>
                <a:gd name="csX25" fmla="*/ 12748354 w 14631667"/>
                <a:gd name="csY25" fmla="*/ 0 h 2106334"/>
                <a:gd name="csX26" fmla="*/ 13468047 w 14631667"/>
                <a:gd name="csY26" fmla="*/ 0 h 2106334"/>
                <a:gd name="csX27" fmla="*/ 14280604 w 14631667"/>
                <a:gd name="csY27" fmla="*/ 0 h 2106334"/>
                <a:gd name="csX28" fmla="*/ 14631667 w 14631667"/>
                <a:gd name="csY28" fmla="*/ 351063 h 2106334"/>
                <a:gd name="csX29" fmla="*/ 14631667 w 14631667"/>
                <a:gd name="csY29" fmla="*/ 833174 h 2106334"/>
                <a:gd name="csX30" fmla="*/ 14631667 w 14631667"/>
                <a:gd name="csY30" fmla="*/ 1259118 h 2106334"/>
                <a:gd name="csX31" fmla="*/ 14631667 w 14631667"/>
                <a:gd name="csY31" fmla="*/ 1755271 h 2106334"/>
                <a:gd name="csX32" fmla="*/ 14280604 w 14631667"/>
                <a:gd name="csY32" fmla="*/ 2106334 h 2106334"/>
                <a:gd name="csX33" fmla="*/ 14118093 w 14631667"/>
                <a:gd name="csY33" fmla="*/ 2106334 h 2106334"/>
                <a:gd name="csX34" fmla="*/ 13955581 w 14631667"/>
                <a:gd name="csY34" fmla="*/ 2106334 h 2106334"/>
                <a:gd name="csX35" fmla="*/ 13653775 w 14631667"/>
                <a:gd name="csY35" fmla="*/ 2106334 h 2106334"/>
                <a:gd name="csX36" fmla="*/ 12794786 w 14631667"/>
                <a:gd name="csY36" fmla="*/ 2106334 h 2106334"/>
                <a:gd name="csX37" fmla="*/ 11935798 w 14631667"/>
                <a:gd name="csY37" fmla="*/ 2106334 h 2106334"/>
                <a:gd name="csX38" fmla="*/ 11355400 w 14631667"/>
                <a:gd name="csY38" fmla="*/ 2106334 h 2106334"/>
                <a:gd name="csX39" fmla="*/ 11053594 w 14631667"/>
                <a:gd name="csY39" fmla="*/ 2106334 h 2106334"/>
                <a:gd name="csX40" fmla="*/ 10891082 w 14631667"/>
                <a:gd name="csY40" fmla="*/ 2106334 h 2106334"/>
                <a:gd name="csX41" fmla="*/ 10728571 w 14631667"/>
                <a:gd name="csY41" fmla="*/ 2106334 h 2106334"/>
                <a:gd name="csX42" fmla="*/ 9869583 w 14631667"/>
                <a:gd name="csY42" fmla="*/ 2106334 h 2106334"/>
                <a:gd name="csX43" fmla="*/ 9707071 w 14631667"/>
                <a:gd name="csY43" fmla="*/ 2106334 h 2106334"/>
                <a:gd name="csX44" fmla="*/ 8987378 w 14631667"/>
                <a:gd name="csY44" fmla="*/ 2106334 h 2106334"/>
                <a:gd name="csX45" fmla="*/ 8267685 w 14631667"/>
                <a:gd name="csY45" fmla="*/ 2106334 h 2106334"/>
                <a:gd name="csX46" fmla="*/ 7408697 w 14631667"/>
                <a:gd name="csY46" fmla="*/ 2106334 h 2106334"/>
                <a:gd name="csX47" fmla="*/ 6967595 w 14631667"/>
                <a:gd name="csY47" fmla="*/ 2106334 h 2106334"/>
                <a:gd name="csX48" fmla="*/ 6526493 w 14631667"/>
                <a:gd name="csY48" fmla="*/ 2106334 h 2106334"/>
                <a:gd name="csX49" fmla="*/ 6363982 w 14631667"/>
                <a:gd name="csY49" fmla="*/ 2106334 h 2106334"/>
                <a:gd name="csX50" fmla="*/ 5644289 w 14631667"/>
                <a:gd name="csY50" fmla="*/ 2106334 h 2106334"/>
                <a:gd name="csX51" fmla="*/ 5063891 w 14631667"/>
                <a:gd name="csY51" fmla="*/ 2106334 h 2106334"/>
                <a:gd name="csX52" fmla="*/ 4622789 w 14631667"/>
                <a:gd name="csY52" fmla="*/ 2106334 h 2106334"/>
                <a:gd name="csX53" fmla="*/ 4181687 w 14631667"/>
                <a:gd name="csY53" fmla="*/ 2106334 h 2106334"/>
                <a:gd name="csX54" fmla="*/ 3601289 w 14631667"/>
                <a:gd name="csY54" fmla="*/ 2106334 h 2106334"/>
                <a:gd name="csX55" fmla="*/ 2881596 w 14631667"/>
                <a:gd name="csY55" fmla="*/ 2106334 h 2106334"/>
                <a:gd name="csX56" fmla="*/ 2161903 w 14631667"/>
                <a:gd name="csY56" fmla="*/ 2106334 h 2106334"/>
                <a:gd name="csX57" fmla="*/ 1302915 w 14631667"/>
                <a:gd name="csY57" fmla="*/ 2106334 h 2106334"/>
                <a:gd name="csX58" fmla="*/ 1140404 w 14631667"/>
                <a:gd name="csY58" fmla="*/ 2106334 h 2106334"/>
                <a:gd name="csX59" fmla="*/ 351063 w 14631667"/>
                <a:gd name="csY59" fmla="*/ 2106334 h 2106334"/>
                <a:gd name="csX60" fmla="*/ 0 w 14631667"/>
                <a:gd name="csY60" fmla="*/ 1755271 h 2106334"/>
                <a:gd name="csX61" fmla="*/ 0 w 14631667"/>
                <a:gd name="csY61" fmla="*/ 1315286 h 2106334"/>
                <a:gd name="csX62" fmla="*/ 0 w 14631667"/>
                <a:gd name="csY62" fmla="*/ 847216 h 2106334"/>
                <a:gd name="csX63" fmla="*/ 0 w 14631667"/>
                <a:gd name="csY63" fmla="*/ 351063 h 21063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</a:cxnLst>
              <a:rect l="l" t="t" r="r" b="b"/>
              <a:pathLst>
                <a:path w="14631667" h="2106334" fill="none" extrusionOk="0">
                  <a:moveTo>
                    <a:pt x="0" y="351063"/>
                  </a:moveTo>
                  <a:cubicBezTo>
                    <a:pt x="-26501" y="112594"/>
                    <a:pt x="164473" y="-1279"/>
                    <a:pt x="351063" y="0"/>
                  </a:cubicBezTo>
                  <a:cubicBezTo>
                    <a:pt x="569132" y="-51936"/>
                    <a:pt x="712956" y="19609"/>
                    <a:pt x="931461" y="0"/>
                  </a:cubicBezTo>
                  <a:cubicBezTo>
                    <a:pt x="1149966" y="-19609"/>
                    <a:pt x="1437511" y="95838"/>
                    <a:pt x="1790449" y="0"/>
                  </a:cubicBezTo>
                  <a:cubicBezTo>
                    <a:pt x="2143387" y="-95838"/>
                    <a:pt x="1885278" y="2454"/>
                    <a:pt x="1952960" y="0"/>
                  </a:cubicBezTo>
                  <a:cubicBezTo>
                    <a:pt x="2020642" y="-2454"/>
                    <a:pt x="2370240" y="56419"/>
                    <a:pt x="2533358" y="0"/>
                  </a:cubicBezTo>
                  <a:cubicBezTo>
                    <a:pt x="2696476" y="-56419"/>
                    <a:pt x="3056933" y="84257"/>
                    <a:pt x="3392346" y="0"/>
                  </a:cubicBezTo>
                  <a:cubicBezTo>
                    <a:pt x="3727759" y="-84257"/>
                    <a:pt x="3732480" y="43501"/>
                    <a:pt x="3833448" y="0"/>
                  </a:cubicBezTo>
                  <a:cubicBezTo>
                    <a:pt x="3934416" y="-43501"/>
                    <a:pt x="3941053" y="6497"/>
                    <a:pt x="3995960" y="0"/>
                  </a:cubicBezTo>
                  <a:cubicBezTo>
                    <a:pt x="4050867" y="-6497"/>
                    <a:pt x="4098993" y="12799"/>
                    <a:pt x="4158471" y="0"/>
                  </a:cubicBezTo>
                  <a:cubicBezTo>
                    <a:pt x="4217949" y="-12799"/>
                    <a:pt x="4466991" y="10066"/>
                    <a:pt x="4599573" y="0"/>
                  </a:cubicBezTo>
                  <a:cubicBezTo>
                    <a:pt x="4732155" y="-10066"/>
                    <a:pt x="4719108" y="340"/>
                    <a:pt x="4762084" y="0"/>
                  </a:cubicBezTo>
                  <a:cubicBezTo>
                    <a:pt x="4805060" y="-340"/>
                    <a:pt x="4954320" y="2052"/>
                    <a:pt x="5063891" y="0"/>
                  </a:cubicBezTo>
                  <a:cubicBezTo>
                    <a:pt x="5173462" y="-2052"/>
                    <a:pt x="5508215" y="5029"/>
                    <a:pt x="5922879" y="0"/>
                  </a:cubicBezTo>
                  <a:cubicBezTo>
                    <a:pt x="6337543" y="-5029"/>
                    <a:pt x="6436313" y="27589"/>
                    <a:pt x="6781868" y="0"/>
                  </a:cubicBezTo>
                  <a:cubicBezTo>
                    <a:pt x="7127423" y="-27589"/>
                    <a:pt x="6966474" y="6068"/>
                    <a:pt x="7083674" y="0"/>
                  </a:cubicBezTo>
                  <a:cubicBezTo>
                    <a:pt x="7200874" y="-6068"/>
                    <a:pt x="7624565" y="30221"/>
                    <a:pt x="7942663" y="0"/>
                  </a:cubicBezTo>
                  <a:cubicBezTo>
                    <a:pt x="8260761" y="-30221"/>
                    <a:pt x="8600875" y="48496"/>
                    <a:pt x="8801651" y="0"/>
                  </a:cubicBezTo>
                  <a:cubicBezTo>
                    <a:pt x="9002427" y="-48496"/>
                    <a:pt x="9087415" y="19435"/>
                    <a:pt x="9242753" y="0"/>
                  </a:cubicBezTo>
                  <a:cubicBezTo>
                    <a:pt x="9398091" y="-19435"/>
                    <a:pt x="9674794" y="2216"/>
                    <a:pt x="10101742" y="0"/>
                  </a:cubicBezTo>
                  <a:cubicBezTo>
                    <a:pt x="10528690" y="-2216"/>
                    <a:pt x="10503793" y="66820"/>
                    <a:pt x="10682139" y="0"/>
                  </a:cubicBezTo>
                  <a:cubicBezTo>
                    <a:pt x="10860485" y="-66820"/>
                    <a:pt x="11105003" y="4307"/>
                    <a:pt x="11262537" y="0"/>
                  </a:cubicBezTo>
                  <a:cubicBezTo>
                    <a:pt x="11420071" y="-4307"/>
                    <a:pt x="11742235" y="44029"/>
                    <a:pt x="12121525" y="0"/>
                  </a:cubicBezTo>
                  <a:cubicBezTo>
                    <a:pt x="12500815" y="-44029"/>
                    <a:pt x="12240261" y="16688"/>
                    <a:pt x="12284036" y="0"/>
                  </a:cubicBezTo>
                  <a:cubicBezTo>
                    <a:pt x="12327811" y="-16688"/>
                    <a:pt x="12511748" y="28070"/>
                    <a:pt x="12585843" y="0"/>
                  </a:cubicBezTo>
                  <a:cubicBezTo>
                    <a:pt x="12659938" y="-28070"/>
                    <a:pt x="12687977" y="17879"/>
                    <a:pt x="12748354" y="0"/>
                  </a:cubicBezTo>
                  <a:cubicBezTo>
                    <a:pt x="12808731" y="-17879"/>
                    <a:pt x="13180844" y="11464"/>
                    <a:pt x="13468047" y="0"/>
                  </a:cubicBezTo>
                  <a:cubicBezTo>
                    <a:pt x="13755250" y="-11464"/>
                    <a:pt x="13952159" y="13586"/>
                    <a:pt x="14280604" y="0"/>
                  </a:cubicBezTo>
                  <a:cubicBezTo>
                    <a:pt x="14445900" y="40737"/>
                    <a:pt x="14608362" y="152259"/>
                    <a:pt x="14631667" y="351063"/>
                  </a:cubicBezTo>
                  <a:cubicBezTo>
                    <a:pt x="14635703" y="520065"/>
                    <a:pt x="14627629" y="646930"/>
                    <a:pt x="14631667" y="833174"/>
                  </a:cubicBezTo>
                  <a:cubicBezTo>
                    <a:pt x="14635705" y="1019418"/>
                    <a:pt x="14629977" y="1063434"/>
                    <a:pt x="14631667" y="1259118"/>
                  </a:cubicBezTo>
                  <a:cubicBezTo>
                    <a:pt x="14633357" y="1454802"/>
                    <a:pt x="14572442" y="1621591"/>
                    <a:pt x="14631667" y="1755271"/>
                  </a:cubicBezTo>
                  <a:cubicBezTo>
                    <a:pt x="14608069" y="1951828"/>
                    <a:pt x="14469596" y="2111879"/>
                    <a:pt x="14280604" y="2106334"/>
                  </a:cubicBezTo>
                  <a:cubicBezTo>
                    <a:pt x="14225646" y="2114597"/>
                    <a:pt x="14183613" y="2105916"/>
                    <a:pt x="14118093" y="2106334"/>
                  </a:cubicBezTo>
                  <a:cubicBezTo>
                    <a:pt x="14052573" y="2106752"/>
                    <a:pt x="14013639" y="2101598"/>
                    <a:pt x="13955581" y="2106334"/>
                  </a:cubicBezTo>
                  <a:cubicBezTo>
                    <a:pt x="13897523" y="2111070"/>
                    <a:pt x="13714488" y="2078286"/>
                    <a:pt x="13653775" y="2106334"/>
                  </a:cubicBezTo>
                  <a:cubicBezTo>
                    <a:pt x="13593062" y="2134382"/>
                    <a:pt x="12987923" y="2069422"/>
                    <a:pt x="12794786" y="2106334"/>
                  </a:cubicBezTo>
                  <a:cubicBezTo>
                    <a:pt x="12601649" y="2143246"/>
                    <a:pt x="12327586" y="2097591"/>
                    <a:pt x="11935798" y="2106334"/>
                  </a:cubicBezTo>
                  <a:cubicBezTo>
                    <a:pt x="11544010" y="2115077"/>
                    <a:pt x="11619836" y="2073442"/>
                    <a:pt x="11355400" y="2106334"/>
                  </a:cubicBezTo>
                  <a:cubicBezTo>
                    <a:pt x="11090964" y="2139226"/>
                    <a:pt x="11156651" y="2085684"/>
                    <a:pt x="11053594" y="2106334"/>
                  </a:cubicBezTo>
                  <a:cubicBezTo>
                    <a:pt x="10950537" y="2126984"/>
                    <a:pt x="10951980" y="2105347"/>
                    <a:pt x="10891082" y="2106334"/>
                  </a:cubicBezTo>
                  <a:cubicBezTo>
                    <a:pt x="10830184" y="2107321"/>
                    <a:pt x="10792881" y="2104549"/>
                    <a:pt x="10728571" y="2106334"/>
                  </a:cubicBezTo>
                  <a:cubicBezTo>
                    <a:pt x="10664261" y="2108119"/>
                    <a:pt x="10064984" y="2093724"/>
                    <a:pt x="9869583" y="2106334"/>
                  </a:cubicBezTo>
                  <a:cubicBezTo>
                    <a:pt x="9674182" y="2118944"/>
                    <a:pt x="9758882" y="2102863"/>
                    <a:pt x="9707071" y="2106334"/>
                  </a:cubicBezTo>
                  <a:cubicBezTo>
                    <a:pt x="9655260" y="2109805"/>
                    <a:pt x="9232352" y="2057664"/>
                    <a:pt x="8987378" y="2106334"/>
                  </a:cubicBezTo>
                  <a:cubicBezTo>
                    <a:pt x="8742404" y="2155004"/>
                    <a:pt x="8540864" y="2072548"/>
                    <a:pt x="8267685" y="2106334"/>
                  </a:cubicBezTo>
                  <a:cubicBezTo>
                    <a:pt x="7994506" y="2140120"/>
                    <a:pt x="7696087" y="2075431"/>
                    <a:pt x="7408697" y="2106334"/>
                  </a:cubicBezTo>
                  <a:cubicBezTo>
                    <a:pt x="7121307" y="2137237"/>
                    <a:pt x="7081473" y="2094153"/>
                    <a:pt x="6967595" y="2106334"/>
                  </a:cubicBezTo>
                  <a:cubicBezTo>
                    <a:pt x="6853717" y="2118515"/>
                    <a:pt x="6655799" y="2057112"/>
                    <a:pt x="6526493" y="2106334"/>
                  </a:cubicBezTo>
                  <a:cubicBezTo>
                    <a:pt x="6397187" y="2155556"/>
                    <a:pt x="6418743" y="2092899"/>
                    <a:pt x="6363982" y="2106334"/>
                  </a:cubicBezTo>
                  <a:cubicBezTo>
                    <a:pt x="6309221" y="2119769"/>
                    <a:pt x="5805723" y="2093691"/>
                    <a:pt x="5644289" y="2106334"/>
                  </a:cubicBezTo>
                  <a:cubicBezTo>
                    <a:pt x="5482855" y="2118977"/>
                    <a:pt x="5241158" y="2092824"/>
                    <a:pt x="5063891" y="2106334"/>
                  </a:cubicBezTo>
                  <a:cubicBezTo>
                    <a:pt x="4886624" y="2119844"/>
                    <a:pt x="4778701" y="2073351"/>
                    <a:pt x="4622789" y="2106334"/>
                  </a:cubicBezTo>
                  <a:cubicBezTo>
                    <a:pt x="4466877" y="2139317"/>
                    <a:pt x="4307991" y="2099630"/>
                    <a:pt x="4181687" y="2106334"/>
                  </a:cubicBezTo>
                  <a:cubicBezTo>
                    <a:pt x="4055383" y="2113038"/>
                    <a:pt x="3868898" y="2071254"/>
                    <a:pt x="3601289" y="2106334"/>
                  </a:cubicBezTo>
                  <a:cubicBezTo>
                    <a:pt x="3333680" y="2141414"/>
                    <a:pt x="3201723" y="2028265"/>
                    <a:pt x="2881596" y="2106334"/>
                  </a:cubicBezTo>
                  <a:cubicBezTo>
                    <a:pt x="2561469" y="2184403"/>
                    <a:pt x="2336716" y="2024813"/>
                    <a:pt x="2161903" y="2106334"/>
                  </a:cubicBezTo>
                  <a:cubicBezTo>
                    <a:pt x="1987090" y="2187855"/>
                    <a:pt x="1664357" y="2015475"/>
                    <a:pt x="1302915" y="2106334"/>
                  </a:cubicBezTo>
                  <a:cubicBezTo>
                    <a:pt x="941473" y="2197193"/>
                    <a:pt x="1209514" y="2093323"/>
                    <a:pt x="1140404" y="2106334"/>
                  </a:cubicBezTo>
                  <a:cubicBezTo>
                    <a:pt x="1071294" y="2119345"/>
                    <a:pt x="670009" y="2047389"/>
                    <a:pt x="351063" y="2106334"/>
                  </a:cubicBezTo>
                  <a:cubicBezTo>
                    <a:pt x="125958" y="2153152"/>
                    <a:pt x="-9214" y="1950480"/>
                    <a:pt x="0" y="1755271"/>
                  </a:cubicBezTo>
                  <a:cubicBezTo>
                    <a:pt x="-705" y="1554749"/>
                    <a:pt x="33314" y="1478474"/>
                    <a:pt x="0" y="1315286"/>
                  </a:cubicBezTo>
                  <a:cubicBezTo>
                    <a:pt x="-33314" y="1152099"/>
                    <a:pt x="49820" y="948555"/>
                    <a:pt x="0" y="847216"/>
                  </a:cubicBezTo>
                  <a:cubicBezTo>
                    <a:pt x="-49820" y="745877"/>
                    <a:pt x="18836" y="505335"/>
                    <a:pt x="0" y="351063"/>
                  </a:cubicBezTo>
                  <a:close/>
                </a:path>
                <a:path w="14631667" h="2106334" stroke="0" extrusionOk="0">
                  <a:moveTo>
                    <a:pt x="0" y="351063"/>
                  </a:moveTo>
                  <a:cubicBezTo>
                    <a:pt x="32578" y="160702"/>
                    <a:pt x="110532" y="-31951"/>
                    <a:pt x="351063" y="0"/>
                  </a:cubicBezTo>
                  <a:cubicBezTo>
                    <a:pt x="657214" y="-56600"/>
                    <a:pt x="947388" y="32012"/>
                    <a:pt x="1210051" y="0"/>
                  </a:cubicBezTo>
                  <a:cubicBezTo>
                    <a:pt x="1472714" y="-32012"/>
                    <a:pt x="1403354" y="32414"/>
                    <a:pt x="1511858" y="0"/>
                  </a:cubicBezTo>
                  <a:cubicBezTo>
                    <a:pt x="1620362" y="-32414"/>
                    <a:pt x="1629977" y="15929"/>
                    <a:pt x="1674369" y="0"/>
                  </a:cubicBezTo>
                  <a:cubicBezTo>
                    <a:pt x="1718761" y="-15929"/>
                    <a:pt x="1992983" y="6778"/>
                    <a:pt x="2254767" y="0"/>
                  </a:cubicBezTo>
                  <a:cubicBezTo>
                    <a:pt x="2516551" y="-6778"/>
                    <a:pt x="2859635" y="54985"/>
                    <a:pt x="3113755" y="0"/>
                  </a:cubicBezTo>
                  <a:cubicBezTo>
                    <a:pt x="3367875" y="-54985"/>
                    <a:pt x="3267283" y="16775"/>
                    <a:pt x="3415562" y="0"/>
                  </a:cubicBezTo>
                  <a:cubicBezTo>
                    <a:pt x="3563841" y="-16775"/>
                    <a:pt x="3510174" y="2863"/>
                    <a:pt x="3578073" y="0"/>
                  </a:cubicBezTo>
                  <a:cubicBezTo>
                    <a:pt x="3645972" y="-2863"/>
                    <a:pt x="4014554" y="16441"/>
                    <a:pt x="4437062" y="0"/>
                  </a:cubicBezTo>
                  <a:cubicBezTo>
                    <a:pt x="4859570" y="-16441"/>
                    <a:pt x="4878098" y="30278"/>
                    <a:pt x="5017459" y="0"/>
                  </a:cubicBezTo>
                  <a:cubicBezTo>
                    <a:pt x="5156820" y="-30278"/>
                    <a:pt x="5558684" y="61544"/>
                    <a:pt x="5876448" y="0"/>
                  </a:cubicBezTo>
                  <a:cubicBezTo>
                    <a:pt x="6194212" y="-61544"/>
                    <a:pt x="6179138" y="32355"/>
                    <a:pt x="6317550" y="0"/>
                  </a:cubicBezTo>
                  <a:cubicBezTo>
                    <a:pt x="6455962" y="-32355"/>
                    <a:pt x="6890258" y="28764"/>
                    <a:pt x="7037243" y="0"/>
                  </a:cubicBezTo>
                  <a:cubicBezTo>
                    <a:pt x="7184228" y="-28764"/>
                    <a:pt x="7129409" y="10761"/>
                    <a:pt x="7199754" y="0"/>
                  </a:cubicBezTo>
                  <a:cubicBezTo>
                    <a:pt x="7270099" y="-10761"/>
                    <a:pt x="7328888" y="16404"/>
                    <a:pt x="7362265" y="0"/>
                  </a:cubicBezTo>
                  <a:cubicBezTo>
                    <a:pt x="7395642" y="-16404"/>
                    <a:pt x="7600481" y="28644"/>
                    <a:pt x="7664072" y="0"/>
                  </a:cubicBezTo>
                  <a:cubicBezTo>
                    <a:pt x="7727663" y="-28644"/>
                    <a:pt x="7757997" y="5857"/>
                    <a:pt x="7826583" y="0"/>
                  </a:cubicBezTo>
                  <a:cubicBezTo>
                    <a:pt x="7895169" y="-5857"/>
                    <a:pt x="8064525" y="5733"/>
                    <a:pt x="8267685" y="0"/>
                  </a:cubicBezTo>
                  <a:cubicBezTo>
                    <a:pt x="8470845" y="-5733"/>
                    <a:pt x="8656947" y="52746"/>
                    <a:pt x="8987378" y="0"/>
                  </a:cubicBezTo>
                  <a:cubicBezTo>
                    <a:pt x="9317809" y="-52746"/>
                    <a:pt x="9221160" y="31617"/>
                    <a:pt x="9289185" y="0"/>
                  </a:cubicBezTo>
                  <a:cubicBezTo>
                    <a:pt x="9357210" y="-31617"/>
                    <a:pt x="9646207" y="37857"/>
                    <a:pt x="9869583" y="0"/>
                  </a:cubicBezTo>
                  <a:cubicBezTo>
                    <a:pt x="10092959" y="-37857"/>
                    <a:pt x="9986804" y="14250"/>
                    <a:pt x="10032094" y="0"/>
                  </a:cubicBezTo>
                  <a:cubicBezTo>
                    <a:pt x="10077384" y="-14250"/>
                    <a:pt x="10141468" y="15001"/>
                    <a:pt x="10194605" y="0"/>
                  </a:cubicBezTo>
                  <a:cubicBezTo>
                    <a:pt x="10247742" y="-15001"/>
                    <a:pt x="10348493" y="7178"/>
                    <a:pt x="10496412" y="0"/>
                  </a:cubicBezTo>
                  <a:cubicBezTo>
                    <a:pt x="10644331" y="-7178"/>
                    <a:pt x="10779727" y="3276"/>
                    <a:pt x="10937514" y="0"/>
                  </a:cubicBezTo>
                  <a:cubicBezTo>
                    <a:pt x="11095301" y="-3276"/>
                    <a:pt x="11053765" y="15836"/>
                    <a:pt x="11100025" y="0"/>
                  </a:cubicBezTo>
                  <a:cubicBezTo>
                    <a:pt x="11146285" y="-15836"/>
                    <a:pt x="11490962" y="59267"/>
                    <a:pt x="11680423" y="0"/>
                  </a:cubicBezTo>
                  <a:cubicBezTo>
                    <a:pt x="11869884" y="-59267"/>
                    <a:pt x="12076727" y="21053"/>
                    <a:pt x="12400116" y="0"/>
                  </a:cubicBezTo>
                  <a:cubicBezTo>
                    <a:pt x="12723505" y="-21053"/>
                    <a:pt x="12811750" y="7180"/>
                    <a:pt x="12980514" y="0"/>
                  </a:cubicBezTo>
                  <a:cubicBezTo>
                    <a:pt x="13149278" y="-7180"/>
                    <a:pt x="13234107" y="40068"/>
                    <a:pt x="13421616" y="0"/>
                  </a:cubicBezTo>
                  <a:cubicBezTo>
                    <a:pt x="13609125" y="-40068"/>
                    <a:pt x="14086098" y="56218"/>
                    <a:pt x="14280604" y="0"/>
                  </a:cubicBezTo>
                  <a:cubicBezTo>
                    <a:pt x="14479298" y="18709"/>
                    <a:pt x="14612944" y="149727"/>
                    <a:pt x="14631667" y="351063"/>
                  </a:cubicBezTo>
                  <a:cubicBezTo>
                    <a:pt x="14642897" y="587486"/>
                    <a:pt x="14584662" y="728201"/>
                    <a:pt x="14631667" y="847216"/>
                  </a:cubicBezTo>
                  <a:cubicBezTo>
                    <a:pt x="14678672" y="966231"/>
                    <a:pt x="14605545" y="1152750"/>
                    <a:pt x="14631667" y="1343370"/>
                  </a:cubicBezTo>
                  <a:cubicBezTo>
                    <a:pt x="14657789" y="1533990"/>
                    <a:pt x="14588884" y="1596403"/>
                    <a:pt x="14631667" y="1755271"/>
                  </a:cubicBezTo>
                  <a:cubicBezTo>
                    <a:pt x="14668215" y="1938548"/>
                    <a:pt x="14459078" y="2153844"/>
                    <a:pt x="14280604" y="2106334"/>
                  </a:cubicBezTo>
                  <a:cubicBezTo>
                    <a:pt x="14208264" y="2120050"/>
                    <a:pt x="14082128" y="2104269"/>
                    <a:pt x="13978797" y="2106334"/>
                  </a:cubicBezTo>
                  <a:cubicBezTo>
                    <a:pt x="13875466" y="2108399"/>
                    <a:pt x="13807331" y="2098261"/>
                    <a:pt x="13676991" y="2106334"/>
                  </a:cubicBezTo>
                  <a:cubicBezTo>
                    <a:pt x="13546651" y="2114407"/>
                    <a:pt x="13569354" y="2099324"/>
                    <a:pt x="13514479" y="2106334"/>
                  </a:cubicBezTo>
                  <a:cubicBezTo>
                    <a:pt x="13459604" y="2113344"/>
                    <a:pt x="13323664" y="2072341"/>
                    <a:pt x="13212673" y="2106334"/>
                  </a:cubicBezTo>
                  <a:cubicBezTo>
                    <a:pt x="13101682" y="2140327"/>
                    <a:pt x="12885210" y="2103006"/>
                    <a:pt x="12632275" y="2106334"/>
                  </a:cubicBezTo>
                  <a:cubicBezTo>
                    <a:pt x="12379340" y="2109662"/>
                    <a:pt x="12231309" y="2056270"/>
                    <a:pt x="11912582" y="2106334"/>
                  </a:cubicBezTo>
                  <a:cubicBezTo>
                    <a:pt x="11593855" y="2156398"/>
                    <a:pt x="11499033" y="2066486"/>
                    <a:pt x="11192889" y="2106334"/>
                  </a:cubicBezTo>
                  <a:cubicBezTo>
                    <a:pt x="10886745" y="2146182"/>
                    <a:pt x="10877882" y="2065834"/>
                    <a:pt x="10751787" y="2106334"/>
                  </a:cubicBezTo>
                  <a:cubicBezTo>
                    <a:pt x="10625692" y="2146834"/>
                    <a:pt x="10376367" y="2097043"/>
                    <a:pt x="10171389" y="2106334"/>
                  </a:cubicBezTo>
                  <a:cubicBezTo>
                    <a:pt x="9966411" y="2115625"/>
                    <a:pt x="9854870" y="2106195"/>
                    <a:pt x="9590992" y="2106334"/>
                  </a:cubicBezTo>
                  <a:cubicBezTo>
                    <a:pt x="9327114" y="2106473"/>
                    <a:pt x="9295954" y="2067735"/>
                    <a:pt x="9010594" y="2106334"/>
                  </a:cubicBezTo>
                  <a:cubicBezTo>
                    <a:pt x="8725234" y="2144933"/>
                    <a:pt x="8923190" y="2100409"/>
                    <a:pt x="8848083" y="2106334"/>
                  </a:cubicBezTo>
                  <a:cubicBezTo>
                    <a:pt x="8772976" y="2112259"/>
                    <a:pt x="8763314" y="2105411"/>
                    <a:pt x="8685572" y="2106334"/>
                  </a:cubicBezTo>
                  <a:cubicBezTo>
                    <a:pt x="8607830" y="2107257"/>
                    <a:pt x="8560658" y="2105155"/>
                    <a:pt x="8523060" y="2106334"/>
                  </a:cubicBezTo>
                  <a:cubicBezTo>
                    <a:pt x="8485462" y="2107513"/>
                    <a:pt x="8069202" y="2049245"/>
                    <a:pt x="7942663" y="2106334"/>
                  </a:cubicBezTo>
                  <a:cubicBezTo>
                    <a:pt x="7816124" y="2163423"/>
                    <a:pt x="7485794" y="2058075"/>
                    <a:pt x="7222970" y="2106334"/>
                  </a:cubicBezTo>
                  <a:cubicBezTo>
                    <a:pt x="6960146" y="2154593"/>
                    <a:pt x="6858637" y="2089481"/>
                    <a:pt x="6503277" y="2106334"/>
                  </a:cubicBezTo>
                  <a:cubicBezTo>
                    <a:pt x="6147917" y="2123187"/>
                    <a:pt x="6122125" y="2053690"/>
                    <a:pt x="5783584" y="2106334"/>
                  </a:cubicBezTo>
                  <a:cubicBezTo>
                    <a:pt x="5445043" y="2158978"/>
                    <a:pt x="5109206" y="2077468"/>
                    <a:pt x="4924596" y="2106334"/>
                  </a:cubicBezTo>
                  <a:cubicBezTo>
                    <a:pt x="4739986" y="2135200"/>
                    <a:pt x="4417154" y="2086541"/>
                    <a:pt x="4204903" y="2106334"/>
                  </a:cubicBezTo>
                  <a:cubicBezTo>
                    <a:pt x="3992652" y="2126127"/>
                    <a:pt x="3842619" y="2096024"/>
                    <a:pt x="3485210" y="2106334"/>
                  </a:cubicBezTo>
                  <a:cubicBezTo>
                    <a:pt x="3127801" y="2116644"/>
                    <a:pt x="3181848" y="2095240"/>
                    <a:pt x="2904812" y="2106334"/>
                  </a:cubicBezTo>
                  <a:cubicBezTo>
                    <a:pt x="2627776" y="2117428"/>
                    <a:pt x="2301389" y="2098106"/>
                    <a:pt x="2045824" y="2106334"/>
                  </a:cubicBezTo>
                  <a:cubicBezTo>
                    <a:pt x="1790259" y="2114562"/>
                    <a:pt x="1951348" y="2093370"/>
                    <a:pt x="1883313" y="2106334"/>
                  </a:cubicBezTo>
                  <a:cubicBezTo>
                    <a:pt x="1815278" y="2119298"/>
                    <a:pt x="1710035" y="2103960"/>
                    <a:pt x="1581506" y="2106334"/>
                  </a:cubicBezTo>
                  <a:cubicBezTo>
                    <a:pt x="1452977" y="2108708"/>
                    <a:pt x="662308" y="2060468"/>
                    <a:pt x="351063" y="2106334"/>
                  </a:cubicBezTo>
                  <a:cubicBezTo>
                    <a:pt x="174024" y="2117094"/>
                    <a:pt x="41949" y="1931757"/>
                    <a:pt x="0" y="1755271"/>
                  </a:cubicBezTo>
                  <a:cubicBezTo>
                    <a:pt x="-7035" y="1527551"/>
                    <a:pt x="26801" y="1441262"/>
                    <a:pt x="0" y="1287202"/>
                  </a:cubicBezTo>
                  <a:cubicBezTo>
                    <a:pt x="-26801" y="1133142"/>
                    <a:pt x="1357" y="931170"/>
                    <a:pt x="0" y="791048"/>
                  </a:cubicBezTo>
                  <a:cubicBezTo>
                    <a:pt x="-1357" y="650926"/>
                    <a:pt x="24876" y="499465"/>
                    <a:pt x="0" y="35106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5919270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1A3E014-3702-5FEA-B7B7-49502E07AF56}"/>
                </a:ext>
              </a:extLst>
            </p:cNvPr>
            <p:cNvSpPr txBox="1"/>
            <p:nvPr/>
          </p:nvSpPr>
          <p:spPr>
            <a:xfrm>
              <a:off x="2513090" y="568473"/>
              <a:ext cx="14891753" cy="160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lnSpc>
                  <a:spcPct val="150000"/>
                </a:lnSpc>
                <a:buAutoNum type="alphaLcParenR"/>
              </a:pP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Cây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thần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nảy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mầm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thứ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Hai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tuần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</a:p>
            <a:p>
              <a:pPr marL="742950" indent="-742950">
                <a:lnSpc>
                  <a:spcPct val="150000"/>
                </a:lnSpc>
                <a:buAutoNum type="alphaLcParenR"/>
              </a:pP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Cây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thần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ra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ngày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thứ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Sáu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,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thứ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Bảy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,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Chủ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Nhật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</a:rPr>
                <a:t>tuần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CB723589-2EC2-071C-7DE8-496DB2759A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959" b="32946"/>
          <a:stretch/>
        </p:blipFill>
        <p:spPr>
          <a:xfrm>
            <a:off x="709301" y="1754399"/>
            <a:ext cx="17367667" cy="636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98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D562DC-1C92-456E-E121-BC80363FF11E}"/>
              </a:ext>
            </a:extLst>
          </p:cNvPr>
          <p:cNvGrpSpPr/>
          <p:nvPr/>
        </p:nvGrpSpPr>
        <p:grpSpPr>
          <a:xfrm>
            <a:off x="846686" y="257824"/>
            <a:ext cx="7535314" cy="961995"/>
            <a:chOff x="2514601" y="428901"/>
            <a:chExt cx="11506200" cy="96199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47841EF-0EDF-5E08-DABA-EB2AA02F419D}"/>
                </a:ext>
              </a:extLst>
            </p:cNvPr>
            <p:cNvSpPr/>
            <p:nvPr/>
          </p:nvSpPr>
          <p:spPr>
            <a:xfrm>
              <a:off x="2514601" y="428901"/>
              <a:ext cx="11506200" cy="961995"/>
            </a:xfrm>
            <a:custGeom>
              <a:avLst/>
              <a:gdLst>
                <a:gd name="csX0" fmla="*/ 0 w 11506200"/>
                <a:gd name="csY0" fmla="*/ 160336 h 961995"/>
                <a:gd name="csX1" fmla="*/ 160336 w 11506200"/>
                <a:gd name="csY1" fmla="*/ 0 h 961995"/>
                <a:gd name="csX2" fmla="*/ 413482 w 11506200"/>
                <a:gd name="csY2" fmla="*/ 0 h 961995"/>
                <a:gd name="csX3" fmla="*/ 1002194 w 11506200"/>
                <a:gd name="csY3" fmla="*/ 0 h 961995"/>
                <a:gd name="csX4" fmla="*/ 1814617 w 11506200"/>
                <a:gd name="csY4" fmla="*/ 0 h 961995"/>
                <a:gd name="csX5" fmla="*/ 2067763 w 11506200"/>
                <a:gd name="csY5" fmla="*/ 0 h 961995"/>
                <a:gd name="csX6" fmla="*/ 2432764 w 11506200"/>
                <a:gd name="csY6" fmla="*/ 0 h 961995"/>
                <a:gd name="csX7" fmla="*/ 3245187 w 11506200"/>
                <a:gd name="csY7" fmla="*/ 0 h 961995"/>
                <a:gd name="csX8" fmla="*/ 3498333 w 11506200"/>
                <a:gd name="csY8" fmla="*/ 0 h 961995"/>
                <a:gd name="csX9" fmla="*/ 3751479 w 11506200"/>
                <a:gd name="csY9" fmla="*/ 0 h 961995"/>
                <a:gd name="csX10" fmla="*/ 4563902 w 11506200"/>
                <a:gd name="csY10" fmla="*/ 0 h 961995"/>
                <a:gd name="csX11" fmla="*/ 5376324 w 11506200"/>
                <a:gd name="csY11" fmla="*/ 0 h 961995"/>
                <a:gd name="csX12" fmla="*/ 5741326 w 11506200"/>
                <a:gd name="csY12" fmla="*/ 0 h 961995"/>
                <a:gd name="csX13" fmla="*/ 6553748 w 11506200"/>
                <a:gd name="csY13" fmla="*/ 0 h 961995"/>
                <a:gd name="csX14" fmla="*/ 7366171 w 11506200"/>
                <a:gd name="csY14" fmla="*/ 0 h 961995"/>
                <a:gd name="csX15" fmla="*/ 7731172 w 11506200"/>
                <a:gd name="csY15" fmla="*/ 0 h 961995"/>
                <a:gd name="csX16" fmla="*/ 8543595 w 11506200"/>
                <a:gd name="csY16" fmla="*/ 0 h 961995"/>
                <a:gd name="csX17" fmla="*/ 8796741 w 11506200"/>
                <a:gd name="csY17" fmla="*/ 0 h 961995"/>
                <a:gd name="csX18" fmla="*/ 9385453 w 11506200"/>
                <a:gd name="csY18" fmla="*/ 0 h 961995"/>
                <a:gd name="csX19" fmla="*/ 10197876 w 11506200"/>
                <a:gd name="csY19" fmla="*/ 0 h 961995"/>
                <a:gd name="csX20" fmla="*/ 10674732 w 11506200"/>
                <a:gd name="csY20" fmla="*/ 0 h 961995"/>
                <a:gd name="csX21" fmla="*/ 11345864 w 11506200"/>
                <a:gd name="csY21" fmla="*/ 0 h 961995"/>
                <a:gd name="csX22" fmla="*/ 11506200 w 11506200"/>
                <a:gd name="csY22" fmla="*/ 160336 h 961995"/>
                <a:gd name="csX23" fmla="*/ 11506200 w 11506200"/>
                <a:gd name="csY23" fmla="*/ 493824 h 961995"/>
                <a:gd name="csX24" fmla="*/ 11506200 w 11506200"/>
                <a:gd name="csY24" fmla="*/ 801659 h 961995"/>
                <a:gd name="csX25" fmla="*/ 11345864 w 11506200"/>
                <a:gd name="csY25" fmla="*/ 961995 h 961995"/>
                <a:gd name="csX26" fmla="*/ 10645297 w 11506200"/>
                <a:gd name="csY26" fmla="*/ 961995 h 961995"/>
                <a:gd name="csX27" fmla="*/ 9832874 w 11506200"/>
                <a:gd name="csY27" fmla="*/ 961995 h 961995"/>
                <a:gd name="csX28" fmla="*/ 9020452 w 11506200"/>
                <a:gd name="csY28" fmla="*/ 961995 h 961995"/>
                <a:gd name="csX29" fmla="*/ 8543595 w 11506200"/>
                <a:gd name="csY29" fmla="*/ 961995 h 961995"/>
                <a:gd name="csX30" fmla="*/ 7731172 w 11506200"/>
                <a:gd name="csY30" fmla="*/ 961995 h 961995"/>
                <a:gd name="csX31" fmla="*/ 7142460 w 11506200"/>
                <a:gd name="csY31" fmla="*/ 961995 h 961995"/>
                <a:gd name="csX32" fmla="*/ 6553748 w 11506200"/>
                <a:gd name="csY32" fmla="*/ 961995 h 961995"/>
                <a:gd name="csX33" fmla="*/ 5741326 w 11506200"/>
                <a:gd name="csY33" fmla="*/ 961995 h 961995"/>
                <a:gd name="csX34" fmla="*/ 5488180 w 11506200"/>
                <a:gd name="csY34" fmla="*/ 961995 h 961995"/>
                <a:gd name="csX35" fmla="*/ 5123178 w 11506200"/>
                <a:gd name="csY35" fmla="*/ 961995 h 961995"/>
                <a:gd name="csX36" fmla="*/ 4870032 w 11506200"/>
                <a:gd name="csY36" fmla="*/ 961995 h 961995"/>
                <a:gd name="csX37" fmla="*/ 4169465 w 11506200"/>
                <a:gd name="csY37" fmla="*/ 961995 h 961995"/>
                <a:gd name="csX38" fmla="*/ 3468897 w 11506200"/>
                <a:gd name="csY38" fmla="*/ 961995 h 961995"/>
                <a:gd name="csX39" fmla="*/ 2768330 w 11506200"/>
                <a:gd name="csY39" fmla="*/ 961995 h 961995"/>
                <a:gd name="csX40" fmla="*/ 1955908 w 11506200"/>
                <a:gd name="csY40" fmla="*/ 961995 h 961995"/>
                <a:gd name="csX41" fmla="*/ 1702761 w 11506200"/>
                <a:gd name="csY41" fmla="*/ 961995 h 961995"/>
                <a:gd name="csX42" fmla="*/ 1449615 w 11506200"/>
                <a:gd name="csY42" fmla="*/ 961995 h 961995"/>
                <a:gd name="csX43" fmla="*/ 972759 w 11506200"/>
                <a:gd name="csY43" fmla="*/ 961995 h 961995"/>
                <a:gd name="csX44" fmla="*/ 160336 w 11506200"/>
                <a:gd name="csY44" fmla="*/ 961995 h 961995"/>
                <a:gd name="csX45" fmla="*/ 0 w 11506200"/>
                <a:gd name="csY45" fmla="*/ 801659 h 961995"/>
                <a:gd name="csX46" fmla="*/ 0 w 11506200"/>
                <a:gd name="csY46" fmla="*/ 474584 h 961995"/>
                <a:gd name="csX47" fmla="*/ 0 w 11506200"/>
                <a:gd name="csY47" fmla="*/ 160336 h 9619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</a:cxnLst>
              <a:rect l="l" t="t" r="r" b="b"/>
              <a:pathLst>
                <a:path w="11506200" h="961995" fill="none" extrusionOk="0">
                  <a:moveTo>
                    <a:pt x="0" y="160336"/>
                  </a:moveTo>
                  <a:cubicBezTo>
                    <a:pt x="16411" y="81013"/>
                    <a:pt x="57117" y="16426"/>
                    <a:pt x="160336" y="0"/>
                  </a:cubicBezTo>
                  <a:cubicBezTo>
                    <a:pt x="268546" y="-7817"/>
                    <a:pt x="303004" y="16259"/>
                    <a:pt x="413482" y="0"/>
                  </a:cubicBezTo>
                  <a:cubicBezTo>
                    <a:pt x="523960" y="-16259"/>
                    <a:pt x="742654" y="45630"/>
                    <a:pt x="1002194" y="0"/>
                  </a:cubicBezTo>
                  <a:cubicBezTo>
                    <a:pt x="1261734" y="-45630"/>
                    <a:pt x="1641937" y="87688"/>
                    <a:pt x="1814617" y="0"/>
                  </a:cubicBezTo>
                  <a:cubicBezTo>
                    <a:pt x="1987297" y="-87688"/>
                    <a:pt x="1956968" y="17172"/>
                    <a:pt x="2067763" y="0"/>
                  </a:cubicBezTo>
                  <a:cubicBezTo>
                    <a:pt x="2178558" y="-17172"/>
                    <a:pt x="2334910" y="1329"/>
                    <a:pt x="2432764" y="0"/>
                  </a:cubicBezTo>
                  <a:cubicBezTo>
                    <a:pt x="2530618" y="-1329"/>
                    <a:pt x="2972919" y="859"/>
                    <a:pt x="3245187" y="0"/>
                  </a:cubicBezTo>
                  <a:cubicBezTo>
                    <a:pt x="3517455" y="-859"/>
                    <a:pt x="3414796" y="23924"/>
                    <a:pt x="3498333" y="0"/>
                  </a:cubicBezTo>
                  <a:cubicBezTo>
                    <a:pt x="3581870" y="-23924"/>
                    <a:pt x="3651602" y="23009"/>
                    <a:pt x="3751479" y="0"/>
                  </a:cubicBezTo>
                  <a:cubicBezTo>
                    <a:pt x="3851356" y="-23009"/>
                    <a:pt x="4162627" y="29300"/>
                    <a:pt x="4563902" y="0"/>
                  </a:cubicBezTo>
                  <a:cubicBezTo>
                    <a:pt x="4965177" y="-29300"/>
                    <a:pt x="5007045" y="67932"/>
                    <a:pt x="5376324" y="0"/>
                  </a:cubicBezTo>
                  <a:cubicBezTo>
                    <a:pt x="5745603" y="-67932"/>
                    <a:pt x="5629143" y="20751"/>
                    <a:pt x="5741326" y="0"/>
                  </a:cubicBezTo>
                  <a:cubicBezTo>
                    <a:pt x="5853509" y="-20751"/>
                    <a:pt x="6278829" y="79135"/>
                    <a:pt x="6553748" y="0"/>
                  </a:cubicBezTo>
                  <a:cubicBezTo>
                    <a:pt x="6828667" y="-79135"/>
                    <a:pt x="7116121" y="61678"/>
                    <a:pt x="7366171" y="0"/>
                  </a:cubicBezTo>
                  <a:cubicBezTo>
                    <a:pt x="7616221" y="-61678"/>
                    <a:pt x="7633097" y="12468"/>
                    <a:pt x="7731172" y="0"/>
                  </a:cubicBezTo>
                  <a:cubicBezTo>
                    <a:pt x="7829247" y="-12468"/>
                    <a:pt x="8172386" y="62006"/>
                    <a:pt x="8543595" y="0"/>
                  </a:cubicBezTo>
                  <a:cubicBezTo>
                    <a:pt x="8914804" y="-62006"/>
                    <a:pt x="8741825" y="8247"/>
                    <a:pt x="8796741" y="0"/>
                  </a:cubicBezTo>
                  <a:cubicBezTo>
                    <a:pt x="8851657" y="-8247"/>
                    <a:pt x="9255807" y="44177"/>
                    <a:pt x="9385453" y="0"/>
                  </a:cubicBezTo>
                  <a:cubicBezTo>
                    <a:pt x="9515099" y="-44177"/>
                    <a:pt x="9850499" y="47009"/>
                    <a:pt x="10197876" y="0"/>
                  </a:cubicBezTo>
                  <a:cubicBezTo>
                    <a:pt x="10545253" y="-47009"/>
                    <a:pt x="10546629" y="48788"/>
                    <a:pt x="10674732" y="0"/>
                  </a:cubicBezTo>
                  <a:cubicBezTo>
                    <a:pt x="10802835" y="-48788"/>
                    <a:pt x="11164386" y="9877"/>
                    <a:pt x="11345864" y="0"/>
                  </a:cubicBezTo>
                  <a:cubicBezTo>
                    <a:pt x="11434299" y="23449"/>
                    <a:pt x="11519032" y="68659"/>
                    <a:pt x="11506200" y="160336"/>
                  </a:cubicBezTo>
                  <a:cubicBezTo>
                    <a:pt x="11508763" y="236770"/>
                    <a:pt x="11503600" y="364584"/>
                    <a:pt x="11506200" y="493824"/>
                  </a:cubicBezTo>
                  <a:cubicBezTo>
                    <a:pt x="11508800" y="623064"/>
                    <a:pt x="11486548" y="675272"/>
                    <a:pt x="11506200" y="801659"/>
                  </a:cubicBezTo>
                  <a:cubicBezTo>
                    <a:pt x="11491087" y="891725"/>
                    <a:pt x="11437354" y="967972"/>
                    <a:pt x="11345864" y="961995"/>
                  </a:cubicBezTo>
                  <a:cubicBezTo>
                    <a:pt x="11056433" y="970906"/>
                    <a:pt x="10886240" y="880305"/>
                    <a:pt x="10645297" y="961995"/>
                  </a:cubicBezTo>
                  <a:cubicBezTo>
                    <a:pt x="10404354" y="1043685"/>
                    <a:pt x="10029506" y="920369"/>
                    <a:pt x="9832874" y="961995"/>
                  </a:cubicBezTo>
                  <a:cubicBezTo>
                    <a:pt x="9636242" y="1003621"/>
                    <a:pt x="9256142" y="901134"/>
                    <a:pt x="9020452" y="961995"/>
                  </a:cubicBezTo>
                  <a:cubicBezTo>
                    <a:pt x="8784762" y="1022856"/>
                    <a:pt x="8666545" y="923569"/>
                    <a:pt x="8543595" y="961995"/>
                  </a:cubicBezTo>
                  <a:cubicBezTo>
                    <a:pt x="8420645" y="1000421"/>
                    <a:pt x="8031557" y="926042"/>
                    <a:pt x="7731172" y="961995"/>
                  </a:cubicBezTo>
                  <a:cubicBezTo>
                    <a:pt x="7430787" y="997948"/>
                    <a:pt x="7340355" y="938852"/>
                    <a:pt x="7142460" y="961995"/>
                  </a:cubicBezTo>
                  <a:cubicBezTo>
                    <a:pt x="6944565" y="985138"/>
                    <a:pt x="6813660" y="905841"/>
                    <a:pt x="6553748" y="961995"/>
                  </a:cubicBezTo>
                  <a:cubicBezTo>
                    <a:pt x="6293836" y="1018149"/>
                    <a:pt x="6098394" y="936333"/>
                    <a:pt x="5741326" y="961995"/>
                  </a:cubicBezTo>
                  <a:cubicBezTo>
                    <a:pt x="5384258" y="987657"/>
                    <a:pt x="5610607" y="943190"/>
                    <a:pt x="5488180" y="961995"/>
                  </a:cubicBezTo>
                  <a:cubicBezTo>
                    <a:pt x="5365753" y="980800"/>
                    <a:pt x="5270032" y="955720"/>
                    <a:pt x="5123178" y="961995"/>
                  </a:cubicBezTo>
                  <a:cubicBezTo>
                    <a:pt x="4976324" y="968270"/>
                    <a:pt x="4956847" y="960151"/>
                    <a:pt x="4870032" y="961995"/>
                  </a:cubicBezTo>
                  <a:cubicBezTo>
                    <a:pt x="4783217" y="963839"/>
                    <a:pt x="4495135" y="883718"/>
                    <a:pt x="4169465" y="961995"/>
                  </a:cubicBezTo>
                  <a:cubicBezTo>
                    <a:pt x="3843795" y="1040272"/>
                    <a:pt x="3807293" y="894398"/>
                    <a:pt x="3468897" y="961995"/>
                  </a:cubicBezTo>
                  <a:cubicBezTo>
                    <a:pt x="3130501" y="1029592"/>
                    <a:pt x="3096992" y="885347"/>
                    <a:pt x="2768330" y="961995"/>
                  </a:cubicBezTo>
                  <a:cubicBezTo>
                    <a:pt x="2439668" y="1038643"/>
                    <a:pt x="2308770" y="890004"/>
                    <a:pt x="1955908" y="961995"/>
                  </a:cubicBezTo>
                  <a:cubicBezTo>
                    <a:pt x="1603046" y="1033986"/>
                    <a:pt x="1787082" y="933958"/>
                    <a:pt x="1702761" y="961995"/>
                  </a:cubicBezTo>
                  <a:cubicBezTo>
                    <a:pt x="1618440" y="990032"/>
                    <a:pt x="1538784" y="940651"/>
                    <a:pt x="1449615" y="961995"/>
                  </a:cubicBezTo>
                  <a:cubicBezTo>
                    <a:pt x="1360446" y="983339"/>
                    <a:pt x="1206269" y="937470"/>
                    <a:pt x="972759" y="961995"/>
                  </a:cubicBezTo>
                  <a:cubicBezTo>
                    <a:pt x="739249" y="986520"/>
                    <a:pt x="411529" y="906862"/>
                    <a:pt x="160336" y="961995"/>
                  </a:cubicBezTo>
                  <a:cubicBezTo>
                    <a:pt x="68737" y="959339"/>
                    <a:pt x="-8844" y="895522"/>
                    <a:pt x="0" y="801659"/>
                  </a:cubicBezTo>
                  <a:cubicBezTo>
                    <a:pt x="-960" y="671793"/>
                    <a:pt x="6361" y="619651"/>
                    <a:pt x="0" y="474584"/>
                  </a:cubicBezTo>
                  <a:cubicBezTo>
                    <a:pt x="-6361" y="329517"/>
                    <a:pt x="26983" y="306053"/>
                    <a:pt x="0" y="160336"/>
                  </a:cubicBezTo>
                  <a:close/>
                </a:path>
                <a:path w="11506200" h="961995" stroke="0" extrusionOk="0">
                  <a:moveTo>
                    <a:pt x="0" y="160336"/>
                  </a:moveTo>
                  <a:cubicBezTo>
                    <a:pt x="3713" y="72187"/>
                    <a:pt x="56912" y="-10188"/>
                    <a:pt x="160336" y="0"/>
                  </a:cubicBezTo>
                  <a:cubicBezTo>
                    <a:pt x="432322" y="-3128"/>
                    <a:pt x="598190" y="19579"/>
                    <a:pt x="972759" y="0"/>
                  </a:cubicBezTo>
                  <a:cubicBezTo>
                    <a:pt x="1347328" y="-19579"/>
                    <a:pt x="1200785" y="11909"/>
                    <a:pt x="1337760" y="0"/>
                  </a:cubicBezTo>
                  <a:cubicBezTo>
                    <a:pt x="1474735" y="-11909"/>
                    <a:pt x="1526333" y="9365"/>
                    <a:pt x="1590906" y="0"/>
                  </a:cubicBezTo>
                  <a:cubicBezTo>
                    <a:pt x="1655479" y="-9365"/>
                    <a:pt x="1981648" y="10092"/>
                    <a:pt x="2179618" y="0"/>
                  </a:cubicBezTo>
                  <a:cubicBezTo>
                    <a:pt x="2377588" y="-10092"/>
                    <a:pt x="2596317" y="4782"/>
                    <a:pt x="2992041" y="0"/>
                  </a:cubicBezTo>
                  <a:cubicBezTo>
                    <a:pt x="3387765" y="-4782"/>
                    <a:pt x="3225907" y="16775"/>
                    <a:pt x="3357042" y="0"/>
                  </a:cubicBezTo>
                  <a:cubicBezTo>
                    <a:pt x="3488177" y="-16775"/>
                    <a:pt x="3503468" y="728"/>
                    <a:pt x="3610188" y="0"/>
                  </a:cubicBezTo>
                  <a:cubicBezTo>
                    <a:pt x="3716908" y="-728"/>
                    <a:pt x="4199634" y="74342"/>
                    <a:pt x="4422611" y="0"/>
                  </a:cubicBezTo>
                  <a:cubicBezTo>
                    <a:pt x="4645588" y="-74342"/>
                    <a:pt x="4745159" y="5621"/>
                    <a:pt x="5011323" y="0"/>
                  </a:cubicBezTo>
                  <a:cubicBezTo>
                    <a:pt x="5277487" y="-5621"/>
                    <a:pt x="5442214" y="51467"/>
                    <a:pt x="5823745" y="0"/>
                  </a:cubicBezTo>
                  <a:cubicBezTo>
                    <a:pt x="6205276" y="-51467"/>
                    <a:pt x="6093793" y="22112"/>
                    <a:pt x="6300602" y="0"/>
                  </a:cubicBezTo>
                  <a:cubicBezTo>
                    <a:pt x="6507411" y="-22112"/>
                    <a:pt x="6733325" y="64921"/>
                    <a:pt x="7001169" y="0"/>
                  </a:cubicBezTo>
                  <a:cubicBezTo>
                    <a:pt x="7269013" y="-64921"/>
                    <a:pt x="7157788" y="8164"/>
                    <a:pt x="7254316" y="0"/>
                  </a:cubicBezTo>
                  <a:cubicBezTo>
                    <a:pt x="7350844" y="-8164"/>
                    <a:pt x="7422033" y="8233"/>
                    <a:pt x="7507462" y="0"/>
                  </a:cubicBezTo>
                  <a:cubicBezTo>
                    <a:pt x="7592891" y="-8233"/>
                    <a:pt x="7715590" y="37527"/>
                    <a:pt x="7872463" y="0"/>
                  </a:cubicBezTo>
                  <a:cubicBezTo>
                    <a:pt x="8029336" y="-37527"/>
                    <a:pt x="8017804" y="4441"/>
                    <a:pt x="8125609" y="0"/>
                  </a:cubicBezTo>
                  <a:cubicBezTo>
                    <a:pt x="8233414" y="-4441"/>
                    <a:pt x="8462177" y="39503"/>
                    <a:pt x="8602466" y="0"/>
                  </a:cubicBezTo>
                  <a:cubicBezTo>
                    <a:pt x="8742755" y="-39503"/>
                    <a:pt x="9017688" y="77908"/>
                    <a:pt x="9303033" y="0"/>
                  </a:cubicBezTo>
                  <a:cubicBezTo>
                    <a:pt x="9588378" y="-77908"/>
                    <a:pt x="9581833" y="29111"/>
                    <a:pt x="9668035" y="0"/>
                  </a:cubicBezTo>
                  <a:cubicBezTo>
                    <a:pt x="9754237" y="-29111"/>
                    <a:pt x="10041933" y="10347"/>
                    <a:pt x="10256747" y="0"/>
                  </a:cubicBezTo>
                  <a:cubicBezTo>
                    <a:pt x="10471561" y="-10347"/>
                    <a:pt x="10435178" y="29483"/>
                    <a:pt x="10509893" y="0"/>
                  </a:cubicBezTo>
                  <a:cubicBezTo>
                    <a:pt x="10584608" y="-29483"/>
                    <a:pt x="10646727" y="24272"/>
                    <a:pt x="10763039" y="0"/>
                  </a:cubicBezTo>
                  <a:cubicBezTo>
                    <a:pt x="10879351" y="-24272"/>
                    <a:pt x="11180337" y="55413"/>
                    <a:pt x="11345864" y="0"/>
                  </a:cubicBezTo>
                  <a:cubicBezTo>
                    <a:pt x="11426933" y="352"/>
                    <a:pt x="11510081" y="80204"/>
                    <a:pt x="11506200" y="160336"/>
                  </a:cubicBezTo>
                  <a:cubicBezTo>
                    <a:pt x="11512909" y="224389"/>
                    <a:pt x="11473727" y="332126"/>
                    <a:pt x="11506200" y="468171"/>
                  </a:cubicBezTo>
                  <a:cubicBezTo>
                    <a:pt x="11538673" y="604217"/>
                    <a:pt x="11474895" y="641663"/>
                    <a:pt x="11506200" y="801659"/>
                  </a:cubicBezTo>
                  <a:cubicBezTo>
                    <a:pt x="11503215" y="887292"/>
                    <a:pt x="11427471" y="985325"/>
                    <a:pt x="11345864" y="961995"/>
                  </a:cubicBezTo>
                  <a:cubicBezTo>
                    <a:pt x="11269793" y="974899"/>
                    <a:pt x="11093484" y="932632"/>
                    <a:pt x="10980863" y="961995"/>
                  </a:cubicBezTo>
                  <a:cubicBezTo>
                    <a:pt x="10868242" y="991358"/>
                    <a:pt x="10544547" y="950435"/>
                    <a:pt x="10280295" y="961995"/>
                  </a:cubicBezTo>
                  <a:cubicBezTo>
                    <a:pt x="10016043" y="973555"/>
                    <a:pt x="10038930" y="923167"/>
                    <a:pt x="9803439" y="961995"/>
                  </a:cubicBezTo>
                  <a:cubicBezTo>
                    <a:pt x="9567948" y="1000823"/>
                    <a:pt x="9612883" y="958356"/>
                    <a:pt x="9550292" y="961995"/>
                  </a:cubicBezTo>
                  <a:cubicBezTo>
                    <a:pt x="9487701" y="965634"/>
                    <a:pt x="9127248" y="884325"/>
                    <a:pt x="8737870" y="961995"/>
                  </a:cubicBezTo>
                  <a:cubicBezTo>
                    <a:pt x="8348492" y="1039665"/>
                    <a:pt x="8195386" y="880122"/>
                    <a:pt x="7925447" y="961995"/>
                  </a:cubicBezTo>
                  <a:cubicBezTo>
                    <a:pt x="7655508" y="1043868"/>
                    <a:pt x="7626811" y="905890"/>
                    <a:pt x="7336735" y="961995"/>
                  </a:cubicBezTo>
                  <a:cubicBezTo>
                    <a:pt x="7046659" y="1018100"/>
                    <a:pt x="6996612" y="921518"/>
                    <a:pt x="6859879" y="961995"/>
                  </a:cubicBezTo>
                  <a:cubicBezTo>
                    <a:pt x="6723146" y="1002472"/>
                    <a:pt x="6729513" y="961543"/>
                    <a:pt x="6606732" y="961995"/>
                  </a:cubicBezTo>
                  <a:cubicBezTo>
                    <a:pt x="6483951" y="962447"/>
                    <a:pt x="6409067" y="953466"/>
                    <a:pt x="6241731" y="961995"/>
                  </a:cubicBezTo>
                  <a:cubicBezTo>
                    <a:pt x="6074395" y="970524"/>
                    <a:pt x="6056960" y="940439"/>
                    <a:pt x="5988585" y="961995"/>
                  </a:cubicBezTo>
                  <a:cubicBezTo>
                    <a:pt x="5920210" y="983551"/>
                    <a:pt x="5791117" y="930854"/>
                    <a:pt x="5623583" y="961995"/>
                  </a:cubicBezTo>
                  <a:cubicBezTo>
                    <a:pt x="5456049" y="993136"/>
                    <a:pt x="5215024" y="959405"/>
                    <a:pt x="5034871" y="961995"/>
                  </a:cubicBezTo>
                  <a:cubicBezTo>
                    <a:pt x="4854718" y="964585"/>
                    <a:pt x="4618325" y="886654"/>
                    <a:pt x="4334304" y="961995"/>
                  </a:cubicBezTo>
                  <a:cubicBezTo>
                    <a:pt x="4050283" y="1037336"/>
                    <a:pt x="3922388" y="900835"/>
                    <a:pt x="3633737" y="961995"/>
                  </a:cubicBezTo>
                  <a:cubicBezTo>
                    <a:pt x="3345086" y="1023155"/>
                    <a:pt x="3286415" y="919085"/>
                    <a:pt x="3156880" y="961995"/>
                  </a:cubicBezTo>
                  <a:cubicBezTo>
                    <a:pt x="3027345" y="1004905"/>
                    <a:pt x="2854092" y="926650"/>
                    <a:pt x="2568168" y="961995"/>
                  </a:cubicBezTo>
                  <a:cubicBezTo>
                    <a:pt x="2282244" y="997340"/>
                    <a:pt x="2179675" y="960426"/>
                    <a:pt x="1979456" y="961995"/>
                  </a:cubicBezTo>
                  <a:cubicBezTo>
                    <a:pt x="1779237" y="963564"/>
                    <a:pt x="1678528" y="915434"/>
                    <a:pt x="1390744" y="961995"/>
                  </a:cubicBezTo>
                  <a:cubicBezTo>
                    <a:pt x="1102960" y="1008556"/>
                    <a:pt x="1220343" y="952750"/>
                    <a:pt x="1137598" y="961995"/>
                  </a:cubicBezTo>
                  <a:cubicBezTo>
                    <a:pt x="1054853" y="971240"/>
                    <a:pt x="954951" y="956916"/>
                    <a:pt x="884452" y="961995"/>
                  </a:cubicBezTo>
                  <a:cubicBezTo>
                    <a:pt x="813953" y="967074"/>
                    <a:pt x="504226" y="958549"/>
                    <a:pt x="160336" y="961995"/>
                  </a:cubicBezTo>
                  <a:cubicBezTo>
                    <a:pt x="61187" y="959850"/>
                    <a:pt x="-6840" y="875397"/>
                    <a:pt x="0" y="801659"/>
                  </a:cubicBezTo>
                  <a:cubicBezTo>
                    <a:pt x="-13953" y="708986"/>
                    <a:pt x="1727" y="548162"/>
                    <a:pt x="0" y="480998"/>
                  </a:cubicBezTo>
                  <a:cubicBezTo>
                    <a:pt x="-1727" y="413834"/>
                    <a:pt x="28995" y="310009"/>
                    <a:pt x="0" y="16033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5919270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9946E3-1D9D-32B9-AEE6-732BC31FF574}"/>
                </a:ext>
              </a:extLst>
            </p:cNvPr>
            <p:cNvSpPr txBox="1"/>
            <p:nvPr/>
          </p:nvSpPr>
          <p:spPr>
            <a:xfrm>
              <a:off x="2827144" y="571500"/>
              <a:ext cx="11193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UTM Avo" panose="02040603050506020204" pitchFamily="18" charset="0"/>
                </a:rPr>
                <a:t>Bài</a:t>
              </a:r>
              <a:r>
                <a:rPr lang="en-US" sz="4000" b="1" dirty="0">
                  <a:latin typeface="UTM Avo" panose="02040603050506020204" pitchFamily="18" charset="0"/>
                </a:rPr>
                <a:t> 2: </a:t>
              </a:r>
              <a:r>
                <a:rPr lang="en-US" sz="4000" b="1" dirty="0" err="1">
                  <a:latin typeface="UTM Avo" panose="02040603050506020204" pitchFamily="18" charset="0"/>
                </a:rPr>
                <a:t>Tìm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ngày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còn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thiếu</a:t>
              </a:r>
              <a:r>
                <a:rPr lang="en-US" sz="4000" b="1" dirty="0">
                  <a:latin typeface="UTM Avo" panose="02040603050506020204" pitchFamily="18" charset="0"/>
                </a:rPr>
                <a:t>.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F60290A-E3D8-FC32-E722-D5805CD0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20" y="2304932"/>
            <a:ext cx="16228959" cy="70414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06815BA-E2A0-C18F-7DEE-025B33A9D741}"/>
              </a:ext>
            </a:extLst>
          </p:cNvPr>
          <p:cNvSpPr/>
          <p:nvPr/>
        </p:nvSpPr>
        <p:spPr>
          <a:xfrm>
            <a:off x="6816502" y="6869865"/>
            <a:ext cx="3962400" cy="234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FF0000"/>
                </a:solidFill>
                <a:latin typeface="+mj-lt"/>
              </a:rPr>
              <a:t>Thứ</a:t>
            </a:r>
            <a:r>
              <a:rPr lang="en-US" sz="7000" dirty="0">
                <a:solidFill>
                  <a:srgbClr val="FF0000"/>
                </a:solidFill>
                <a:latin typeface="+mj-lt"/>
              </a:rPr>
              <a:t> Ba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DE8F16-F688-0CD6-D915-AFA3388F1D44}"/>
              </a:ext>
            </a:extLst>
          </p:cNvPr>
          <p:cNvSpPr/>
          <p:nvPr/>
        </p:nvSpPr>
        <p:spPr>
          <a:xfrm>
            <a:off x="13868400" y="7100854"/>
            <a:ext cx="3699508" cy="187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FF0000"/>
                </a:solidFill>
                <a:latin typeface="+mj-lt"/>
              </a:rPr>
              <a:t>Thứ</a:t>
            </a:r>
            <a:r>
              <a:rPr lang="en-US" sz="7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+mj-lt"/>
              </a:rPr>
              <a:t>Năm</a:t>
            </a:r>
            <a:endParaRPr lang="en-US" sz="7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5"/>
          <p:cNvSpPr/>
          <p:nvPr/>
        </p:nvSpPr>
        <p:spPr>
          <a:xfrm rot="-4916225">
            <a:off x="15783910" y="6962980"/>
            <a:ext cx="4119950" cy="4114800"/>
          </a:xfrm>
          <a:custGeom>
            <a:avLst/>
            <a:gdLst/>
            <a:ahLst/>
            <a:cxnLst/>
            <a:rect l="l" t="t" r="r" b="b"/>
            <a:pathLst>
              <a:path w="4119950" h="4114800">
                <a:moveTo>
                  <a:pt x="0" y="0"/>
                </a:moveTo>
                <a:lnTo>
                  <a:pt x="4119950" y="0"/>
                </a:lnTo>
                <a:lnTo>
                  <a:pt x="4119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C2C2BF-1CDA-2D8C-C750-298C141EA31E}"/>
              </a:ext>
            </a:extLst>
          </p:cNvPr>
          <p:cNvGrpSpPr/>
          <p:nvPr/>
        </p:nvGrpSpPr>
        <p:grpSpPr>
          <a:xfrm>
            <a:off x="1220197" y="190500"/>
            <a:ext cx="16785231" cy="1323439"/>
            <a:chOff x="2514601" y="428901"/>
            <a:chExt cx="11686043" cy="97612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6CE95F4-8A82-02A6-6322-F390BE82556F}"/>
                </a:ext>
              </a:extLst>
            </p:cNvPr>
            <p:cNvSpPr/>
            <p:nvPr/>
          </p:nvSpPr>
          <p:spPr>
            <a:xfrm>
              <a:off x="2514601" y="428901"/>
              <a:ext cx="11506200" cy="961995"/>
            </a:xfrm>
            <a:custGeom>
              <a:avLst/>
              <a:gdLst>
                <a:gd name="csX0" fmla="*/ 0 w 11506200"/>
                <a:gd name="csY0" fmla="*/ 160336 h 961995"/>
                <a:gd name="csX1" fmla="*/ 160336 w 11506200"/>
                <a:gd name="csY1" fmla="*/ 0 h 961995"/>
                <a:gd name="csX2" fmla="*/ 413482 w 11506200"/>
                <a:gd name="csY2" fmla="*/ 0 h 961995"/>
                <a:gd name="csX3" fmla="*/ 1002194 w 11506200"/>
                <a:gd name="csY3" fmla="*/ 0 h 961995"/>
                <a:gd name="csX4" fmla="*/ 1814617 w 11506200"/>
                <a:gd name="csY4" fmla="*/ 0 h 961995"/>
                <a:gd name="csX5" fmla="*/ 2067763 w 11506200"/>
                <a:gd name="csY5" fmla="*/ 0 h 961995"/>
                <a:gd name="csX6" fmla="*/ 2432764 w 11506200"/>
                <a:gd name="csY6" fmla="*/ 0 h 961995"/>
                <a:gd name="csX7" fmla="*/ 3245187 w 11506200"/>
                <a:gd name="csY7" fmla="*/ 0 h 961995"/>
                <a:gd name="csX8" fmla="*/ 3498333 w 11506200"/>
                <a:gd name="csY8" fmla="*/ 0 h 961995"/>
                <a:gd name="csX9" fmla="*/ 3751479 w 11506200"/>
                <a:gd name="csY9" fmla="*/ 0 h 961995"/>
                <a:gd name="csX10" fmla="*/ 4563902 w 11506200"/>
                <a:gd name="csY10" fmla="*/ 0 h 961995"/>
                <a:gd name="csX11" fmla="*/ 5376324 w 11506200"/>
                <a:gd name="csY11" fmla="*/ 0 h 961995"/>
                <a:gd name="csX12" fmla="*/ 5741326 w 11506200"/>
                <a:gd name="csY12" fmla="*/ 0 h 961995"/>
                <a:gd name="csX13" fmla="*/ 6553748 w 11506200"/>
                <a:gd name="csY13" fmla="*/ 0 h 961995"/>
                <a:gd name="csX14" fmla="*/ 7366171 w 11506200"/>
                <a:gd name="csY14" fmla="*/ 0 h 961995"/>
                <a:gd name="csX15" fmla="*/ 7731172 w 11506200"/>
                <a:gd name="csY15" fmla="*/ 0 h 961995"/>
                <a:gd name="csX16" fmla="*/ 8543595 w 11506200"/>
                <a:gd name="csY16" fmla="*/ 0 h 961995"/>
                <a:gd name="csX17" fmla="*/ 8796741 w 11506200"/>
                <a:gd name="csY17" fmla="*/ 0 h 961995"/>
                <a:gd name="csX18" fmla="*/ 9385453 w 11506200"/>
                <a:gd name="csY18" fmla="*/ 0 h 961995"/>
                <a:gd name="csX19" fmla="*/ 10197876 w 11506200"/>
                <a:gd name="csY19" fmla="*/ 0 h 961995"/>
                <a:gd name="csX20" fmla="*/ 10674732 w 11506200"/>
                <a:gd name="csY20" fmla="*/ 0 h 961995"/>
                <a:gd name="csX21" fmla="*/ 11345864 w 11506200"/>
                <a:gd name="csY21" fmla="*/ 0 h 961995"/>
                <a:gd name="csX22" fmla="*/ 11506200 w 11506200"/>
                <a:gd name="csY22" fmla="*/ 160336 h 961995"/>
                <a:gd name="csX23" fmla="*/ 11506200 w 11506200"/>
                <a:gd name="csY23" fmla="*/ 493824 h 961995"/>
                <a:gd name="csX24" fmla="*/ 11506200 w 11506200"/>
                <a:gd name="csY24" fmla="*/ 801659 h 961995"/>
                <a:gd name="csX25" fmla="*/ 11345864 w 11506200"/>
                <a:gd name="csY25" fmla="*/ 961995 h 961995"/>
                <a:gd name="csX26" fmla="*/ 10645297 w 11506200"/>
                <a:gd name="csY26" fmla="*/ 961995 h 961995"/>
                <a:gd name="csX27" fmla="*/ 9832874 w 11506200"/>
                <a:gd name="csY27" fmla="*/ 961995 h 961995"/>
                <a:gd name="csX28" fmla="*/ 9020452 w 11506200"/>
                <a:gd name="csY28" fmla="*/ 961995 h 961995"/>
                <a:gd name="csX29" fmla="*/ 8543595 w 11506200"/>
                <a:gd name="csY29" fmla="*/ 961995 h 961995"/>
                <a:gd name="csX30" fmla="*/ 7731172 w 11506200"/>
                <a:gd name="csY30" fmla="*/ 961995 h 961995"/>
                <a:gd name="csX31" fmla="*/ 7142460 w 11506200"/>
                <a:gd name="csY31" fmla="*/ 961995 h 961995"/>
                <a:gd name="csX32" fmla="*/ 6553748 w 11506200"/>
                <a:gd name="csY32" fmla="*/ 961995 h 961995"/>
                <a:gd name="csX33" fmla="*/ 5741326 w 11506200"/>
                <a:gd name="csY33" fmla="*/ 961995 h 961995"/>
                <a:gd name="csX34" fmla="*/ 5488180 w 11506200"/>
                <a:gd name="csY34" fmla="*/ 961995 h 961995"/>
                <a:gd name="csX35" fmla="*/ 5123178 w 11506200"/>
                <a:gd name="csY35" fmla="*/ 961995 h 961995"/>
                <a:gd name="csX36" fmla="*/ 4870032 w 11506200"/>
                <a:gd name="csY36" fmla="*/ 961995 h 961995"/>
                <a:gd name="csX37" fmla="*/ 4169465 w 11506200"/>
                <a:gd name="csY37" fmla="*/ 961995 h 961995"/>
                <a:gd name="csX38" fmla="*/ 3468897 w 11506200"/>
                <a:gd name="csY38" fmla="*/ 961995 h 961995"/>
                <a:gd name="csX39" fmla="*/ 2768330 w 11506200"/>
                <a:gd name="csY39" fmla="*/ 961995 h 961995"/>
                <a:gd name="csX40" fmla="*/ 1955908 w 11506200"/>
                <a:gd name="csY40" fmla="*/ 961995 h 961995"/>
                <a:gd name="csX41" fmla="*/ 1702761 w 11506200"/>
                <a:gd name="csY41" fmla="*/ 961995 h 961995"/>
                <a:gd name="csX42" fmla="*/ 1449615 w 11506200"/>
                <a:gd name="csY42" fmla="*/ 961995 h 961995"/>
                <a:gd name="csX43" fmla="*/ 972759 w 11506200"/>
                <a:gd name="csY43" fmla="*/ 961995 h 961995"/>
                <a:gd name="csX44" fmla="*/ 160336 w 11506200"/>
                <a:gd name="csY44" fmla="*/ 961995 h 961995"/>
                <a:gd name="csX45" fmla="*/ 0 w 11506200"/>
                <a:gd name="csY45" fmla="*/ 801659 h 961995"/>
                <a:gd name="csX46" fmla="*/ 0 w 11506200"/>
                <a:gd name="csY46" fmla="*/ 474584 h 961995"/>
                <a:gd name="csX47" fmla="*/ 0 w 11506200"/>
                <a:gd name="csY47" fmla="*/ 160336 h 9619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</a:cxnLst>
              <a:rect l="l" t="t" r="r" b="b"/>
              <a:pathLst>
                <a:path w="11506200" h="961995" fill="none" extrusionOk="0">
                  <a:moveTo>
                    <a:pt x="0" y="160336"/>
                  </a:moveTo>
                  <a:cubicBezTo>
                    <a:pt x="16411" y="81013"/>
                    <a:pt x="57117" y="16426"/>
                    <a:pt x="160336" y="0"/>
                  </a:cubicBezTo>
                  <a:cubicBezTo>
                    <a:pt x="268546" y="-7817"/>
                    <a:pt x="303004" y="16259"/>
                    <a:pt x="413482" y="0"/>
                  </a:cubicBezTo>
                  <a:cubicBezTo>
                    <a:pt x="523960" y="-16259"/>
                    <a:pt x="742654" y="45630"/>
                    <a:pt x="1002194" y="0"/>
                  </a:cubicBezTo>
                  <a:cubicBezTo>
                    <a:pt x="1261734" y="-45630"/>
                    <a:pt x="1641937" y="87688"/>
                    <a:pt x="1814617" y="0"/>
                  </a:cubicBezTo>
                  <a:cubicBezTo>
                    <a:pt x="1987297" y="-87688"/>
                    <a:pt x="1956968" y="17172"/>
                    <a:pt x="2067763" y="0"/>
                  </a:cubicBezTo>
                  <a:cubicBezTo>
                    <a:pt x="2178558" y="-17172"/>
                    <a:pt x="2334910" y="1329"/>
                    <a:pt x="2432764" y="0"/>
                  </a:cubicBezTo>
                  <a:cubicBezTo>
                    <a:pt x="2530618" y="-1329"/>
                    <a:pt x="2972919" y="859"/>
                    <a:pt x="3245187" y="0"/>
                  </a:cubicBezTo>
                  <a:cubicBezTo>
                    <a:pt x="3517455" y="-859"/>
                    <a:pt x="3414796" y="23924"/>
                    <a:pt x="3498333" y="0"/>
                  </a:cubicBezTo>
                  <a:cubicBezTo>
                    <a:pt x="3581870" y="-23924"/>
                    <a:pt x="3651602" y="23009"/>
                    <a:pt x="3751479" y="0"/>
                  </a:cubicBezTo>
                  <a:cubicBezTo>
                    <a:pt x="3851356" y="-23009"/>
                    <a:pt x="4162627" y="29300"/>
                    <a:pt x="4563902" y="0"/>
                  </a:cubicBezTo>
                  <a:cubicBezTo>
                    <a:pt x="4965177" y="-29300"/>
                    <a:pt x="5007045" y="67932"/>
                    <a:pt x="5376324" y="0"/>
                  </a:cubicBezTo>
                  <a:cubicBezTo>
                    <a:pt x="5745603" y="-67932"/>
                    <a:pt x="5629143" y="20751"/>
                    <a:pt x="5741326" y="0"/>
                  </a:cubicBezTo>
                  <a:cubicBezTo>
                    <a:pt x="5853509" y="-20751"/>
                    <a:pt x="6278829" y="79135"/>
                    <a:pt x="6553748" y="0"/>
                  </a:cubicBezTo>
                  <a:cubicBezTo>
                    <a:pt x="6828667" y="-79135"/>
                    <a:pt x="7116121" y="61678"/>
                    <a:pt x="7366171" y="0"/>
                  </a:cubicBezTo>
                  <a:cubicBezTo>
                    <a:pt x="7616221" y="-61678"/>
                    <a:pt x="7633097" y="12468"/>
                    <a:pt x="7731172" y="0"/>
                  </a:cubicBezTo>
                  <a:cubicBezTo>
                    <a:pt x="7829247" y="-12468"/>
                    <a:pt x="8172386" y="62006"/>
                    <a:pt x="8543595" y="0"/>
                  </a:cubicBezTo>
                  <a:cubicBezTo>
                    <a:pt x="8914804" y="-62006"/>
                    <a:pt x="8741825" y="8247"/>
                    <a:pt x="8796741" y="0"/>
                  </a:cubicBezTo>
                  <a:cubicBezTo>
                    <a:pt x="8851657" y="-8247"/>
                    <a:pt x="9255807" y="44177"/>
                    <a:pt x="9385453" y="0"/>
                  </a:cubicBezTo>
                  <a:cubicBezTo>
                    <a:pt x="9515099" y="-44177"/>
                    <a:pt x="9850499" y="47009"/>
                    <a:pt x="10197876" y="0"/>
                  </a:cubicBezTo>
                  <a:cubicBezTo>
                    <a:pt x="10545253" y="-47009"/>
                    <a:pt x="10546629" y="48788"/>
                    <a:pt x="10674732" y="0"/>
                  </a:cubicBezTo>
                  <a:cubicBezTo>
                    <a:pt x="10802835" y="-48788"/>
                    <a:pt x="11164386" y="9877"/>
                    <a:pt x="11345864" y="0"/>
                  </a:cubicBezTo>
                  <a:cubicBezTo>
                    <a:pt x="11434299" y="23449"/>
                    <a:pt x="11519032" y="68659"/>
                    <a:pt x="11506200" y="160336"/>
                  </a:cubicBezTo>
                  <a:cubicBezTo>
                    <a:pt x="11508763" y="236770"/>
                    <a:pt x="11503600" y="364584"/>
                    <a:pt x="11506200" y="493824"/>
                  </a:cubicBezTo>
                  <a:cubicBezTo>
                    <a:pt x="11508800" y="623064"/>
                    <a:pt x="11486548" y="675272"/>
                    <a:pt x="11506200" y="801659"/>
                  </a:cubicBezTo>
                  <a:cubicBezTo>
                    <a:pt x="11491087" y="891725"/>
                    <a:pt x="11437354" y="967972"/>
                    <a:pt x="11345864" y="961995"/>
                  </a:cubicBezTo>
                  <a:cubicBezTo>
                    <a:pt x="11056433" y="970906"/>
                    <a:pt x="10886240" y="880305"/>
                    <a:pt x="10645297" y="961995"/>
                  </a:cubicBezTo>
                  <a:cubicBezTo>
                    <a:pt x="10404354" y="1043685"/>
                    <a:pt x="10029506" y="920369"/>
                    <a:pt x="9832874" y="961995"/>
                  </a:cubicBezTo>
                  <a:cubicBezTo>
                    <a:pt x="9636242" y="1003621"/>
                    <a:pt x="9256142" y="901134"/>
                    <a:pt x="9020452" y="961995"/>
                  </a:cubicBezTo>
                  <a:cubicBezTo>
                    <a:pt x="8784762" y="1022856"/>
                    <a:pt x="8666545" y="923569"/>
                    <a:pt x="8543595" y="961995"/>
                  </a:cubicBezTo>
                  <a:cubicBezTo>
                    <a:pt x="8420645" y="1000421"/>
                    <a:pt x="8031557" y="926042"/>
                    <a:pt x="7731172" y="961995"/>
                  </a:cubicBezTo>
                  <a:cubicBezTo>
                    <a:pt x="7430787" y="997948"/>
                    <a:pt x="7340355" y="938852"/>
                    <a:pt x="7142460" y="961995"/>
                  </a:cubicBezTo>
                  <a:cubicBezTo>
                    <a:pt x="6944565" y="985138"/>
                    <a:pt x="6813660" y="905841"/>
                    <a:pt x="6553748" y="961995"/>
                  </a:cubicBezTo>
                  <a:cubicBezTo>
                    <a:pt x="6293836" y="1018149"/>
                    <a:pt x="6098394" y="936333"/>
                    <a:pt x="5741326" y="961995"/>
                  </a:cubicBezTo>
                  <a:cubicBezTo>
                    <a:pt x="5384258" y="987657"/>
                    <a:pt x="5610607" y="943190"/>
                    <a:pt x="5488180" y="961995"/>
                  </a:cubicBezTo>
                  <a:cubicBezTo>
                    <a:pt x="5365753" y="980800"/>
                    <a:pt x="5270032" y="955720"/>
                    <a:pt x="5123178" y="961995"/>
                  </a:cubicBezTo>
                  <a:cubicBezTo>
                    <a:pt x="4976324" y="968270"/>
                    <a:pt x="4956847" y="960151"/>
                    <a:pt x="4870032" y="961995"/>
                  </a:cubicBezTo>
                  <a:cubicBezTo>
                    <a:pt x="4783217" y="963839"/>
                    <a:pt x="4495135" y="883718"/>
                    <a:pt x="4169465" y="961995"/>
                  </a:cubicBezTo>
                  <a:cubicBezTo>
                    <a:pt x="3843795" y="1040272"/>
                    <a:pt x="3807293" y="894398"/>
                    <a:pt x="3468897" y="961995"/>
                  </a:cubicBezTo>
                  <a:cubicBezTo>
                    <a:pt x="3130501" y="1029592"/>
                    <a:pt x="3096992" y="885347"/>
                    <a:pt x="2768330" y="961995"/>
                  </a:cubicBezTo>
                  <a:cubicBezTo>
                    <a:pt x="2439668" y="1038643"/>
                    <a:pt x="2308770" y="890004"/>
                    <a:pt x="1955908" y="961995"/>
                  </a:cubicBezTo>
                  <a:cubicBezTo>
                    <a:pt x="1603046" y="1033986"/>
                    <a:pt x="1787082" y="933958"/>
                    <a:pt x="1702761" y="961995"/>
                  </a:cubicBezTo>
                  <a:cubicBezTo>
                    <a:pt x="1618440" y="990032"/>
                    <a:pt x="1538784" y="940651"/>
                    <a:pt x="1449615" y="961995"/>
                  </a:cubicBezTo>
                  <a:cubicBezTo>
                    <a:pt x="1360446" y="983339"/>
                    <a:pt x="1206269" y="937470"/>
                    <a:pt x="972759" y="961995"/>
                  </a:cubicBezTo>
                  <a:cubicBezTo>
                    <a:pt x="739249" y="986520"/>
                    <a:pt x="411529" y="906862"/>
                    <a:pt x="160336" y="961995"/>
                  </a:cubicBezTo>
                  <a:cubicBezTo>
                    <a:pt x="68737" y="959339"/>
                    <a:pt x="-8844" y="895522"/>
                    <a:pt x="0" y="801659"/>
                  </a:cubicBezTo>
                  <a:cubicBezTo>
                    <a:pt x="-960" y="671793"/>
                    <a:pt x="6361" y="619651"/>
                    <a:pt x="0" y="474584"/>
                  </a:cubicBezTo>
                  <a:cubicBezTo>
                    <a:pt x="-6361" y="329517"/>
                    <a:pt x="26983" y="306053"/>
                    <a:pt x="0" y="160336"/>
                  </a:cubicBezTo>
                  <a:close/>
                </a:path>
                <a:path w="11506200" h="961995" stroke="0" extrusionOk="0">
                  <a:moveTo>
                    <a:pt x="0" y="160336"/>
                  </a:moveTo>
                  <a:cubicBezTo>
                    <a:pt x="3713" y="72187"/>
                    <a:pt x="56912" y="-10188"/>
                    <a:pt x="160336" y="0"/>
                  </a:cubicBezTo>
                  <a:cubicBezTo>
                    <a:pt x="432322" y="-3128"/>
                    <a:pt x="598190" y="19579"/>
                    <a:pt x="972759" y="0"/>
                  </a:cubicBezTo>
                  <a:cubicBezTo>
                    <a:pt x="1347328" y="-19579"/>
                    <a:pt x="1200785" y="11909"/>
                    <a:pt x="1337760" y="0"/>
                  </a:cubicBezTo>
                  <a:cubicBezTo>
                    <a:pt x="1474735" y="-11909"/>
                    <a:pt x="1526333" y="9365"/>
                    <a:pt x="1590906" y="0"/>
                  </a:cubicBezTo>
                  <a:cubicBezTo>
                    <a:pt x="1655479" y="-9365"/>
                    <a:pt x="1981648" y="10092"/>
                    <a:pt x="2179618" y="0"/>
                  </a:cubicBezTo>
                  <a:cubicBezTo>
                    <a:pt x="2377588" y="-10092"/>
                    <a:pt x="2596317" y="4782"/>
                    <a:pt x="2992041" y="0"/>
                  </a:cubicBezTo>
                  <a:cubicBezTo>
                    <a:pt x="3387765" y="-4782"/>
                    <a:pt x="3225907" y="16775"/>
                    <a:pt x="3357042" y="0"/>
                  </a:cubicBezTo>
                  <a:cubicBezTo>
                    <a:pt x="3488177" y="-16775"/>
                    <a:pt x="3503468" y="728"/>
                    <a:pt x="3610188" y="0"/>
                  </a:cubicBezTo>
                  <a:cubicBezTo>
                    <a:pt x="3716908" y="-728"/>
                    <a:pt x="4199634" y="74342"/>
                    <a:pt x="4422611" y="0"/>
                  </a:cubicBezTo>
                  <a:cubicBezTo>
                    <a:pt x="4645588" y="-74342"/>
                    <a:pt x="4745159" y="5621"/>
                    <a:pt x="5011323" y="0"/>
                  </a:cubicBezTo>
                  <a:cubicBezTo>
                    <a:pt x="5277487" y="-5621"/>
                    <a:pt x="5442214" y="51467"/>
                    <a:pt x="5823745" y="0"/>
                  </a:cubicBezTo>
                  <a:cubicBezTo>
                    <a:pt x="6205276" y="-51467"/>
                    <a:pt x="6093793" y="22112"/>
                    <a:pt x="6300602" y="0"/>
                  </a:cubicBezTo>
                  <a:cubicBezTo>
                    <a:pt x="6507411" y="-22112"/>
                    <a:pt x="6733325" y="64921"/>
                    <a:pt x="7001169" y="0"/>
                  </a:cubicBezTo>
                  <a:cubicBezTo>
                    <a:pt x="7269013" y="-64921"/>
                    <a:pt x="7157788" y="8164"/>
                    <a:pt x="7254316" y="0"/>
                  </a:cubicBezTo>
                  <a:cubicBezTo>
                    <a:pt x="7350844" y="-8164"/>
                    <a:pt x="7422033" y="8233"/>
                    <a:pt x="7507462" y="0"/>
                  </a:cubicBezTo>
                  <a:cubicBezTo>
                    <a:pt x="7592891" y="-8233"/>
                    <a:pt x="7715590" y="37527"/>
                    <a:pt x="7872463" y="0"/>
                  </a:cubicBezTo>
                  <a:cubicBezTo>
                    <a:pt x="8029336" y="-37527"/>
                    <a:pt x="8017804" y="4441"/>
                    <a:pt x="8125609" y="0"/>
                  </a:cubicBezTo>
                  <a:cubicBezTo>
                    <a:pt x="8233414" y="-4441"/>
                    <a:pt x="8462177" y="39503"/>
                    <a:pt x="8602466" y="0"/>
                  </a:cubicBezTo>
                  <a:cubicBezTo>
                    <a:pt x="8742755" y="-39503"/>
                    <a:pt x="9017688" y="77908"/>
                    <a:pt x="9303033" y="0"/>
                  </a:cubicBezTo>
                  <a:cubicBezTo>
                    <a:pt x="9588378" y="-77908"/>
                    <a:pt x="9581833" y="29111"/>
                    <a:pt x="9668035" y="0"/>
                  </a:cubicBezTo>
                  <a:cubicBezTo>
                    <a:pt x="9754237" y="-29111"/>
                    <a:pt x="10041933" y="10347"/>
                    <a:pt x="10256747" y="0"/>
                  </a:cubicBezTo>
                  <a:cubicBezTo>
                    <a:pt x="10471561" y="-10347"/>
                    <a:pt x="10435178" y="29483"/>
                    <a:pt x="10509893" y="0"/>
                  </a:cubicBezTo>
                  <a:cubicBezTo>
                    <a:pt x="10584608" y="-29483"/>
                    <a:pt x="10646727" y="24272"/>
                    <a:pt x="10763039" y="0"/>
                  </a:cubicBezTo>
                  <a:cubicBezTo>
                    <a:pt x="10879351" y="-24272"/>
                    <a:pt x="11180337" y="55413"/>
                    <a:pt x="11345864" y="0"/>
                  </a:cubicBezTo>
                  <a:cubicBezTo>
                    <a:pt x="11426933" y="352"/>
                    <a:pt x="11510081" y="80204"/>
                    <a:pt x="11506200" y="160336"/>
                  </a:cubicBezTo>
                  <a:cubicBezTo>
                    <a:pt x="11512909" y="224389"/>
                    <a:pt x="11473727" y="332126"/>
                    <a:pt x="11506200" y="468171"/>
                  </a:cubicBezTo>
                  <a:cubicBezTo>
                    <a:pt x="11538673" y="604217"/>
                    <a:pt x="11474895" y="641663"/>
                    <a:pt x="11506200" y="801659"/>
                  </a:cubicBezTo>
                  <a:cubicBezTo>
                    <a:pt x="11503215" y="887292"/>
                    <a:pt x="11427471" y="985325"/>
                    <a:pt x="11345864" y="961995"/>
                  </a:cubicBezTo>
                  <a:cubicBezTo>
                    <a:pt x="11269793" y="974899"/>
                    <a:pt x="11093484" y="932632"/>
                    <a:pt x="10980863" y="961995"/>
                  </a:cubicBezTo>
                  <a:cubicBezTo>
                    <a:pt x="10868242" y="991358"/>
                    <a:pt x="10544547" y="950435"/>
                    <a:pt x="10280295" y="961995"/>
                  </a:cubicBezTo>
                  <a:cubicBezTo>
                    <a:pt x="10016043" y="973555"/>
                    <a:pt x="10038930" y="923167"/>
                    <a:pt x="9803439" y="961995"/>
                  </a:cubicBezTo>
                  <a:cubicBezTo>
                    <a:pt x="9567948" y="1000823"/>
                    <a:pt x="9612883" y="958356"/>
                    <a:pt x="9550292" y="961995"/>
                  </a:cubicBezTo>
                  <a:cubicBezTo>
                    <a:pt x="9487701" y="965634"/>
                    <a:pt x="9127248" y="884325"/>
                    <a:pt x="8737870" y="961995"/>
                  </a:cubicBezTo>
                  <a:cubicBezTo>
                    <a:pt x="8348492" y="1039665"/>
                    <a:pt x="8195386" y="880122"/>
                    <a:pt x="7925447" y="961995"/>
                  </a:cubicBezTo>
                  <a:cubicBezTo>
                    <a:pt x="7655508" y="1043868"/>
                    <a:pt x="7626811" y="905890"/>
                    <a:pt x="7336735" y="961995"/>
                  </a:cubicBezTo>
                  <a:cubicBezTo>
                    <a:pt x="7046659" y="1018100"/>
                    <a:pt x="6996612" y="921518"/>
                    <a:pt x="6859879" y="961995"/>
                  </a:cubicBezTo>
                  <a:cubicBezTo>
                    <a:pt x="6723146" y="1002472"/>
                    <a:pt x="6729513" y="961543"/>
                    <a:pt x="6606732" y="961995"/>
                  </a:cubicBezTo>
                  <a:cubicBezTo>
                    <a:pt x="6483951" y="962447"/>
                    <a:pt x="6409067" y="953466"/>
                    <a:pt x="6241731" y="961995"/>
                  </a:cubicBezTo>
                  <a:cubicBezTo>
                    <a:pt x="6074395" y="970524"/>
                    <a:pt x="6056960" y="940439"/>
                    <a:pt x="5988585" y="961995"/>
                  </a:cubicBezTo>
                  <a:cubicBezTo>
                    <a:pt x="5920210" y="983551"/>
                    <a:pt x="5791117" y="930854"/>
                    <a:pt x="5623583" y="961995"/>
                  </a:cubicBezTo>
                  <a:cubicBezTo>
                    <a:pt x="5456049" y="993136"/>
                    <a:pt x="5215024" y="959405"/>
                    <a:pt x="5034871" y="961995"/>
                  </a:cubicBezTo>
                  <a:cubicBezTo>
                    <a:pt x="4854718" y="964585"/>
                    <a:pt x="4618325" y="886654"/>
                    <a:pt x="4334304" y="961995"/>
                  </a:cubicBezTo>
                  <a:cubicBezTo>
                    <a:pt x="4050283" y="1037336"/>
                    <a:pt x="3922388" y="900835"/>
                    <a:pt x="3633737" y="961995"/>
                  </a:cubicBezTo>
                  <a:cubicBezTo>
                    <a:pt x="3345086" y="1023155"/>
                    <a:pt x="3286415" y="919085"/>
                    <a:pt x="3156880" y="961995"/>
                  </a:cubicBezTo>
                  <a:cubicBezTo>
                    <a:pt x="3027345" y="1004905"/>
                    <a:pt x="2854092" y="926650"/>
                    <a:pt x="2568168" y="961995"/>
                  </a:cubicBezTo>
                  <a:cubicBezTo>
                    <a:pt x="2282244" y="997340"/>
                    <a:pt x="2179675" y="960426"/>
                    <a:pt x="1979456" y="961995"/>
                  </a:cubicBezTo>
                  <a:cubicBezTo>
                    <a:pt x="1779237" y="963564"/>
                    <a:pt x="1678528" y="915434"/>
                    <a:pt x="1390744" y="961995"/>
                  </a:cubicBezTo>
                  <a:cubicBezTo>
                    <a:pt x="1102960" y="1008556"/>
                    <a:pt x="1220343" y="952750"/>
                    <a:pt x="1137598" y="961995"/>
                  </a:cubicBezTo>
                  <a:cubicBezTo>
                    <a:pt x="1054853" y="971240"/>
                    <a:pt x="954951" y="956916"/>
                    <a:pt x="884452" y="961995"/>
                  </a:cubicBezTo>
                  <a:cubicBezTo>
                    <a:pt x="813953" y="967074"/>
                    <a:pt x="504226" y="958549"/>
                    <a:pt x="160336" y="961995"/>
                  </a:cubicBezTo>
                  <a:cubicBezTo>
                    <a:pt x="61187" y="959850"/>
                    <a:pt x="-6840" y="875397"/>
                    <a:pt x="0" y="801659"/>
                  </a:cubicBezTo>
                  <a:cubicBezTo>
                    <a:pt x="-13953" y="708986"/>
                    <a:pt x="1727" y="548162"/>
                    <a:pt x="0" y="480998"/>
                  </a:cubicBezTo>
                  <a:cubicBezTo>
                    <a:pt x="-1727" y="413834"/>
                    <a:pt x="28995" y="310009"/>
                    <a:pt x="0" y="16033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5919270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F03AFB-0053-D41E-93FB-6BB7B678BD21}"/>
                </a:ext>
              </a:extLst>
            </p:cNvPr>
            <p:cNvSpPr txBox="1"/>
            <p:nvPr/>
          </p:nvSpPr>
          <p:spPr>
            <a:xfrm>
              <a:off x="2694444" y="428901"/>
              <a:ext cx="11506200" cy="976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UTM Avo" panose="02040603050506020204" pitchFamily="18" charset="0"/>
                </a:rPr>
                <a:t>Bài</a:t>
              </a:r>
              <a:r>
                <a:rPr lang="en-US" sz="4000" b="1" dirty="0">
                  <a:latin typeface="UTM Avo" panose="02040603050506020204" pitchFamily="18" charset="0"/>
                </a:rPr>
                <a:t> 3: </a:t>
              </a:r>
              <a:r>
                <a:rPr lang="en-US" sz="4000" b="1" dirty="0" err="1">
                  <a:latin typeface="UTM Avo" panose="02040603050506020204" pitchFamily="18" charset="0"/>
                </a:rPr>
                <a:t>Mỗi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bông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hoa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ghi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một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ngày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trong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tuần</a:t>
              </a:r>
              <a:r>
                <a:rPr lang="en-US" sz="4000" b="1" dirty="0">
                  <a:latin typeface="UTM Avo" panose="02040603050506020204" pitchFamily="18" charset="0"/>
                </a:rPr>
                <a:t>. Em </a:t>
              </a:r>
              <a:r>
                <a:rPr lang="en-US" sz="4000" b="1" dirty="0" err="1">
                  <a:latin typeface="UTM Avo" panose="02040603050506020204" pitchFamily="18" charset="0"/>
                </a:rPr>
                <a:t>hãy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đọc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tên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các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ngày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còn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thiếu</a:t>
              </a:r>
              <a:r>
                <a:rPr lang="en-US" sz="4000" b="1" dirty="0">
                  <a:latin typeface="UTM Avo" panose="02040603050506020204" pitchFamily="18" charset="0"/>
                </a:rPr>
                <a:t>. 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D583C50-3068-1A68-0378-3410FF4DB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20" y="1788439"/>
            <a:ext cx="17351679" cy="849856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6D803AE-EE85-8FF7-7E59-495E13013389}"/>
              </a:ext>
            </a:extLst>
          </p:cNvPr>
          <p:cNvSpPr txBox="1"/>
          <p:nvPr/>
        </p:nvSpPr>
        <p:spPr>
          <a:xfrm>
            <a:off x="4589268" y="49149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Thứ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Tư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AE257E-F641-0116-D965-193C2BC27086}"/>
              </a:ext>
            </a:extLst>
          </p:cNvPr>
          <p:cNvSpPr txBox="1"/>
          <p:nvPr/>
        </p:nvSpPr>
        <p:spPr>
          <a:xfrm>
            <a:off x="10439400" y="4947557"/>
            <a:ext cx="22534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UTM Avo" panose="02040603050506020204" pitchFamily="18" charset="0"/>
              </a:rPr>
              <a:t>Thứ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Sáu</a:t>
            </a:r>
            <a:endParaRPr lang="en-US" sz="3800" dirty="0">
              <a:latin typeface="UTM Avo" panose="0204060305050602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A2844-714A-C3CA-989E-E7FC3311D546}"/>
              </a:ext>
            </a:extLst>
          </p:cNvPr>
          <p:cNvSpPr/>
          <p:nvPr/>
        </p:nvSpPr>
        <p:spPr>
          <a:xfrm>
            <a:off x="2286000" y="4638411"/>
            <a:ext cx="1371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Thứ</a:t>
            </a:r>
            <a:r>
              <a:rPr lang="en-US" sz="3800" b="1" dirty="0">
                <a:solidFill>
                  <a:srgbClr val="FF0000"/>
                </a:solidFill>
                <a:latin typeface="UTM Avo" panose="02040603050506020204" pitchFamily="18" charset="0"/>
              </a:rPr>
              <a:t> Ba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4AE8D0-7D4E-236F-F569-D68BE1A74D95}"/>
              </a:ext>
            </a:extLst>
          </p:cNvPr>
          <p:cNvSpPr/>
          <p:nvPr/>
        </p:nvSpPr>
        <p:spPr>
          <a:xfrm>
            <a:off x="7535165" y="4621143"/>
            <a:ext cx="1371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Thứ</a:t>
            </a:r>
            <a:r>
              <a:rPr lang="en-US" sz="3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Năm</a:t>
            </a:r>
            <a:endParaRPr lang="en-US" sz="3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E090C-4ADB-A80E-8716-C282854B64D2}"/>
              </a:ext>
            </a:extLst>
          </p:cNvPr>
          <p:cNvSpPr/>
          <p:nvPr/>
        </p:nvSpPr>
        <p:spPr>
          <a:xfrm>
            <a:off x="13401726" y="4621143"/>
            <a:ext cx="1371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Thứ</a:t>
            </a:r>
            <a:r>
              <a:rPr lang="en-US" sz="3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Bảy</a:t>
            </a:r>
            <a:endParaRPr lang="en-US" sz="3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22B63D-85A7-4778-8CBE-DCAEC5986ED0}"/>
              </a:ext>
            </a:extLst>
          </p:cNvPr>
          <p:cNvSpPr/>
          <p:nvPr/>
        </p:nvSpPr>
        <p:spPr>
          <a:xfrm>
            <a:off x="15947423" y="4602265"/>
            <a:ext cx="1371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Chủ</a:t>
            </a:r>
            <a:r>
              <a:rPr lang="en-US" sz="3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endParaRPr lang="en-US" sz="3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108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UTM Avo</vt:lpstr>
      <vt:lpstr>Arial</vt:lpstr>
      <vt:lpstr>SVN-Newton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Administrator</cp:lastModifiedBy>
  <cp:revision>11</cp:revision>
  <dcterms:created xsi:type="dcterms:W3CDTF">2006-08-16T00:00:00Z</dcterms:created>
  <dcterms:modified xsi:type="dcterms:W3CDTF">2026-04-20T09:06:28Z</dcterms:modified>
  <dc:identifier>DAG9T05XTn4</dc:identifier>
</cp:coreProperties>
</file>