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65" r:id="rId3"/>
    <p:sldId id="266" r:id="rId4"/>
    <p:sldId id="267" r:id="rId5"/>
    <p:sldId id="268" r:id="rId6"/>
    <p:sldId id="26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9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1" d="100"/>
          <a:sy n="81" d="100"/>
        </p:scale>
        <p:origin x="474" y="51"/>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E6803-6BA2-4780-A470-ECD2E98836B8}" type="datetimeFigureOut">
              <a:rPr lang="en-SG" smtClean="0"/>
              <a:t>21/3/2026</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936DE-0988-4555-816E-A90685D4D075}" type="slidenum">
              <a:rPr lang="en-SG" smtClean="0"/>
              <a:t>‹#›</a:t>
            </a:fld>
            <a:endParaRPr lang="en-SG"/>
          </a:p>
        </p:txBody>
      </p:sp>
    </p:spTree>
    <p:extLst>
      <p:ext uri="{BB962C8B-B14F-4D97-AF65-F5344CB8AC3E}">
        <p14:creationId xmlns:p14="http://schemas.microsoft.com/office/powerpoint/2010/main" val="361196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3E5C-D38C-038D-EF2E-ED4739A9B9E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6D92B1EE-1254-F6CE-9F4D-3620FB4A92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D6469C0-9619-E65A-4B11-116D539E0F58}"/>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21/3/2026</a:t>
            </a:fld>
            <a:endParaRPr lang="en-SG"/>
          </a:p>
        </p:txBody>
      </p:sp>
      <p:sp>
        <p:nvSpPr>
          <p:cNvPr id="5" name="Footer Placeholder 4">
            <a:extLst>
              <a:ext uri="{FF2B5EF4-FFF2-40B4-BE49-F238E27FC236}">
                <a16:creationId xmlns:a16="http://schemas.microsoft.com/office/drawing/2014/main" id="{16BF4566-7167-A50D-194F-AB067C913FC4}"/>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A14BBC78-9815-CA4A-BF2F-50106B2E39EE}"/>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231850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3045-D7DA-2921-444F-81A9C430301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E61DF0B-62A1-4F49-00C8-FB8220B3322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EC8BF56-7B43-A4CC-BCD2-9C95855F8C4F}"/>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21/3/2026</a:t>
            </a:fld>
            <a:endParaRPr lang="en-SG"/>
          </a:p>
        </p:txBody>
      </p:sp>
      <p:sp>
        <p:nvSpPr>
          <p:cNvPr id="5" name="Footer Placeholder 4">
            <a:extLst>
              <a:ext uri="{FF2B5EF4-FFF2-40B4-BE49-F238E27FC236}">
                <a16:creationId xmlns:a16="http://schemas.microsoft.com/office/drawing/2014/main" id="{0366E5FD-385A-0961-491D-C9033BEC1BE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4A0DF2D5-C565-272A-424F-4C728233B67F}"/>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85694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C77EF9-9951-3ACE-F2D5-AA432A42B68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337ADE0-EDC8-1477-8155-913DDDD5444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6A50C4D-23C6-F969-C4B9-BD426939E98D}"/>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21/3/2026</a:t>
            </a:fld>
            <a:endParaRPr lang="en-SG"/>
          </a:p>
        </p:txBody>
      </p:sp>
      <p:sp>
        <p:nvSpPr>
          <p:cNvPr id="5" name="Footer Placeholder 4">
            <a:extLst>
              <a:ext uri="{FF2B5EF4-FFF2-40B4-BE49-F238E27FC236}">
                <a16:creationId xmlns:a16="http://schemas.microsoft.com/office/drawing/2014/main" id="{6C87129C-3CAF-49E2-22B7-E9EF65FFC04B}"/>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C43ED31E-C3A2-F187-F7AD-E7D9E0891F90}"/>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358106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142E-23F3-C41B-2E66-A1B8FABCC5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F12E831-5451-45FF-3B2C-F5D3E27B8F4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9170007-F518-7F4C-ADD5-0E1AB4F4DDD8}"/>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21/3/2026</a:t>
            </a:fld>
            <a:endParaRPr lang="en-SG"/>
          </a:p>
        </p:txBody>
      </p:sp>
      <p:sp>
        <p:nvSpPr>
          <p:cNvPr id="5" name="Footer Placeholder 4">
            <a:extLst>
              <a:ext uri="{FF2B5EF4-FFF2-40B4-BE49-F238E27FC236}">
                <a16:creationId xmlns:a16="http://schemas.microsoft.com/office/drawing/2014/main" id="{D9180743-2C8B-10B4-BFD6-722F8B252DE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F5722994-4483-A034-A13E-4030EA9F047E}"/>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149947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E56B-26A1-7DF3-0A2F-5AB53D47FF5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CE942E46-4E5D-9033-3744-C640BD1B76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C65C66-927C-495B-8704-5E462DCC439D}"/>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21/3/2026</a:t>
            </a:fld>
            <a:endParaRPr lang="en-SG"/>
          </a:p>
        </p:txBody>
      </p:sp>
      <p:sp>
        <p:nvSpPr>
          <p:cNvPr id="5" name="Footer Placeholder 4">
            <a:extLst>
              <a:ext uri="{FF2B5EF4-FFF2-40B4-BE49-F238E27FC236}">
                <a16:creationId xmlns:a16="http://schemas.microsoft.com/office/drawing/2014/main" id="{E0502047-3271-CF7C-28BC-0012971B8604}"/>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EE563B14-9D13-2557-4A0C-ADA98FB1585F}"/>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423625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EEDE-CCF3-33C5-5C1C-EF4A43AF68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0F7B610B-41C7-3241-DB8E-1FA611E04D7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F0AB823-61E2-0D7D-2B76-5008658E9F4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FE0EB09B-C6E8-F663-F15A-7053AD107462}"/>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21/3/2026</a:t>
            </a:fld>
            <a:endParaRPr lang="en-SG"/>
          </a:p>
        </p:txBody>
      </p:sp>
      <p:sp>
        <p:nvSpPr>
          <p:cNvPr id="6" name="Footer Placeholder 5">
            <a:extLst>
              <a:ext uri="{FF2B5EF4-FFF2-40B4-BE49-F238E27FC236}">
                <a16:creationId xmlns:a16="http://schemas.microsoft.com/office/drawing/2014/main" id="{3869CAA0-7498-96B1-11C8-F63AB7D86C1B}"/>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5025A4CF-88AA-390B-65B2-D2A96DD55F98}"/>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65790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A4AE-AD50-434F-4BE9-676F901D307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E3740E0-D544-B6FF-AA4E-257517E5E2D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40D050-4CB6-F70B-5596-98C40818BDF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9C076672-6883-FC90-B6B1-AF4B7043D7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3CFF7-9D99-EDD8-205F-4D40A27ACF0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6166FB6B-1981-018F-464B-CC8ACC35D3A8}"/>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21/3/2026</a:t>
            </a:fld>
            <a:endParaRPr lang="en-SG"/>
          </a:p>
        </p:txBody>
      </p:sp>
      <p:sp>
        <p:nvSpPr>
          <p:cNvPr id="8" name="Footer Placeholder 7">
            <a:extLst>
              <a:ext uri="{FF2B5EF4-FFF2-40B4-BE49-F238E27FC236}">
                <a16:creationId xmlns:a16="http://schemas.microsoft.com/office/drawing/2014/main" id="{47F55EF7-7AB7-0C2A-2DF2-06EAACBCA56C}"/>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A7CE4C4B-C78B-FF21-F85E-A20B23C95ED4}"/>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66471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CE5A-8D25-AC2A-F734-60DFC6E0E7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FE0F92F0-6F09-D1E4-F0A2-28E650ACAB3E}"/>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21/3/2026</a:t>
            </a:fld>
            <a:endParaRPr lang="en-SG"/>
          </a:p>
        </p:txBody>
      </p:sp>
      <p:sp>
        <p:nvSpPr>
          <p:cNvPr id="4" name="Footer Placeholder 3">
            <a:extLst>
              <a:ext uri="{FF2B5EF4-FFF2-40B4-BE49-F238E27FC236}">
                <a16:creationId xmlns:a16="http://schemas.microsoft.com/office/drawing/2014/main" id="{69A1478D-466F-3C5A-042A-4E9165A0C53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86F6D0CC-B1E2-887C-D9F0-9EE96DAE0078}"/>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70082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CF69AF-0DD6-F43A-7329-7D2A019B50E5}"/>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21/3/2026</a:t>
            </a:fld>
            <a:endParaRPr lang="en-SG"/>
          </a:p>
        </p:txBody>
      </p:sp>
      <p:sp>
        <p:nvSpPr>
          <p:cNvPr id="3" name="Footer Placeholder 2">
            <a:extLst>
              <a:ext uri="{FF2B5EF4-FFF2-40B4-BE49-F238E27FC236}">
                <a16:creationId xmlns:a16="http://schemas.microsoft.com/office/drawing/2014/main" id="{3091811A-A42B-2BFF-C4C3-D8D57702BF4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E2B4683C-C9ED-0439-D88F-9E6B6D734562}"/>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45228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1A5A-D986-3EDF-9B8C-7E261EDB73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020FC4ED-BD44-56F5-9480-99464EDBC22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1745C3A3-5C68-D2BB-43FC-C49305DD50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7F5F44-2218-1998-48E2-37FCD8024CF9}"/>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21/3/2026</a:t>
            </a:fld>
            <a:endParaRPr lang="en-SG"/>
          </a:p>
        </p:txBody>
      </p:sp>
      <p:sp>
        <p:nvSpPr>
          <p:cNvPr id="6" name="Footer Placeholder 5">
            <a:extLst>
              <a:ext uri="{FF2B5EF4-FFF2-40B4-BE49-F238E27FC236}">
                <a16:creationId xmlns:a16="http://schemas.microsoft.com/office/drawing/2014/main" id="{2B7A8D8F-8EFE-38B9-DF49-2412EEF6B66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E8712DC1-D98B-02FD-DEE0-7CAFEADA90DD}"/>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364792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06FD-6BD6-FEED-55C0-5FC21115084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52D3D54-97C7-57C0-543D-9FB5D72E8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C1AF281B-1E03-5759-222A-97C528F112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6DA478-D6EC-DEEF-3407-208A759D8D59}"/>
              </a:ext>
            </a:extLst>
          </p:cNvPr>
          <p:cNvSpPr>
            <a:spLocks noGrp="1"/>
          </p:cNvSpPr>
          <p:nvPr>
            <p:ph type="dt" sz="half" idx="10"/>
          </p:nvPr>
        </p:nvSpPr>
        <p:spPr>
          <a:xfrm>
            <a:off x="838200" y="6356350"/>
            <a:ext cx="2743200" cy="365125"/>
          </a:xfrm>
          <a:prstGeom prst="rect">
            <a:avLst/>
          </a:prstGeom>
        </p:spPr>
        <p:txBody>
          <a:bodyPr/>
          <a:lstStyle/>
          <a:p>
            <a:fld id="{6681FA03-75BA-4732-B904-230F343FFB66}" type="datetimeFigureOut">
              <a:rPr lang="en-SG" smtClean="0"/>
              <a:t>21/3/2026</a:t>
            </a:fld>
            <a:endParaRPr lang="en-SG"/>
          </a:p>
        </p:txBody>
      </p:sp>
      <p:sp>
        <p:nvSpPr>
          <p:cNvPr id="6" name="Footer Placeholder 5">
            <a:extLst>
              <a:ext uri="{FF2B5EF4-FFF2-40B4-BE49-F238E27FC236}">
                <a16:creationId xmlns:a16="http://schemas.microsoft.com/office/drawing/2014/main" id="{811D8774-47ED-3B04-602C-2A5E0ECB1F2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CD79EE8F-86F9-4B0D-E63D-79CF4B91D058}"/>
              </a:ext>
            </a:extLst>
          </p:cNvPr>
          <p:cNvSpPr>
            <a:spLocks noGrp="1"/>
          </p:cNvSpPr>
          <p:nvPr>
            <p:ph type="sldNum" sz="quarter" idx="12"/>
          </p:nvPr>
        </p:nvSpPr>
        <p:spPr>
          <a:xfrm>
            <a:off x="8610600" y="6356350"/>
            <a:ext cx="2743200" cy="365125"/>
          </a:xfrm>
          <a:prstGeom prst="rect">
            <a:avLst/>
          </a:prstGeom>
        </p:spPr>
        <p:txBody>
          <a:bodyPr/>
          <a:lstStyle/>
          <a:p>
            <a:fld id="{BF23467B-765C-472D-A126-0E16449D50EE}" type="slidenum">
              <a:rPr lang="en-SG" smtClean="0"/>
              <a:t>‹#›</a:t>
            </a:fld>
            <a:endParaRPr lang="en-SG"/>
          </a:p>
        </p:txBody>
      </p:sp>
    </p:spTree>
    <p:extLst>
      <p:ext uri="{BB962C8B-B14F-4D97-AF65-F5344CB8AC3E}">
        <p14:creationId xmlns:p14="http://schemas.microsoft.com/office/powerpoint/2010/main" val="199434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erson standing in front of a chalkboard&#10;&#10;AI-generated content may be incorrect.">
            <a:extLst>
              <a:ext uri="{FF2B5EF4-FFF2-40B4-BE49-F238E27FC236}">
                <a16:creationId xmlns:a16="http://schemas.microsoft.com/office/drawing/2014/main" id="{DCDF70B2-74FA-E662-2111-8F2EE0E53ADF}"/>
              </a:ext>
            </a:extLst>
          </p:cNvPr>
          <p:cNvPicPr>
            <a:picLocks noChangeAspect="1"/>
          </p:cNvPicPr>
          <p:nvPr userDrawn="1"/>
        </p:nvPicPr>
        <p:blipFill>
          <a:blip r:embed="rId13">
            <a:extLst>
              <a:ext uri="{28A0092B-C50C-407E-A947-70E740481C1C}">
                <a14:useLocalDpi xmlns:a14="http://schemas.microsoft.com/office/drawing/2010/main" val="0"/>
              </a:ext>
            </a:extLst>
          </a:blip>
          <a:srcRect t="11110" b="13904"/>
          <a:stretch>
            <a:fillRect/>
          </a:stretch>
        </p:blipFill>
        <p:spPr>
          <a:xfrm>
            <a:off x="20" y="1282"/>
            <a:ext cx="12191980" cy="6856718"/>
          </a:xfrm>
          <a:prstGeom prst="rect">
            <a:avLst/>
          </a:prstGeom>
        </p:spPr>
      </p:pic>
      <p:sp>
        <p:nvSpPr>
          <p:cNvPr id="17" name="Date Placeholder 3">
            <a:extLst>
              <a:ext uri="{FF2B5EF4-FFF2-40B4-BE49-F238E27FC236}">
                <a16:creationId xmlns:a16="http://schemas.microsoft.com/office/drawing/2014/main" id="{38222E17-34B8-16DD-C3C1-AAA75CFA0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5EEBEB-9937-486C-A3CD-D5DD78A5727E}" type="datetimeFigureOut">
              <a:rPr lang="en-US" smtClean="0"/>
              <a:t>21/3/2026</a:t>
            </a:fld>
            <a:endParaRPr lang="en-US"/>
          </a:p>
        </p:txBody>
      </p:sp>
      <p:sp>
        <p:nvSpPr>
          <p:cNvPr id="18" name="Footer Placeholder 4">
            <a:extLst>
              <a:ext uri="{FF2B5EF4-FFF2-40B4-BE49-F238E27FC236}">
                <a16:creationId xmlns:a16="http://schemas.microsoft.com/office/drawing/2014/main" id="{D20442CD-A1F9-A9C6-579D-992DD8F2A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19" name="Slide Number Placeholder 5">
            <a:extLst>
              <a:ext uri="{FF2B5EF4-FFF2-40B4-BE49-F238E27FC236}">
                <a16:creationId xmlns:a16="http://schemas.microsoft.com/office/drawing/2014/main" id="{F8CEDE92-CEBD-64D7-A439-2ED0F2301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B7FBA3-B487-44E8-81E6-BA49CFAD48F4}" type="slidenum">
              <a:rPr lang="en-US" smtClean="0"/>
              <a:t>‹#›</a:t>
            </a:fld>
            <a:endParaRPr lang="en-US"/>
          </a:p>
        </p:txBody>
      </p:sp>
      <p:sp>
        <p:nvSpPr>
          <p:cNvPr id="20" name="TextBox 3">
            <a:extLst>
              <a:ext uri="{FF2B5EF4-FFF2-40B4-BE49-F238E27FC236}">
                <a16:creationId xmlns:a16="http://schemas.microsoft.com/office/drawing/2014/main" id="{4A2953D3-D2CF-253C-3B7A-5E2808D65102}"/>
              </a:ext>
            </a:extLst>
          </p:cNvPr>
          <p:cNvSpPr txBox="1"/>
          <p:nvPr userDrawn="1"/>
        </p:nvSpPr>
        <p:spPr>
          <a:xfrm>
            <a:off x="1423988" y="9158725"/>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21" name="Picture 20">
            <a:extLst>
              <a:ext uri="{FF2B5EF4-FFF2-40B4-BE49-F238E27FC236}">
                <a16:creationId xmlns:a16="http://schemas.microsoft.com/office/drawing/2014/main" id="{19D2C6CD-12E8-B313-94BB-A683E59346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34121" y="8472263"/>
            <a:ext cx="2487663" cy="2552700"/>
          </a:xfrm>
          <a:prstGeom prst="rect">
            <a:avLst/>
          </a:prstGeom>
        </p:spPr>
      </p:pic>
      <p:pic>
        <p:nvPicPr>
          <p:cNvPr id="22" name="Picture 21">
            <a:extLst>
              <a:ext uri="{FF2B5EF4-FFF2-40B4-BE49-F238E27FC236}">
                <a16:creationId xmlns:a16="http://schemas.microsoft.com/office/drawing/2014/main" id="{F7DA8BA3-8C28-7D95-8A3B-3796D1741FE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718515" y="-18075729"/>
            <a:ext cx="2487663" cy="2552700"/>
          </a:xfrm>
          <a:prstGeom prst="rect">
            <a:avLst/>
          </a:prstGeom>
        </p:spPr>
      </p:pic>
      <p:pic>
        <p:nvPicPr>
          <p:cNvPr id="23" name="Picture 22">
            <a:extLst>
              <a:ext uri="{FF2B5EF4-FFF2-40B4-BE49-F238E27FC236}">
                <a16:creationId xmlns:a16="http://schemas.microsoft.com/office/drawing/2014/main" id="{5FAFABC1-42DF-6A11-4EDB-495209FDBF6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5168800" y="-18075729"/>
            <a:ext cx="2487663" cy="2552700"/>
          </a:xfrm>
          <a:prstGeom prst="rect">
            <a:avLst/>
          </a:prstGeom>
        </p:spPr>
      </p:pic>
      <p:pic>
        <p:nvPicPr>
          <p:cNvPr id="24" name="Picture 23">
            <a:extLst>
              <a:ext uri="{FF2B5EF4-FFF2-40B4-BE49-F238E27FC236}">
                <a16:creationId xmlns:a16="http://schemas.microsoft.com/office/drawing/2014/main" id="{3B4156F5-4625-5EAC-5386-75753FF54CA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718515" y="20307300"/>
            <a:ext cx="2487663" cy="2552700"/>
          </a:xfrm>
          <a:prstGeom prst="rect">
            <a:avLst/>
          </a:prstGeom>
        </p:spPr>
      </p:pic>
      <p:pic>
        <p:nvPicPr>
          <p:cNvPr id="25" name="Picture 24">
            <a:extLst>
              <a:ext uri="{FF2B5EF4-FFF2-40B4-BE49-F238E27FC236}">
                <a16:creationId xmlns:a16="http://schemas.microsoft.com/office/drawing/2014/main" id="{F6411775-DB39-154D-2FAD-F789C70E743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5168800" y="20307300"/>
            <a:ext cx="2487663" cy="2552700"/>
          </a:xfrm>
          <a:prstGeom prst="rect">
            <a:avLst/>
          </a:prstGeom>
        </p:spPr>
      </p:pic>
      <p:pic>
        <p:nvPicPr>
          <p:cNvPr id="27" name="Hình ảnh 31">
            <a:extLst>
              <a:ext uri="{FF2B5EF4-FFF2-40B4-BE49-F238E27FC236}">
                <a16:creationId xmlns:a16="http://schemas.microsoft.com/office/drawing/2014/main" id="{8BB74E0F-4410-207C-325F-DF9C6CE9F5B5}"/>
              </a:ext>
            </a:extLst>
          </p:cNvPr>
          <p:cNvPicPr>
            <a:picLocks noChangeAspect="1"/>
          </p:cNvPicPr>
          <p:nvPr userDrawn="1"/>
        </p:nvPicPr>
        <p:blipFill>
          <a:blip r:embed="rId16"/>
          <a:srcRect r="12560" b="22493"/>
          <a:stretch>
            <a:fillRect/>
          </a:stretch>
        </p:blipFill>
        <p:spPr>
          <a:xfrm>
            <a:off x="-2009726" y="-243220"/>
            <a:ext cx="1577926" cy="1970420"/>
          </a:xfrm>
          <a:prstGeom prst="rect">
            <a:avLst/>
          </a:prstGeom>
        </p:spPr>
      </p:pic>
      <p:pic>
        <p:nvPicPr>
          <p:cNvPr id="28" name="Picture 27">
            <a:extLst>
              <a:ext uri="{FF2B5EF4-FFF2-40B4-BE49-F238E27FC236}">
                <a16:creationId xmlns:a16="http://schemas.microsoft.com/office/drawing/2014/main" id="{9C467525-115D-F99F-A330-14642315954C}"/>
              </a:ext>
            </a:extLst>
          </p:cNvPr>
          <p:cNvPicPr>
            <a:picLocks noChangeAspect="1"/>
          </p:cNvPicPr>
          <p:nvPr userDrawn="1"/>
        </p:nvPicPr>
        <p:blipFill>
          <a:blip r:embed="rId17"/>
          <a:stretch>
            <a:fillRect/>
          </a:stretch>
        </p:blipFill>
        <p:spPr>
          <a:xfrm>
            <a:off x="10347095" y="-1148843"/>
            <a:ext cx="1926503" cy="816935"/>
          </a:xfrm>
          <a:prstGeom prst="rect">
            <a:avLst/>
          </a:prstGeom>
        </p:spPr>
      </p:pic>
      <p:sp>
        <p:nvSpPr>
          <p:cNvPr id="29" name="Title 1">
            <a:extLst>
              <a:ext uri="{FF2B5EF4-FFF2-40B4-BE49-F238E27FC236}">
                <a16:creationId xmlns:a16="http://schemas.microsoft.com/office/drawing/2014/main" id="{7FA5B33E-02D7-C9AE-AA5D-D7BFDF1F275E}"/>
              </a:ext>
            </a:extLst>
          </p:cNvPr>
          <p:cNvSpPr txBox="1">
            <a:spLocks/>
          </p:cNvSpPr>
          <p:nvPr userDrawn="1"/>
        </p:nvSpPr>
        <p:spPr>
          <a:xfrm>
            <a:off x="-783414" y="10771596"/>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2C9430"/>
                </a:solidFill>
                <a:latin typeface="#9Slide07 HoneyCream" pitchFamily="2" charset="0"/>
              </a:rPr>
              <a:t>Măng</a:t>
            </a:r>
            <a:r>
              <a:rPr lang="en-US" sz="3200" b="0" dirty="0">
                <a:solidFill>
                  <a:srgbClr val="2C9430"/>
                </a:solidFill>
                <a:latin typeface="#9Slide07 HoneyCream" pitchFamily="2" charset="0"/>
              </a:rPr>
              <a:t> Non</a:t>
            </a:r>
          </a:p>
        </p:txBody>
      </p:sp>
      <p:sp>
        <p:nvSpPr>
          <p:cNvPr id="30" name="TextBox 29">
            <a:extLst>
              <a:ext uri="{FF2B5EF4-FFF2-40B4-BE49-F238E27FC236}">
                <a16:creationId xmlns:a16="http://schemas.microsoft.com/office/drawing/2014/main" id="{E129EE2D-70C3-155B-F12E-0E573ED5F3D0}"/>
              </a:ext>
            </a:extLst>
          </p:cNvPr>
          <p:cNvSpPr txBox="1"/>
          <p:nvPr userDrawn="1"/>
        </p:nvSpPr>
        <p:spPr>
          <a:xfrm>
            <a:off x="-2785755" y="1565516"/>
            <a:ext cx="3326085" cy="553998"/>
          </a:xfrm>
          <a:prstGeom prst="rect">
            <a:avLst/>
          </a:prstGeom>
          <a:noFill/>
        </p:spPr>
        <p:txBody>
          <a:bodyPr wrap="square" rtlCol="0">
            <a:spAutoFit/>
          </a:bodyPr>
          <a:lstStyle/>
          <a:p>
            <a:pPr algn="ctr"/>
            <a:r>
              <a:rPr lang="en-US" sz="3000" dirty="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dirty="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dirty="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Tree>
    <p:extLst>
      <p:ext uri="{BB962C8B-B14F-4D97-AF65-F5344CB8AC3E}">
        <p14:creationId xmlns:p14="http://schemas.microsoft.com/office/powerpoint/2010/main" val="259529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18A68C-A908-44D7-2B79-CFF840E37CF0}"/>
            </a:ext>
          </a:extLst>
        </p:cNvPr>
        <p:cNvGrpSpPr/>
        <p:nvPr/>
      </p:nvGrpSpPr>
      <p:grpSpPr>
        <a:xfrm>
          <a:off x="0" y="0"/>
          <a:ext cx="0" cy="0"/>
          <a:chOff x="0" y="0"/>
          <a:chExt cx="0" cy="0"/>
        </a:xfrm>
      </p:grpSpPr>
      <p:pic>
        <p:nvPicPr>
          <p:cNvPr id="12" name="Picture 11" descr="A group of kids in a classroom&#10;&#10;AI-generated content may be incorrect.">
            <a:extLst>
              <a:ext uri="{FF2B5EF4-FFF2-40B4-BE49-F238E27FC236}">
                <a16:creationId xmlns:a16="http://schemas.microsoft.com/office/drawing/2014/main" id="{1EDED733-7FA5-9D41-2C24-88516D4931B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1219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0B17E-3A00-FD12-34BD-88D07445E860}"/>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A3E4330-FED1-59C7-4E85-2329F2A75B76}"/>
              </a:ext>
            </a:extLst>
          </p:cNvPr>
          <p:cNvSpPr/>
          <p:nvPr/>
        </p:nvSpPr>
        <p:spPr>
          <a:xfrm>
            <a:off x="748937" y="355601"/>
            <a:ext cx="10398034" cy="603041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8184293A-283C-2C0A-13E5-8574E7582E03}"/>
              </a:ext>
            </a:extLst>
          </p:cNvPr>
          <p:cNvSpPr txBox="1"/>
          <p:nvPr/>
        </p:nvSpPr>
        <p:spPr>
          <a:xfrm>
            <a:off x="2639723" y="750656"/>
            <a:ext cx="646617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rPr>
              <a:t>1. Đặt tính rồi tính</a:t>
            </a:r>
            <a:endParaRPr kumimoji="0" lang="en-US" sz="45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endParaRPr>
          </a:p>
        </p:txBody>
      </p:sp>
      <p:sp>
        <p:nvSpPr>
          <p:cNvPr id="2" name="Rectangle 1">
            <a:extLst>
              <a:ext uri="{FF2B5EF4-FFF2-40B4-BE49-F238E27FC236}">
                <a16:creationId xmlns:a16="http://schemas.microsoft.com/office/drawing/2014/main" id="{48387B72-7509-7B14-603D-DA7221D06E09}"/>
              </a:ext>
            </a:extLst>
          </p:cNvPr>
          <p:cNvSpPr/>
          <p:nvPr/>
        </p:nvSpPr>
        <p:spPr>
          <a:xfrm>
            <a:off x="1354531" y="1716873"/>
            <a:ext cx="2294361" cy="861774"/>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ptos" panose="02110004020202020204"/>
                <a:ea typeface="+mn-ea"/>
                <a:cs typeface="+mn-cs"/>
              </a:rPr>
              <a:t>a</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21835319-D5AA-6082-6469-EDC27C49D2CB}"/>
              </a:ext>
            </a:extLst>
          </p:cNvPr>
          <p:cNvSpPr txBox="1"/>
          <p:nvPr/>
        </p:nvSpPr>
        <p:spPr>
          <a:xfrm>
            <a:off x="1475830" y="1716873"/>
            <a:ext cx="2486571"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42 + 4</a:t>
            </a:r>
            <a:endParaRPr kumimoji="0" lang="en-SG" sz="5000" b="0"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0050FD81-ED27-2D05-9948-6D7F1481D34B}"/>
              </a:ext>
            </a:extLst>
          </p:cNvPr>
          <p:cNvSpPr/>
          <p:nvPr/>
        </p:nvSpPr>
        <p:spPr>
          <a:xfrm>
            <a:off x="4685560" y="1716873"/>
            <a:ext cx="2294361" cy="861774"/>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ptos" panose="02110004020202020204"/>
                <a:ea typeface="+mn-ea"/>
                <a:cs typeface="+mn-cs"/>
              </a:rPr>
              <a:t>a</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E6B60358-F11C-8608-F84D-40B2A579B999}"/>
              </a:ext>
            </a:extLst>
          </p:cNvPr>
          <p:cNvSpPr txBox="1"/>
          <p:nvPr/>
        </p:nvSpPr>
        <p:spPr>
          <a:xfrm>
            <a:off x="4806859" y="1716873"/>
            <a:ext cx="2486571"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73 + 6</a:t>
            </a:r>
            <a:endParaRPr kumimoji="0" lang="en-SG" sz="5000" b="0"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2D437659-8418-F18F-3F3C-25A5FB6235EF}"/>
              </a:ext>
            </a:extLst>
          </p:cNvPr>
          <p:cNvSpPr/>
          <p:nvPr/>
        </p:nvSpPr>
        <p:spPr>
          <a:xfrm>
            <a:off x="8295681" y="1716873"/>
            <a:ext cx="2294361" cy="861774"/>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ptos" panose="02110004020202020204"/>
                <a:ea typeface="+mn-ea"/>
                <a:cs typeface="+mn-cs"/>
              </a:rPr>
              <a:t>a</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4E317BAC-4FEA-A05B-72D4-CA03C817D0B8}"/>
              </a:ext>
            </a:extLst>
          </p:cNvPr>
          <p:cNvSpPr txBox="1"/>
          <p:nvPr/>
        </p:nvSpPr>
        <p:spPr>
          <a:xfrm>
            <a:off x="8416980" y="1716873"/>
            <a:ext cx="2486571"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34 + 5</a:t>
            </a:r>
            <a:endParaRPr kumimoji="0" lang="en-SG" sz="5000" b="0"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84F0F354-E2D2-B01C-D777-DA7B6FEAFAC4}"/>
              </a:ext>
            </a:extLst>
          </p:cNvPr>
          <p:cNvSpPr txBox="1"/>
          <p:nvPr/>
        </p:nvSpPr>
        <p:spPr>
          <a:xfrm>
            <a:off x="1889487" y="2760034"/>
            <a:ext cx="2486571" cy="24006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a:ln>
                  <a:noFill/>
                </a:ln>
                <a:solidFill>
                  <a:srgbClr val="002060"/>
                </a:solidFill>
                <a:effectLst/>
                <a:uLnTx/>
                <a:uFillTx/>
                <a:latin typeface="UTM Avo" panose="02040603050506020204" pitchFamily="18" charset="0"/>
                <a:ea typeface="+mn-ea"/>
                <a:cs typeface="+mn-cs"/>
              </a:rPr>
              <a:t>42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5000" u="sng" dirty="0">
                <a:solidFill>
                  <a:srgbClr val="002060"/>
                </a:solidFill>
                <a:latin typeface="UTM Avo" panose="02040603050506020204" pitchFamily="18" charset="0"/>
              </a:rPr>
              <a:t> </a:t>
            </a:r>
            <a:r>
              <a:rPr kumimoji="0" lang="vi-VN" sz="5000" b="0" i="0" u="sng" strike="noStrike" kern="1200" cap="none" spc="0" normalizeH="0" baseline="0" noProof="0" dirty="0">
                <a:ln>
                  <a:noFill/>
                </a:ln>
                <a:solidFill>
                  <a:srgbClr val="002060"/>
                </a:solidFill>
                <a:effectLst/>
                <a:uLnTx/>
                <a:uFillTx/>
                <a:latin typeface="UTM Avo" panose="02040603050506020204" pitchFamily="18" charset="0"/>
              </a:rPr>
              <a:t> 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5000" b="0" i="0" u="sng" strike="noStrike" kern="1200" cap="none" spc="0" normalizeH="0" baseline="0" noProof="0" dirty="0">
              <a:ln>
                <a:noFill/>
              </a:ln>
              <a:solidFill>
                <a:srgbClr val="002060"/>
              </a:solidFill>
              <a:effectLst/>
              <a:uLnTx/>
              <a:uFillTx/>
              <a:latin typeface="Aptos" panose="02110004020202020204"/>
            </a:endParaRPr>
          </a:p>
        </p:txBody>
      </p:sp>
      <p:sp>
        <p:nvSpPr>
          <p:cNvPr id="12" name="TextBox 11">
            <a:extLst>
              <a:ext uri="{FF2B5EF4-FFF2-40B4-BE49-F238E27FC236}">
                <a16:creationId xmlns:a16="http://schemas.microsoft.com/office/drawing/2014/main" id="{509AD1F5-5EB0-BF3A-9C14-63C38ACAB07A}"/>
              </a:ext>
            </a:extLst>
          </p:cNvPr>
          <p:cNvSpPr txBox="1"/>
          <p:nvPr/>
        </p:nvSpPr>
        <p:spPr>
          <a:xfrm>
            <a:off x="1619795" y="3302041"/>
            <a:ext cx="426720" cy="553998"/>
          </a:xfrm>
          <a:prstGeom prst="rect">
            <a:avLst/>
          </a:prstGeom>
          <a:noFill/>
        </p:spPr>
        <p:txBody>
          <a:bodyPr wrap="square" rtlCol="0">
            <a:spAutoFit/>
          </a:bodyPr>
          <a:lstStyle/>
          <a:p>
            <a:r>
              <a:rPr lang="vi-VN" sz="3000" dirty="0">
                <a:solidFill>
                  <a:srgbClr val="002060"/>
                </a:solidFill>
                <a:latin typeface="UTM Avo" panose="02040603050506020204" pitchFamily="18" charset="0"/>
              </a:rPr>
              <a:t>+</a:t>
            </a:r>
            <a:endParaRPr lang="en-SG" sz="3000" dirty="0">
              <a:latin typeface="UTM Avo" panose="02040603050506020204" pitchFamily="18" charset="0"/>
            </a:endParaRPr>
          </a:p>
        </p:txBody>
      </p:sp>
      <p:sp>
        <p:nvSpPr>
          <p:cNvPr id="13" name="TextBox 12">
            <a:extLst>
              <a:ext uri="{FF2B5EF4-FFF2-40B4-BE49-F238E27FC236}">
                <a16:creationId xmlns:a16="http://schemas.microsoft.com/office/drawing/2014/main" id="{2EA6E611-8E31-BF5D-F046-3433985A7143}"/>
              </a:ext>
            </a:extLst>
          </p:cNvPr>
          <p:cNvSpPr txBox="1"/>
          <p:nvPr/>
        </p:nvSpPr>
        <p:spPr>
          <a:xfrm>
            <a:off x="5519513" y="2760034"/>
            <a:ext cx="2486571" cy="24006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5000" dirty="0">
                <a:solidFill>
                  <a:srgbClr val="002060"/>
                </a:solidFill>
                <a:latin typeface="UTM Avo" panose="02040603050506020204" pitchFamily="18" charset="0"/>
              </a:rPr>
              <a:t>73</a:t>
            </a:r>
            <a:r>
              <a:rPr kumimoji="0" lang="vi-VN" sz="5000" b="0" i="0" u="none" strike="noStrike" kern="1200" cap="none" spc="0" normalizeH="0" baseline="0" noProof="0" dirty="0">
                <a:ln>
                  <a:noFill/>
                </a:ln>
                <a:solidFill>
                  <a:srgbClr val="002060"/>
                </a:solidFill>
                <a:effectLst/>
                <a:uLnTx/>
                <a:uFillTx/>
                <a:latin typeface="UTM Avo" panose="020406030505060202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5000" u="sng" dirty="0">
                <a:solidFill>
                  <a:srgbClr val="002060"/>
                </a:solidFill>
                <a:latin typeface="UTM Avo" panose="02040603050506020204" pitchFamily="18" charset="0"/>
              </a:rPr>
              <a:t> </a:t>
            </a:r>
            <a:r>
              <a:rPr kumimoji="0" lang="vi-VN" sz="5000" b="0" i="0" u="sng" strike="noStrike" kern="1200" cap="none" spc="0" normalizeH="0" baseline="0" noProof="0" dirty="0">
                <a:ln>
                  <a:noFill/>
                </a:ln>
                <a:solidFill>
                  <a:srgbClr val="002060"/>
                </a:solidFill>
                <a:effectLst/>
                <a:uLnTx/>
                <a:uFillTx/>
                <a:latin typeface="UTM Avo" panose="02040603050506020204" pitchFamily="18" charset="0"/>
              </a:rPr>
              <a:t> 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5000" b="0" i="0" u="sng" strike="noStrike" kern="1200" cap="none" spc="0" normalizeH="0" baseline="0" noProof="0" dirty="0">
              <a:ln>
                <a:noFill/>
              </a:ln>
              <a:solidFill>
                <a:srgbClr val="002060"/>
              </a:solidFill>
              <a:effectLst/>
              <a:uLnTx/>
              <a:uFillTx/>
              <a:latin typeface="Aptos" panose="02110004020202020204"/>
            </a:endParaRPr>
          </a:p>
        </p:txBody>
      </p:sp>
      <p:sp>
        <p:nvSpPr>
          <p:cNvPr id="14" name="TextBox 13">
            <a:extLst>
              <a:ext uri="{FF2B5EF4-FFF2-40B4-BE49-F238E27FC236}">
                <a16:creationId xmlns:a16="http://schemas.microsoft.com/office/drawing/2014/main" id="{5CBB44BD-45AB-7647-12FB-1C6B8FDA46CF}"/>
              </a:ext>
            </a:extLst>
          </p:cNvPr>
          <p:cNvSpPr txBox="1"/>
          <p:nvPr/>
        </p:nvSpPr>
        <p:spPr>
          <a:xfrm>
            <a:off x="5249821" y="3302041"/>
            <a:ext cx="426720" cy="553998"/>
          </a:xfrm>
          <a:prstGeom prst="rect">
            <a:avLst/>
          </a:prstGeom>
          <a:noFill/>
        </p:spPr>
        <p:txBody>
          <a:bodyPr wrap="square" rtlCol="0">
            <a:spAutoFit/>
          </a:bodyPr>
          <a:lstStyle/>
          <a:p>
            <a:r>
              <a:rPr lang="vi-VN" sz="3000" dirty="0">
                <a:solidFill>
                  <a:srgbClr val="002060"/>
                </a:solidFill>
                <a:latin typeface="UTM Avo" panose="02040603050506020204" pitchFamily="18" charset="0"/>
              </a:rPr>
              <a:t>+</a:t>
            </a:r>
            <a:endParaRPr lang="en-SG" sz="3000" dirty="0">
              <a:latin typeface="UTM Avo" panose="02040603050506020204" pitchFamily="18" charset="0"/>
            </a:endParaRPr>
          </a:p>
        </p:txBody>
      </p:sp>
      <p:sp>
        <p:nvSpPr>
          <p:cNvPr id="15" name="TextBox 14">
            <a:extLst>
              <a:ext uri="{FF2B5EF4-FFF2-40B4-BE49-F238E27FC236}">
                <a16:creationId xmlns:a16="http://schemas.microsoft.com/office/drawing/2014/main" id="{7228B9BE-D6D4-0810-BE00-170065BAD122}"/>
              </a:ext>
            </a:extLst>
          </p:cNvPr>
          <p:cNvSpPr txBox="1"/>
          <p:nvPr/>
        </p:nvSpPr>
        <p:spPr>
          <a:xfrm>
            <a:off x="9149539" y="2655710"/>
            <a:ext cx="2486571" cy="24006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5000" dirty="0">
                <a:solidFill>
                  <a:srgbClr val="002060"/>
                </a:solidFill>
                <a:latin typeface="UTM Avo" panose="02040603050506020204" pitchFamily="18" charset="0"/>
              </a:rPr>
              <a:t>34</a:t>
            </a:r>
            <a:r>
              <a:rPr kumimoji="0" lang="vi-VN" sz="5000" b="0" i="0" u="none" strike="noStrike" kern="1200" cap="none" spc="0" normalizeH="0" baseline="0" noProof="0" dirty="0">
                <a:ln>
                  <a:noFill/>
                </a:ln>
                <a:solidFill>
                  <a:srgbClr val="002060"/>
                </a:solidFill>
                <a:effectLst/>
                <a:uLnTx/>
                <a:uFillTx/>
                <a:latin typeface="UTM Avo" panose="020406030505060202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5000" u="sng" dirty="0">
                <a:solidFill>
                  <a:srgbClr val="002060"/>
                </a:solidFill>
                <a:latin typeface="UTM Avo" panose="02040603050506020204" pitchFamily="18" charset="0"/>
              </a:rPr>
              <a:t> </a:t>
            </a:r>
            <a:r>
              <a:rPr kumimoji="0" lang="vi-VN" sz="5000" b="0" i="0" u="sng" strike="noStrike" kern="1200" cap="none" spc="0" normalizeH="0" baseline="0" noProof="0" dirty="0">
                <a:ln>
                  <a:noFill/>
                </a:ln>
                <a:solidFill>
                  <a:srgbClr val="002060"/>
                </a:solidFill>
                <a:effectLst/>
                <a:uLnTx/>
                <a:uFillTx/>
                <a:latin typeface="UTM Avo" panose="02040603050506020204" pitchFamily="18" charset="0"/>
              </a:rPr>
              <a:t> 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5000" b="0" i="0" u="sng" strike="noStrike" kern="1200" cap="none" spc="0" normalizeH="0" baseline="0" noProof="0" dirty="0">
              <a:ln>
                <a:noFill/>
              </a:ln>
              <a:solidFill>
                <a:srgbClr val="002060"/>
              </a:solidFill>
              <a:effectLst/>
              <a:uLnTx/>
              <a:uFillTx/>
              <a:latin typeface="Aptos" panose="02110004020202020204"/>
            </a:endParaRPr>
          </a:p>
        </p:txBody>
      </p:sp>
      <p:sp>
        <p:nvSpPr>
          <p:cNvPr id="16" name="TextBox 15">
            <a:extLst>
              <a:ext uri="{FF2B5EF4-FFF2-40B4-BE49-F238E27FC236}">
                <a16:creationId xmlns:a16="http://schemas.microsoft.com/office/drawing/2014/main" id="{B300CDB5-7C87-E591-FC10-044549D7B837}"/>
              </a:ext>
            </a:extLst>
          </p:cNvPr>
          <p:cNvSpPr txBox="1"/>
          <p:nvPr/>
        </p:nvSpPr>
        <p:spPr>
          <a:xfrm>
            <a:off x="8879847" y="3197717"/>
            <a:ext cx="426720" cy="553998"/>
          </a:xfrm>
          <a:prstGeom prst="rect">
            <a:avLst/>
          </a:prstGeom>
          <a:noFill/>
        </p:spPr>
        <p:txBody>
          <a:bodyPr wrap="square" rtlCol="0">
            <a:spAutoFit/>
          </a:bodyPr>
          <a:lstStyle/>
          <a:p>
            <a:r>
              <a:rPr lang="vi-VN" sz="3000" dirty="0">
                <a:solidFill>
                  <a:srgbClr val="002060"/>
                </a:solidFill>
                <a:latin typeface="UTM Avo" panose="02040603050506020204" pitchFamily="18" charset="0"/>
              </a:rPr>
              <a:t>+</a:t>
            </a:r>
            <a:endParaRPr lang="en-SG" sz="3000" dirty="0">
              <a:latin typeface="UTM Avo" panose="02040603050506020204" pitchFamily="18" charset="0"/>
            </a:endParaRPr>
          </a:p>
        </p:txBody>
      </p:sp>
      <p:sp>
        <p:nvSpPr>
          <p:cNvPr id="17" name="TextBox 16">
            <a:extLst>
              <a:ext uri="{FF2B5EF4-FFF2-40B4-BE49-F238E27FC236}">
                <a16:creationId xmlns:a16="http://schemas.microsoft.com/office/drawing/2014/main" id="{775FE9B0-7C64-42D7-14C9-07D6AE02036C}"/>
              </a:ext>
            </a:extLst>
          </p:cNvPr>
          <p:cNvSpPr txBox="1"/>
          <p:nvPr/>
        </p:nvSpPr>
        <p:spPr>
          <a:xfrm>
            <a:off x="1889487" y="4298917"/>
            <a:ext cx="1419771" cy="861774"/>
          </a:xfrm>
          <a:prstGeom prst="rect">
            <a:avLst/>
          </a:prstGeom>
          <a:noFill/>
        </p:spPr>
        <p:txBody>
          <a:bodyPr wrap="square" rtlCol="0">
            <a:spAutoFit/>
          </a:bodyPr>
          <a:lstStyle/>
          <a:p>
            <a:r>
              <a:rPr lang="vi-VN" sz="5000" dirty="0">
                <a:solidFill>
                  <a:srgbClr val="002060"/>
                </a:solidFill>
                <a:latin typeface="UTM Avo" panose="02040603050506020204" pitchFamily="18" charset="0"/>
              </a:rPr>
              <a:t>46</a:t>
            </a:r>
            <a:endParaRPr lang="en-SG" sz="5000" dirty="0">
              <a:latin typeface="UTM Avo" panose="02040603050506020204" pitchFamily="18" charset="0"/>
            </a:endParaRPr>
          </a:p>
        </p:txBody>
      </p:sp>
      <p:sp>
        <p:nvSpPr>
          <p:cNvPr id="18" name="TextBox 17">
            <a:extLst>
              <a:ext uri="{FF2B5EF4-FFF2-40B4-BE49-F238E27FC236}">
                <a16:creationId xmlns:a16="http://schemas.microsoft.com/office/drawing/2014/main" id="{CD643F65-626F-EA7B-BD30-4F80FC750B85}"/>
              </a:ext>
            </a:extLst>
          </p:cNvPr>
          <p:cNvSpPr txBox="1"/>
          <p:nvPr/>
        </p:nvSpPr>
        <p:spPr>
          <a:xfrm>
            <a:off x="5519513" y="4298917"/>
            <a:ext cx="1419771" cy="861774"/>
          </a:xfrm>
          <a:prstGeom prst="rect">
            <a:avLst/>
          </a:prstGeom>
          <a:noFill/>
        </p:spPr>
        <p:txBody>
          <a:bodyPr wrap="square" rtlCol="0">
            <a:spAutoFit/>
          </a:bodyPr>
          <a:lstStyle/>
          <a:p>
            <a:r>
              <a:rPr lang="vi-VN" sz="5000" dirty="0">
                <a:solidFill>
                  <a:srgbClr val="002060"/>
                </a:solidFill>
                <a:latin typeface="UTM Avo" panose="02040603050506020204" pitchFamily="18" charset="0"/>
              </a:rPr>
              <a:t>79</a:t>
            </a:r>
            <a:endParaRPr lang="en-SG" sz="5000" dirty="0">
              <a:latin typeface="UTM Avo" panose="02040603050506020204" pitchFamily="18" charset="0"/>
            </a:endParaRPr>
          </a:p>
        </p:txBody>
      </p:sp>
      <p:sp>
        <p:nvSpPr>
          <p:cNvPr id="19" name="TextBox 18">
            <a:extLst>
              <a:ext uri="{FF2B5EF4-FFF2-40B4-BE49-F238E27FC236}">
                <a16:creationId xmlns:a16="http://schemas.microsoft.com/office/drawing/2014/main" id="{58559853-7ED8-9C54-8D9A-FF50810CB7A8}"/>
              </a:ext>
            </a:extLst>
          </p:cNvPr>
          <p:cNvSpPr txBox="1"/>
          <p:nvPr/>
        </p:nvSpPr>
        <p:spPr>
          <a:xfrm>
            <a:off x="9093207" y="4271656"/>
            <a:ext cx="1419771" cy="861774"/>
          </a:xfrm>
          <a:prstGeom prst="rect">
            <a:avLst/>
          </a:prstGeom>
          <a:noFill/>
        </p:spPr>
        <p:txBody>
          <a:bodyPr wrap="square" rtlCol="0">
            <a:spAutoFit/>
          </a:bodyPr>
          <a:lstStyle/>
          <a:p>
            <a:r>
              <a:rPr lang="vi-VN" sz="5000" dirty="0">
                <a:solidFill>
                  <a:srgbClr val="002060"/>
                </a:solidFill>
                <a:latin typeface="UTM Avo" panose="02040603050506020204" pitchFamily="18" charset="0"/>
              </a:rPr>
              <a:t>39</a:t>
            </a:r>
            <a:endParaRPr lang="en-SG" sz="5000" dirty="0">
              <a:latin typeface="UTM Avo" panose="02040603050506020204" pitchFamily="18" charset="0"/>
            </a:endParaRPr>
          </a:p>
        </p:txBody>
      </p:sp>
    </p:spTree>
    <p:extLst>
      <p:ext uri="{BB962C8B-B14F-4D97-AF65-F5344CB8AC3E}">
        <p14:creationId xmlns:p14="http://schemas.microsoft.com/office/powerpoint/2010/main" val="294867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9" grpId="0"/>
      <p:bldP spid="10" grpId="0"/>
      <p:bldP spid="12" grpId="0"/>
      <p:bldP spid="13" grpId="0"/>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E2D919-CB8D-491D-8413-E1D4E1AF6670}"/>
              </a:ext>
            </a:extLst>
          </p:cNvPr>
          <p:cNvSpPr/>
          <p:nvPr/>
        </p:nvSpPr>
        <p:spPr>
          <a:xfrm>
            <a:off x="286197" y="126999"/>
            <a:ext cx="11762195" cy="660400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B9A7479-85EF-E8CF-8DF1-3B5137294AAD}"/>
              </a:ext>
            </a:extLst>
          </p:cNvPr>
          <p:cNvSpPr txBox="1"/>
          <p:nvPr/>
        </p:nvSpPr>
        <p:spPr>
          <a:xfrm>
            <a:off x="2327303" y="422085"/>
            <a:ext cx="646617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500" b="1" dirty="0">
                <a:solidFill>
                  <a:srgbClr val="0070C0"/>
                </a:solidFill>
                <a:latin typeface="UTM Avo" panose="02040603050506020204" pitchFamily="18" charset="0"/>
              </a:rPr>
              <a:t>2</a:t>
            </a:r>
            <a:r>
              <a:rPr kumimoji="0" lang="vi-VN" sz="45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rPr>
              <a:t>. Số?</a:t>
            </a:r>
            <a:endParaRPr kumimoji="0" lang="en-US" sz="45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endParaRPr>
          </a:p>
        </p:txBody>
      </p:sp>
      <p:pic>
        <p:nvPicPr>
          <p:cNvPr id="3" name="Picture 2">
            <a:extLst>
              <a:ext uri="{FF2B5EF4-FFF2-40B4-BE49-F238E27FC236}">
                <a16:creationId xmlns:a16="http://schemas.microsoft.com/office/drawing/2014/main" id="{0980E641-EC7C-DA79-B4F7-72151798CE11}"/>
              </a:ext>
            </a:extLst>
          </p:cNvPr>
          <p:cNvPicPr>
            <a:picLocks noChangeAspect="1"/>
          </p:cNvPicPr>
          <p:nvPr/>
        </p:nvPicPr>
        <p:blipFill>
          <a:blip r:embed="rId2"/>
          <a:srcRect r="16869"/>
          <a:stretch>
            <a:fillRect/>
          </a:stretch>
        </p:blipFill>
        <p:spPr>
          <a:xfrm>
            <a:off x="4332259" y="723468"/>
            <a:ext cx="7327771" cy="5712447"/>
          </a:xfrm>
          <a:prstGeom prst="rect">
            <a:avLst/>
          </a:prstGeom>
        </p:spPr>
      </p:pic>
      <p:sp>
        <p:nvSpPr>
          <p:cNvPr id="10" name="Rectangle 9">
            <a:extLst>
              <a:ext uri="{FF2B5EF4-FFF2-40B4-BE49-F238E27FC236}">
                <a16:creationId xmlns:a16="http://schemas.microsoft.com/office/drawing/2014/main" id="{E1F89269-0899-7741-6C60-BFE64F04FA18}"/>
              </a:ext>
            </a:extLst>
          </p:cNvPr>
          <p:cNvSpPr/>
          <p:nvPr/>
        </p:nvSpPr>
        <p:spPr>
          <a:xfrm>
            <a:off x="7393040" y="2806494"/>
            <a:ext cx="577007" cy="54669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15</a:t>
            </a:r>
            <a:endParaRPr lang="en-US" sz="2400" b="1" dirty="0">
              <a:solidFill>
                <a:srgbClr val="00B0F0"/>
              </a:solidFill>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08787D03-39F0-22FD-422F-71CD86EDEDE0}"/>
              </a:ext>
            </a:extLst>
          </p:cNvPr>
          <p:cNvSpPr/>
          <p:nvPr/>
        </p:nvSpPr>
        <p:spPr>
          <a:xfrm>
            <a:off x="8619972" y="2822122"/>
            <a:ext cx="577007" cy="54669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16</a:t>
            </a:r>
            <a:endParaRPr lang="en-US" sz="2400" b="1" dirty="0">
              <a:solidFill>
                <a:srgbClr val="00B0F0"/>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E8C69CAA-901E-11BA-6520-F1839377791A}"/>
              </a:ext>
            </a:extLst>
          </p:cNvPr>
          <p:cNvSpPr/>
          <p:nvPr/>
        </p:nvSpPr>
        <p:spPr>
          <a:xfrm>
            <a:off x="7393040" y="3660682"/>
            <a:ext cx="577007" cy="54669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25</a:t>
            </a:r>
            <a:endParaRPr lang="en-US" sz="2400" b="1" dirty="0">
              <a:solidFill>
                <a:srgbClr val="00B0F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9DAA56EE-59AB-5EDC-C381-6C360BB5E58F}"/>
              </a:ext>
            </a:extLst>
          </p:cNvPr>
          <p:cNvSpPr/>
          <p:nvPr/>
        </p:nvSpPr>
        <p:spPr>
          <a:xfrm>
            <a:off x="8619972" y="3676310"/>
            <a:ext cx="577007" cy="54669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26</a:t>
            </a:r>
            <a:endParaRPr lang="en-US" sz="2400" b="1" dirty="0">
              <a:solidFill>
                <a:srgbClr val="00B0F0"/>
              </a:solidFill>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EB13C156-1290-5F14-454B-4F9FDEFD31C3}"/>
              </a:ext>
            </a:extLst>
          </p:cNvPr>
          <p:cNvSpPr/>
          <p:nvPr/>
        </p:nvSpPr>
        <p:spPr>
          <a:xfrm>
            <a:off x="7393040" y="4499242"/>
            <a:ext cx="577007" cy="54669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42</a:t>
            </a:r>
            <a:endParaRPr lang="en-US" sz="2400" b="1" dirty="0">
              <a:solidFill>
                <a:srgbClr val="00B0F0"/>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48245D6F-0189-4C9E-0882-E1FE78AD3393}"/>
              </a:ext>
            </a:extLst>
          </p:cNvPr>
          <p:cNvSpPr/>
          <p:nvPr/>
        </p:nvSpPr>
        <p:spPr>
          <a:xfrm>
            <a:off x="8619972" y="4487438"/>
            <a:ext cx="577007" cy="54669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46</a:t>
            </a:r>
            <a:endParaRPr lang="en-US" sz="2400" b="1" dirty="0">
              <a:solidFill>
                <a:srgbClr val="00B0F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011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5BD97-E57E-AC73-BEE1-F4BB0A7F6785}"/>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3863887-181C-53B6-674B-0B84B38734F3}"/>
              </a:ext>
            </a:extLst>
          </p:cNvPr>
          <p:cNvSpPr/>
          <p:nvPr/>
        </p:nvSpPr>
        <p:spPr>
          <a:xfrm>
            <a:off x="286197" y="126999"/>
            <a:ext cx="11762195" cy="660400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E7F953AD-952B-D9B4-DFE6-85C8A0151F2B}"/>
              </a:ext>
            </a:extLst>
          </p:cNvPr>
          <p:cNvSpPr txBox="1"/>
          <p:nvPr/>
        </p:nvSpPr>
        <p:spPr>
          <a:xfrm>
            <a:off x="931818" y="195663"/>
            <a:ext cx="10615748"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dirty="0">
                <a:solidFill>
                  <a:srgbClr val="0070C0"/>
                </a:solidFill>
                <a:latin typeface="UTM Avo" panose="02040603050506020204" pitchFamily="18" charset="0"/>
              </a:rPr>
              <a:t>3</a:t>
            </a:r>
            <a:r>
              <a:rPr kumimoji="0" lang="vi-VN" sz="28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rPr>
              <a:t>. </a:t>
            </a:r>
            <a:r>
              <a:rPr lang="vi-VN" sz="2800" b="1" dirty="0">
                <a:solidFill>
                  <a:srgbClr val="0070C0"/>
                </a:solidFill>
                <a:latin typeface="UTM Avo" panose="02040603050506020204" pitchFamily="18" charset="0"/>
              </a:rPr>
              <a:t>Bạn Mai gấp được 25 chiếc thuyền giấy. Em Mi gấp được 3 chiếc thuyền giấy. Hỏi cả hai chị em gấp được bao nhiêu chiếc thuyền giấy? </a:t>
            </a:r>
            <a:endParaRPr kumimoji="0" lang="en-US" sz="28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endParaRPr>
          </a:p>
        </p:txBody>
      </p:sp>
      <p:sp>
        <p:nvSpPr>
          <p:cNvPr id="2" name="Rectangle 1">
            <a:extLst>
              <a:ext uri="{FF2B5EF4-FFF2-40B4-BE49-F238E27FC236}">
                <a16:creationId xmlns:a16="http://schemas.microsoft.com/office/drawing/2014/main" id="{4F764499-0F7D-377E-50FF-C0B5A62C5CFE}"/>
              </a:ext>
            </a:extLst>
          </p:cNvPr>
          <p:cNvSpPr/>
          <p:nvPr/>
        </p:nvSpPr>
        <p:spPr>
          <a:xfrm>
            <a:off x="2032784" y="2224691"/>
            <a:ext cx="807259" cy="64311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chemeClr val="tx1"/>
                </a:solidFill>
                <a:latin typeface="UTM Avo" panose="0204060305050602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3715B0DE-7EE6-0F83-A116-656CE5D823B3}"/>
              </a:ext>
            </a:extLst>
          </p:cNvPr>
          <p:cNvSpPr/>
          <p:nvPr/>
        </p:nvSpPr>
        <p:spPr>
          <a:xfrm>
            <a:off x="2925150" y="2238945"/>
            <a:ext cx="754304" cy="628861"/>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002060"/>
                </a:solidFill>
                <a:latin typeface="UTM Avo" panose="02040603050506020204" pitchFamily="18" charset="0"/>
              </a:rPr>
              <a:t>+</a:t>
            </a:r>
            <a:endParaRPr lang="en-US" sz="2400" b="1" dirty="0">
              <a:solidFill>
                <a:srgbClr val="002060"/>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5FED554B-5657-0D01-35DD-BD12F830DE35}"/>
              </a:ext>
            </a:extLst>
          </p:cNvPr>
          <p:cNvSpPr/>
          <p:nvPr/>
        </p:nvSpPr>
        <p:spPr>
          <a:xfrm>
            <a:off x="3771362" y="2238945"/>
            <a:ext cx="739639" cy="628860"/>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chemeClr val="tx1"/>
                </a:solidFill>
                <a:latin typeface="UTM Avo" panose="0204060305050602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858CB51E-5494-0FF6-9F88-4B1669F1D438}"/>
              </a:ext>
            </a:extLst>
          </p:cNvPr>
          <p:cNvSpPr/>
          <p:nvPr/>
        </p:nvSpPr>
        <p:spPr>
          <a:xfrm>
            <a:off x="4596108" y="2238945"/>
            <a:ext cx="739639" cy="628860"/>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002060"/>
                </a:solidFill>
                <a:latin typeface="UTM Avo" panose="02040603050506020204" pitchFamily="18" charset="0"/>
              </a:rPr>
              <a:t>=</a:t>
            </a:r>
            <a:endParaRPr lang="en-US" sz="24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388F8CBB-F061-D218-2FDF-6701D94011A3}"/>
              </a:ext>
            </a:extLst>
          </p:cNvPr>
          <p:cNvSpPr/>
          <p:nvPr/>
        </p:nvSpPr>
        <p:spPr>
          <a:xfrm>
            <a:off x="5427655" y="2238944"/>
            <a:ext cx="739639" cy="628861"/>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chemeClr val="tx1"/>
                </a:solidFill>
                <a:latin typeface="UTM Avo" panose="0204060305050602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63C363D5-78AF-0CD1-EF5E-456944C1AD6B}"/>
              </a:ext>
            </a:extLst>
          </p:cNvPr>
          <p:cNvSpPr/>
          <p:nvPr/>
        </p:nvSpPr>
        <p:spPr>
          <a:xfrm>
            <a:off x="2032784" y="2200743"/>
            <a:ext cx="820877" cy="691010"/>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3500" b="1" dirty="0">
                <a:solidFill>
                  <a:srgbClr val="E97132">
                    <a:lumMod val="50000"/>
                  </a:srgbClr>
                </a:solidFill>
                <a:latin typeface="UTM Avo" panose="02040603050506020204" pitchFamily="18" charset="0"/>
              </a:rPr>
              <a:t>25</a:t>
            </a:r>
            <a:endParaRPr lang="en-US" sz="3500" b="1" dirty="0">
              <a:solidFill>
                <a:srgbClr val="00B0F0"/>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A5F4C403-17E4-FC18-0B73-9085419A560E}"/>
              </a:ext>
            </a:extLst>
          </p:cNvPr>
          <p:cNvSpPr/>
          <p:nvPr/>
        </p:nvSpPr>
        <p:spPr>
          <a:xfrm>
            <a:off x="3780269" y="2238944"/>
            <a:ext cx="739639" cy="628860"/>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3500" b="1" dirty="0">
                <a:solidFill>
                  <a:srgbClr val="E97132">
                    <a:lumMod val="50000"/>
                  </a:srgbClr>
                </a:solidFill>
                <a:latin typeface="UTM Avo" panose="02040603050506020204" pitchFamily="18" charset="0"/>
              </a:rPr>
              <a:t>3</a:t>
            </a:r>
            <a:endParaRPr lang="en-US" sz="3500" b="1" dirty="0">
              <a:solidFill>
                <a:srgbClr val="00B0F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1E96866A-7484-99AF-20C1-3A6D72C98E08}"/>
              </a:ext>
            </a:extLst>
          </p:cNvPr>
          <p:cNvSpPr/>
          <p:nvPr/>
        </p:nvSpPr>
        <p:spPr>
          <a:xfrm>
            <a:off x="5411947" y="2243643"/>
            <a:ext cx="754305" cy="628860"/>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3500" b="1" dirty="0">
                <a:solidFill>
                  <a:srgbClr val="E97132">
                    <a:lumMod val="50000"/>
                  </a:srgbClr>
                </a:solidFill>
                <a:latin typeface="UTM Avo" panose="02040603050506020204" pitchFamily="18" charset="0"/>
              </a:rPr>
              <a:t>28</a:t>
            </a:r>
            <a:endParaRPr lang="en-US" sz="3500" b="1" dirty="0">
              <a:solidFill>
                <a:srgbClr val="00B0F0"/>
              </a:solidFill>
              <a:latin typeface="Cambria" panose="02040503050406030204" pitchFamily="18" charset="0"/>
              <a:ea typeface="Cambria" panose="02040503050406030204" pitchFamily="18" charset="0"/>
            </a:endParaRPr>
          </a:p>
        </p:txBody>
      </p:sp>
      <p:pic>
        <p:nvPicPr>
          <p:cNvPr id="14" name="TING SOUND EFFECT">
            <a:hlinkClick r:id="" action="ppaction://media"/>
            <a:extLst>
              <a:ext uri="{FF2B5EF4-FFF2-40B4-BE49-F238E27FC236}">
                <a16:creationId xmlns:a16="http://schemas.microsoft.com/office/drawing/2014/main" id="{CCB4BD4E-F21F-0870-4D3F-468BB7535F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490813" y="761275"/>
            <a:ext cx="406400" cy="406400"/>
          </a:xfrm>
          <a:prstGeom prst="rect">
            <a:avLst/>
          </a:prstGeom>
        </p:spPr>
      </p:pic>
      <p:pic>
        <p:nvPicPr>
          <p:cNvPr id="15" name="TING SOUND EFFECT">
            <a:hlinkClick r:id="" action="ppaction://media"/>
            <a:extLst>
              <a:ext uri="{FF2B5EF4-FFF2-40B4-BE49-F238E27FC236}">
                <a16:creationId xmlns:a16="http://schemas.microsoft.com/office/drawing/2014/main" id="{8BD8783D-8187-815B-A450-0C89FE17679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643213" y="913675"/>
            <a:ext cx="406400" cy="406400"/>
          </a:xfrm>
          <a:prstGeom prst="rect">
            <a:avLst/>
          </a:prstGeom>
        </p:spPr>
      </p:pic>
      <p:pic>
        <p:nvPicPr>
          <p:cNvPr id="16" name="TING SOUND EFFECT">
            <a:hlinkClick r:id="" action="ppaction://media"/>
            <a:extLst>
              <a:ext uri="{FF2B5EF4-FFF2-40B4-BE49-F238E27FC236}">
                <a16:creationId xmlns:a16="http://schemas.microsoft.com/office/drawing/2014/main" id="{BFBA4AFB-3C8A-C5C5-3ADB-EBCC855744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795613" y="1066075"/>
            <a:ext cx="406400" cy="406400"/>
          </a:xfrm>
          <a:prstGeom prst="rect">
            <a:avLst/>
          </a:prstGeom>
        </p:spPr>
      </p:pic>
      <p:pic>
        <p:nvPicPr>
          <p:cNvPr id="19" name="Picture 18">
            <a:extLst>
              <a:ext uri="{FF2B5EF4-FFF2-40B4-BE49-F238E27FC236}">
                <a16:creationId xmlns:a16="http://schemas.microsoft.com/office/drawing/2014/main" id="{F8E29470-79A4-B4D9-9BDB-110903C7C168}"/>
              </a:ext>
            </a:extLst>
          </p:cNvPr>
          <p:cNvPicPr>
            <a:picLocks noChangeAspect="1"/>
          </p:cNvPicPr>
          <p:nvPr/>
        </p:nvPicPr>
        <p:blipFill>
          <a:blip r:embed="rId5"/>
          <a:stretch>
            <a:fillRect/>
          </a:stretch>
        </p:blipFill>
        <p:spPr>
          <a:xfrm>
            <a:off x="601403" y="2977756"/>
            <a:ext cx="7133494" cy="3110847"/>
          </a:xfrm>
          <a:prstGeom prst="rect">
            <a:avLst/>
          </a:prstGeom>
        </p:spPr>
      </p:pic>
    </p:spTree>
    <p:extLst>
      <p:ext uri="{BB962C8B-B14F-4D97-AF65-F5344CB8AC3E}">
        <p14:creationId xmlns:p14="http://schemas.microsoft.com/office/powerpoint/2010/main" val="275140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 presetClass="mediacall" presetSubtype="0" fill="hold" nodeType="withEffect">
                                  <p:stCondLst>
                                    <p:cond delay="0"/>
                                  </p:stCondLst>
                                  <p:childTnLst>
                                    <p:cmd type="call" cmd="playFrom(0.0)">
                                      <p:cBhvr>
                                        <p:cTn id="9" dur="2089" fill="hold"/>
                                        <p:tgtEl>
                                          <p:spTgt spid="16"/>
                                        </p:tgtEl>
                                      </p:cBhvr>
                                    </p:cmd>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 presetClass="mediacall" presetSubtype="0" fill="hold" nodeType="withEffect">
                                  <p:stCondLst>
                                    <p:cond delay="0"/>
                                  </p:stCondLst>
                                  <p:childTnLst>
                                    <p:cmd type="call" cmd="playFrom(0.0)">
                                      <p:cBhvr>
                                        <p:cTn id="16" dur="2089" fill="hold"/>
                                        <p:tgtEl>
                                          <p:spTgt spid="15"/>
                                        </p:tgtEl>
                                      </p:cBhvr>
                                    </p:cmd>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 presetClass="mediacall" presetSubtype="0" fill="hold" nodeType="withEffect">
                                  <p:stCondLst>
                                    <p:cond delay="0"/>
                                  </p:stCondLst>
                                  <p:childTnLst>
                                    <p:cmd type="call" cmd="playFrom(0.0)">
                                      <p:cBhvr>
                                        <p:cTn id="23" dur="208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4"/>
                </p:tgtEl>
              </p:cMediaNode>
            </p:audio>
            <p:audio>
              <p:cMediaNode vol="80000">
                <p:cTn id="25" fill="hold" display="0">
                  <p:stCondLst>
                    <p:cond delay="indefinite"/>
                  </p:stCondLst>
                  <p:endCondLst>
                    <p:cond evt="onStopAudio" delay="0">
                      <p:tgtEl>
                        <p:sldTgt/>
                      </p:tgtEl>
                    </p:cond>
                  </p:endCondLst>
                </p:cTn>
                <p:tgtEl>
                  <p:spTgt spid="15"/>
                </p:tgtEl>
              </p:cMediaNode>
            </p:audio>
            <p:audio>
              <p:cMediaNode vol="80000">
                <p:cTn id="26" fill="hold" display="0">
                  <p:stCondLst>
                    <p:cond delay="indefinite"/>
                  </p:stCondLst>
                  <p:endCondLst>
                    <p:cond evt="onStopAudio" delay="0">
                      <p:tgtEl>
                        <p:sldTgt/>
                      </p:tgtEl>
                    </p:cond>
                  </p:endCondLst>
                </p:cTn>
                <p:tgtEl>
                  <p:spTgt spid="16"/>
                </p:tgtEl>
              </p:cMediaNode>
            </p:audio>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3BCC1-BE0A-AAF4-8F76-34E49384FA14}"/>
            </a:ext>
          </a:extLst>
        </p:cNvPr>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8D280B0-7F94-B414-89A1-9168783E1C08}"/>
              </a:ext>
            </a:extLst>
          </p:cNvPr>
          <p:cNvSpPr/>
          <p:nvPr/>
        </p:nvSpPr>
        <p:spPr>
          <a:xfrm>
            <a:off x="286197" y="126999"/>
            <a:ext cx="11762195" cy="660400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5BE14E9C-2CF4-3F52-7736-10B3EED66918}"/>
              </a:ext>
            </a:extLst>
          </p:cNvPr>
          <p:cNvSpPr txBox="1"/>
          <p:nvPr/>
        </p:nvSpPr>
        <p:spPr>
          <a:xfrm>
            <a:off x="683393" y="287331"/>
            <a:ext cx="1050116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rPr>
              <a:t>4. Lá sen chỉ chở được 17 chú ếch con. Trên lá sen đang có 14 chú ếch con.</a:t>
            </a:r>
            <a:endParaRPr kumimoji="0" lang="en-US" sz="30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endParaRPr>
          </a:p>
        </p:txBody>
      </p:sp>
      <p:pic>
        <p:nvPicPr>
          <p:cNvPr id="21" name="Picture 20">
            <a:extLst>
              <a:ext uri="{FF2B5EF4-FFF2-40B4-BE49-F238E27FC236}">
                <a16:creationId xmlns:a16="http://schemas.microsoft.com/office/drawing/2014/main" id="{AA3B4157-434E-405F-1A6B-BEBF026CCF0E}"/>
              </a:ext>
            </a:extLst>
          </p:cNvPr>
          <p:cNvPicPr>
            <a:picLocks noChangeAspect="1"/>
          </p:cNvPicPr>
          <p:nvPr/>
        </p:nvPicPr>
        <p:blipFill>
          <a:blip r:embed="rId4"/>
          <a:srcRect l="8182" r="4001"/>
          <a:stretch>
            <a:fillRect/>
          </a:stretch>
        </p:blipFill>
        <p:spPr>
          <a:xfrm>
            <a:off x="561893" y="1463326"/>
            <a:ext cx="7828573" cy="4725807"/>
          </a:xfrm>
          <a:prstGeom prst="rect">
            <a:avLst/>
          </a:prstGeom>
        </p:spPr>
      </p:pic>
      <p:pic>
        <p:nvPicPr>
          <p:cNvPr id="23" name="Picture 22">
            <a:extLst>
              <a:ext uri="{FF2B5EF4-FFF2-40B4-BE49-F238E27FC236}">
                <a16:creationId xmlns:a16="http://schemas.microsoft.com/office/drawing/2014/main" id="{E6150495-2CB0-ADD8-CDC8-505650198E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0466" y="2806853"/>
            <a:ext cx="3438023" cy="3505435"/>
          </a:xfrm>
          <a:prstGeom prst="rect">
            <a:avLst/>
          </a:prstGeom>
        </p:spPr>
      </p:pic>
      <p:sp>
        <p:nvSpPr>
          <p:cNvPr id="25" name="Rectangle 24">
            <a:extLst>
              <a:ext uri="{FF2B5EF4-FFF2-40B4-BE49-F238E27FC236}">
                <a16:creationId xmlns:a16="http://schemas.microsoft.com/office/drawing/2014/main" id="{757870CB-4737-20A0-393F-8ECAAC739B74}"/>
              </a:ext>
            </a:extLst>
          </p:cNvPr>
          <p:cNvSpPr/>
          <p:nvPr/>
        </p:nvSpPr>
        <p:spPr>
          <a:xfrm>
            <a:off x="683392" y="4044609"/>
            <a:ext cx="7487171" cy="639780"/>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ptos" panose="02110004020202020204"/>
                <a:ea typeface="+mn-ea"/>
                <a:cs typeface="+mn-cs"/>
              </a:rPr>
              <a:t>a</a:t>
            </a: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96F30D98-343C-38D1-D104-5BEACE040ACB}"/>
              </a:ext>
            </a:extLst>
          </p:cNvPr>
          <p:cNvSpPr txBox="1"/>
          <p:nvPr/>
        </p:nvSpPr>
        <p:spPr>
          <a:xfrm>
            <a:off x="766522" y="4087500"/>
            <a:ext cx="7623943"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noProof="0" dirty="0">
                <a:ln>
                  <a:noFill/>
                </a:ln>
                <a:solidFill>
                  <a:srgbClr val="C00000"/>
                </a:solidFill>
                <a:effectLst/>
                <a:uLnTx/>
                <a:uFillTx/>
                <a:latin typeface="UTM Avo" panose="02040603050506020204" pitchFamily="18" charset="0"/>
                <a:ea typeface="+mn-ea"/>
                <a:cs typeface="+mn-cs"/>
              </a:rPr>
              <a:t>Tìm đáp án cho hết ếch con lên lá sen. </a:t>
            </a:r>
            <a:endParaRPr kumimoji="0" lang="en-SG" sz="3000" b="0"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27" name="Oval 26">
            <a:extLst>
              <a:ext uri="{FF2B5EF4-FFF2-40B4-BE49-F238E27FC236}">
                <a16:creationId xmlns:a16="http://schemas.microsoft.com/office/drawing/2014/main" id="{F84FE061-4499-92E4-7864-F641D461938A}"/>
              </a:ext>
            </a:extLst>
          </p:cNvPr>
          <p:cNvSpPr/>
          <p:nvPr/>
        </p:nvSpPr>
        <p:spPr>
          <a:xfrm>
            <a:off x="3429001" y="4727280"/>
            <a:ext cx="524934" cy="4826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8" name="TING SOUND EFFECT">
            <a:hlinkClick r:id="" action="ppaction://media"/>
            <a:extLst>
              <a:ext uri="{FF2B5EF4-FFF2-40B4-BE49-F238E27FC236}">
                <a16:creationId xmlns:a16="http://schemas.microsoft.com/office/drawing/2014/main" id="{FFB39DA0-83C2-2995-7B3D-8322F42573B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795613" y="1066075"/>
            <a:ext cx="406400" cy="406400"/>
          </a:xfrm>
          <a:prstGeom prst="rect">
            <a:avLst/>
          </a:prstGeom>
        </p:spPr>
      </p:pic>
    </p:spTree>
    <p:extLst>
      <p:ext uri="{BB962C8B-B14F-4D97-AF65-F5344CB8AC3E}">
        <p14:creationId xmlns:p14="http://schemas.microsoft.com/office/powerpoint/2010/main" val="64218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1" presetClass="mediacall" presetSubtype="0" fill="hold" nodeType="withEffect">
                                  <p:stCondLst>
                                    <p:cond delay="0"/>
                                  </p:stCondLst>
                                  <p:childTnLst>
                                    <p:cmd type="call" cmd="playFrom(0.0)">
                                      <p:cBhvr>
                                        <p:cTn id="25" dur="2089"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8"/>
                </p:tgtEl>
              </p:cMediaNode>
            </p:audio>
          </p:childTnLst>
        </p:cTn>
      </p:par>
    </p:tnLst>
    <p:bldLst>
      <p:bldP spid="25" grpId="0" animBg="1"/>
      <p:bldP spid="26"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4F6F150-6178-5EE8-A150-80980F18AAF0}"/>
              </a:ext>
            </a:extLst>
          </p:cNvPr>
          <p:cNvSpPr/>
          <p:nvPr/>
        </p:nvSpPr>
        <p:spPr>
          <a:xfrm>
            <a:off x="286197" y="126999"/>
            <a:ext cx="11762195" cy="660400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DFB0BFE2-AABE-77E0-0B96-5A4A324887DD}"/>
              </a:ext>
            </a:extLst>
          </p:cNvPr>
          <p:cNvSpPr txBox="1"/>
          <p:nvPr/>
        </p:nvSpPr>
        <p:spPr>
          <a:xfrm>
            <a:off x="683393" y="287331"/>
            <a:ext cx="10501161"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b="1" dirty="0">
                <a:solidFill>
                  <a:srgbClr val="0070C0"/>
                </a:solidFill>
                <a:latin typeface="UTM Avo" panose="02040603050506020204" pitchFamily="18" charset="0"/>
              </a:rPr>
              <a:t>5</a:t>
            </a:r>
            <a:r>
              <a:rPr kumimoji="0" lang="vi-VN" sz="30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rPr>
              <a:t>. Lấy mỗi số trên vỏ sò màu xanh cộng với một số trên vỏ sò màu vàng để được một số trên vỏ sò màu cam. Tìm các phép tính đó. </a:t>
            </a:r>
            <a:endParaRPr kumimoji="0" lang="en-US" sz="3000" b="1" i="0" u="none" strike="noStrike" kern="1200" cap="none" spc="0" normalizeH="0" baseline="0" noProof="0" dirty="0">
              <a:ln>
                <a:noFill/>
              </a:ln>
              <a:solidFill>
                <a:srgbClr val="0070C0"/>
              </a:solidFill>
              <a:effectLst/>
              <a:uLnTx/>
              <a:uFillTx/>
              <a:latin typeface="UTM Avo" panose="02040603050506020204" pitchFamily="18" charset="0"/>
              <a:ea typeface="+mn-ea"/>
              <a:cs typeface="+mn-cs"/>
            </a:endParaRPr>
          </a:p>
        </p:txBody>
      </p:sp>
      <p:sp>
        <p:nvSpPr>
          <p:cNvPr id="10" name="Rectangle 9">
            <a:extLst>
              <a:ext uri="{FF2B5EF4-FFF2-40B4-BE49-F238E27FC236}">
                <a16:creationId xmlns:a16="http://schemas.microsoft.com/office/drawing/2014/main" id="{52AA4581-57F5-B4C2-4147-F1B2D8C0D813}"/>
              </a:ext>
            </a:extLst>
          </p:cNvPr>
          <p:cNvSpPr/>
          <p:nvPr/>
        </p:nvSpPr>
        <p:spPr>
          <a:xfrm>
            <a:off x="8367260" y="4124425"/>
            <a:ext cx="568220" cy="49448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52</a:t>
            </a:r>
            <a:endParaRPr lang="en-US" sz="2400" b="1" dirty="0">
              <a:solidFill>
                <a:srgbClr val="00B0F0"/>
              </a:solidFill>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B67AC6A7-BEEA-D0DC-C16A-87F246382BA8}"/>
              </a:ext>
            </a:extLst>
          </p:cNvPr>
          <p:cNvSpPr/>
          <p:nvPr/>
        </p:nvSpPr>
        <p:spPr>
          <a:xfrm>
            <a:off x="9389365" y="4124425"/>
            <a:ext cx="483421" cy="49448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3</a:t>
            </a:r>
            <a:endParaRPr lang="en-US" sz="2400" b="1" dirty="0">
              <a:solidFill>
                <a:srgbClr val="00B0F0"/>
              </a:solidFill>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41E25B68-0A50-9B41-8051-EAAC9E2D40D0}"/>
              </a:ext>
            </a:extLst>
          </p:cNvPr>
          <p:cNvPicPr>
            <a:picLocks noChangeAspect="1"/>
          </p:cNvPicPr>
          <p:nvPr/>
        </p:nvPicPr>
        <p:blipFill>
          <a:blip r:embed="rId2"/>
          <a:srcRect b="18818"/>
          <a:stretch>
            <a:fillRect/>
          </a:stretch>
        </p:blipFill>
        <p:spPr>
          <a:xfrm>
            <a:off x="1785072" y="1924991"/>
            <a:ext cx="8357555" cy="3827096"/>
          </a:xfrm>
          <a:prstGeom prst="rect">
            <a:avLst/>
          </a:prstGeom>
        </p:spPr>
      </p:pic>
      <p:pic>
        <p:nvPicPr>
          <p:cNvPr id="16" name="Picture 15">
            <a:extLst>
              <a:ext uri="{FF2B5EF4-FFF2-40B4-BE49-F238E27FC236}">
                <a16:creationId xmlns:a16="http://schemas.microsoft.com/office/drawing/2014/main" id="{9AEFC05F-A90B-786A-62F2-FCC92D393177}"/>
              </a:ext>
            </a:extLst>
          </p:cNvPr>
          <p:cNvPicPr>
            <a:picLocks noChangeAspect="1"/>
          </p:cNvPicPr>
          <p:nvPr/>
        </p:nvPicPr>
        <p:blipFill>
          <a:blip r:embed="rId2"/>
          <a:srcRect l="16824" t="82889" r="49281" b="-3254"/>
          <a:stretch>
            <a:fillRect/>
          </a:stretch>
        </p:blipFill>
        <p:spPr>
          <a:xfrm>
            <a:off x="2940492" y="5646910"/>
            <a:ext cx="2725554" cy="923759"/>
          </a:xfrm>
          <a:prstGeom prst="rect">
            <a:avLst/>
          </a:prstGeom>
        </p:spPr>
      </p:pic>
      <p:pic>
        <p:nvPicPr>
          <p:cNvPr id="17" name="Picture 16">
            <a:extLst>
              <a:ext uri="{FF2B5EF4-FFF2-40B4-BE49-F238E27FC236}">
                <a16:creationId xmlns:a16="http://schemas.microsoft.com/office/drawing/2014/main" id="{3AC3BAEF-7CDB-00FA-607E-4F9932486D6E}"/>
              </a:ext>
            </a:extLst>
          </p:cNvPr>
          <p:cNvPicPr>
            <a:picLocks noChangeAspect="1"/>
          </p:cNvPicPr>
          <p:nvPr/>
        </p:nvPicPr>
        <p:blipFill>
          <a:blip r:embed="rId2"/>
          <a:srcRect l="16824" t="82889" r="49281" b="-3254"/>
          <a:stretch>
            <a:fillRect/>
          </a:stretch>
        </p:blipFill>
        <p:spPr>
          <a:xfrm>
            <a:off x="6541559" y="5678205"/>
            <a:ext cx="2725554" cy="923759"/>
          </a:xfrm>
          <a:prstGeom prst="rect">
            <a:avLst/>
          </a:prstGeom>
        </p:spPr>
      </p:pic>
      <p:sp>
        <p:nvSpPr>
          <p:cNvPr id="7" name="Rectangle 6">
            <a:extLst>
              <a:ext uri="{FF2B5EF4-FFF2-40B4-BE49-F238E27FC236}">
                <a16:creationId xmlns:a16="http://schemas.microsoft.com/office/drawing/2014/main" id="{DA70F8C0-DC47-0A41-6BA7-552AD16BE51C}"/>
              </a:ext>
            </a:extLst>
          </p:cNvPr>
          <p:cNvSpPr/>
          <p:nvPr/>
        </p:nvSpPr>
        <p:spPr>
          <a:xfrm>
            <a:off x="3122530" y="5766525"/>
            <a:ext cx="568220" cy="49448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a:solidFill>
                  <a:srgbClr val="E97132">
                    <a:lumMod val="50000"/>
                  </a:srgbClr>
                </a:solidFill>
                <a:latin typeface="UTM Avo" panose="02040603050506020204" pitchFamily="18" charset="0"/>
              </a:rPr>
              <a:t>40</a:t>
            </a:r>
            <a:endParaRPr lang="en-US" sz="2400" b="1" dirty="0">
              <a:solidFill>
                <a:srgbClr val="00B0F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4BCDE8C9-D283-5B2F-1E9E-AF29CA03671A}"/>
              </a:ext>
            </a:extLst>
          </p:cNvPr>
          <p:cNvSpPr/>
          <p:nvPr/>
        </p:nvSpPr>
        <p:spPr>
          <a:xfrm>
            <a:off x="4061558" y="5766525"/>
            <a:ext cx="483421" cy="49448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2</a:t>
            </a:r>
            <a:endParaRPr lang="en-US" sz="2400" b="1" dirty="0">
              <a:solidFill>
                <a:srgbClr val="00B0F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CE27D2BE-06BC-53B4-8C68-2D1D708A1C52}"/>
              </a:ext>
            </a:extLst>
          </p:cNvPr>
          <p:cNvSpPr/>
          <p:nvPr/>
        </p:nvSpPr>
        <p:spPr>
          <a:xfrm>
            <a:off x="5041554" y="5776150"/>
            <a:ext cx="568220" cy="49448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42</a:t>
            </a:r>
            <a:endParaRPr lang="en-US" sz="2400" b="1" dirty="0">
              <a:solidFill>
                <a:srgbClr val="00B0F0"/>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F24617D1-00B6-2888-E468-7456F706EC5D}"/>
              </a:ext>
            </a:extLst>
          </p:cNvPr>
          <p:cNvSpPr/>
          <p:nvPr/>
        </p:nvSpPr>
        <p:spPr>
          <a:xfrm>
            <a:off x="6676468" y="5795400"/>
            <a:ext cx="568220" cy="494484"/>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52</a:t>
            </a:r>
            <a:endParaRPr lang="en-US" sz="2400" b="1" dirty="0">
              <a:solidFill>
                <a:srgbClr val="00B0F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F6F0ADB3-F182-44EE-EB28-398E9FC9CA05}"/>
              </a:ext>
            </a:extLst>
          </p:cNvPr>
          <p:cNvSpPr/>
          <p:nvPr/>
        </p:nvSpPr>
        <p:spPr>
          <a:xfrm>
            <a:off x="7730086" y="5821022"/>
            <a:ext cx="420936" cy="459237"/>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dirty="0">
                <a:solidFill>
                  <a:srgbClr val="E97132">
                    <a:lumMod val="50000"/>
                  </a:srgbClr>
                </a:solidFill>
                <a:latin typeface="UTM Avo" panose="02040603050506020204" pitchFamily="18" charset="0"/>
              </a:rPr>
              <a:t>3</a:t>
            </a:r>
            <a:endParaRPr lang="en-US" sz="2400" b="1" dirty="0">
              <a:solidFill>
                <a:srgbClr val="00B0F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6B370B9C-F464-2311-0199-F965EA22E9D1}"/>
              </a:ext>
            </a:extLst>
          </p:cNvPr>
          <p:cNvSpPr/>
          <p:nvPr/>
        </p:nvSpPr>
        <p:spPr>
          <a:xfrm>
            <a:off x="8594399" y="5830647"/>
            <a:ext cx="568219" cy="459237"/>
          </a:xfrm>
          <a:prstGeom prst="rect">
            <a:avLst/>
          </a:prstGeom>
          <a:solidFill>
            <a:schemeClr val="bg1"/>
          </a:solidFill>
          <a:ln w="38100">
            <a:solidFill>
              <a:srgbClr val="FF7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b="1">
                <a:solidFill>
                  <a:srgbClr val="E97132">
                    <a:lumMod val="50000"/>
                  </a:srgbClr>
                </a:solidFill>
                <a:latin typeface="UTM Avo" panose="02040603050506020204" pitchFamily="18" charset="0"/>
              </a:rPr>
              <a:t>55</a:t>
            </a:r>
            <a:endParaRPr lang="en-US" sz="2400" b="1" dirty="0">
              <a:solidFill>
                <a:srgbClr val="00B0F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1221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8" grpId="0" animBg="1"/>
      <p:bldP spid="9" grpId="0" animBg="1"/>
      <p:bldP spid="12"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232</TotalTime>
  <Words>161</Words>
  <Application>Microsoft Office PowerPoint</Application>
  <PresentationFormat>Widescreen</PresentationFormat>
  <Paragraphs>47</Paragraphs>
  <Slides>6</Slides>
  <Notes>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#9Slide07 HoneyCream</vt:lpstr>
      <vt:lpstr>Aptos</vt:lpstr>
      <vt:lpstr>Arial</vt:lpstr>
      <vt:lpstr>Cambria</vt:lpstr>
      <vt:lpstr>SVN-Newton</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MNT</dc:title>
  <dc:creator>Tư Bùi</dc:creator>
  <cp:keywords>MNT</cp:keywords>
  <cp:lastModifiedBy>Administrator</cp:lastModifiedBy>
  <cp:revision>14</cp:revision>
  <dcterms:created xsi:type="dcterms:W3CDTF">2025-12-14T04:49:15Z</dcterms:created>
  <dcterms:modified xsi:type="dcterms:W3CDTF">2026-03-21T01:32:34Z</dcterms:modified>
</cp:coreProperties>
</file>