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72" r:id="rId3"/>
    <p:sldId id="268" r:id="rId4"/>
    <p:sldId id="275" r:id="rId5"/>
  </p:sldIdLst>
  <p:sldSz cx="18288000" cy="10287000"/>
  <p:notesSz cx="6858000" cy="9144000"/>
  <p:embeddedFontLst>
    <p:embeddedFont>
      <p:font typeface="UTM Avo" panose="02040603050506020204" pitchFamily="18" charset="0"/>
      <p:regular r:id="rId6"/>
      <p:bold r:id="rId7"/>
      <p:italic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700"/>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49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9527CBA0-355D-4D19-A01A-595E0D7DB1C0}"/>
              </a:ext>
            </a:extLst>
          </p:cNvPr>
          <p:cNvPicPr>
            <a:picLocks noChangeAspect="1"/>
          </p:cNvPicPr>
          <p:nvPr userDrawn="1"/>
        </p:nvPicPr>
        <p:blipFill>
          <a:blip r:embed="rId2"/>
          <a:stretch>
            <a:fillRect/>
          </a:stretch>
        </p:blipFill>
        <p:spPr>
          <a:xfrm>
            <a:off x="-5181600" y="-800100"/>
            <a:ext cx="26050245" cy="182338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1C644C58-0F8A-47F6-9C90-78EF36ED1163}"/>
              </a:ext>
            </a:extLst>
          </p:cNvPr>
          <p:cNvPicPr>
            <a:picLocks noChangeAspect="1"/>
          </p:cNvPicPr>
          <p:nvPr userDrawn="1"/>
        </p:nvPicPr>
        <p:blipFill>
          <a:blip r:embed="rId2"/>
          <a:stretch>
            <a:fillRect/>
          </a:stretch>
        </p:blipFill>
        <p:spPr>
          <a:xfrm>
            <a:off x="-5181600" y="-800100"/>
            <a:ext cx="26050245" cy="182338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9CDE26FA-1E3E-4D2E-AB47-D4380D510D89}"/>
              </a:ext>
            </a:extLst>
          </p:cNvPr>
          <p:cNvPicPr>
            <a:picLocks noChangeAspect="1"/>
          </p:cNvPicPr>
          <p:nvPr userDrawn="1"/>
        </p:nvPicPr>
        <p:blipFill>
          <a:blip r:embed="rId13"/>
          <a:stretch>
            <a:fillRect/>
          </a:stretch>
        </p:blipFill>
        <p:spPr>
          <a:xfrm>
            <a:off x="-5181600" y="-800100"/>
            <a:ext cx="26050245" cy="182338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8B228A6-F3B3-4D10-A6FE-35600849F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2477" y="73761"/>
            <a:ext cx="2316681" cy="2316681"/>
          </a:xfrm>
          <a:prstGeom prst="rect">
            <a:avLst/>
          </a:prstGeom>
        </p:spPr>
      </p:pic>
      <p:pic>
        <p:nvPicPr>
          <p:cNvPr id="2" name="Picture 1">
            <a:extLst>
              <a:ext uri="{FF2B5EF4-FFF2-40B4-BE49-F238E27FC236}">
                <a16:creationId xmlns:a16="http://schemas.microsoft.com/office/drawing/2014/main" id="{B76670F7-76E4-4339-9208-F2D3631B1B11}"/>
              </a:ext>
            </a:extLst>
          </p:cNvPr>
          <p:cNvPicPr>
            <a:picLocks noChangeAspect="1"/>
          </p:cNvPicPr>
          <p:nvPr/>
        </p:nvPicPr>
        <p:blipFill>
          <a:blip r:embed="rId3"/>
          <a:stretch>
            <a:fillRect/>
          </a:stretch>
        </p:blipFill>
        <p:spPr>
          <a:xfrm>
            <a:off x="0" y="723900"/>
            <a:ext cx="18288000" cy="5006348"/>
          </a:xfrm>
          <a:prstGeom prst="rect">
            <a:avLst/>
          </a:prstGeom>
        </p:spPr>
      </p:pic>
    </p:spTree>
    <p:extLst>
      <p:ext uri="{BB962C8B-B14F-4D97-AF65-F5344CB8AC3E}">
        <p14:creationId xmlns:p14="http://schemas.microsoft.com/office/powerpoint/2010/main" val="3593573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C7921E-7A4A-4209-A098-D4DE42DBA492}"/>
              </a:ext>
            </a:extLst>
          </p:cNvPr>
          <p:cNvSpPr/>
          <p:nvPr/>
        </p:nvSpPr>
        <p:spPr>
          <a:xfrm>
            <a:off x="374609" y="800100"/>
            <a:ext cx="17538783" cy="9105900"/>
          </a:xfrm>
          <a:custGeom>
            <a:avLst/>
            <a:gdLst>
              <a:gd name="csX0" fmla="*/ 0 w 17538783"/>
              <a:gd name="csY0" fmla="*/ 0 h 9105900"/>
              <a:gd name="csX1" fmla="*/ 233850 w 17538783"/>
              <a:gd name="csY1" fmla="*/ 0 h 9105900"/>
              <a:gd name="csX2" fmla="*/ 292313 w 17538783"/>
              <a:gd name="csY2" fmla="*/ 0 h 9105900"/>
              <a:gd name="csX3" fmla="*/ 350776 w 17538783"/>
              <a:gd name="csY3" fmla="*/ 0 h 9105900"/>
              <a:gd name="csX4" fmla="*/ 584626 w 17538783"/>
              <a:gd name="csY4" fmla="*/ 0 h 9105900"/>
              <a:gd name="csX5" fmla="*/ 1520028 w 17538783"/>
              <a:gd name="csY5" fmla="*/ 0 h 9105900"/>
              <a:gd name="csX6" fmla="*/ 2455430 w 17538783"/>
              <a:gd name="csY6" fmla="*/ 0 h 9105900"/>
              <a:gd name="csX7" fmla="*/ 3390831 w 17538783"/>
              <a:gd name="csY7" fmla="*/ 0 h 9105900"/>
              <a:gd name="csX8" fmla="*/ 3975457 w 17538783"/>
              <a:gd name="csY8" fmla="*/ 0 h 9105900"/>
              <a:gd name="csX9" fmla="*/ 4560084 w 17538783"/>
              <a:gd name="csY9" fmla="*/ 0 h 9105900"/>
              <a:gd name="csX10" fmla="*/ 4618546 w 17538783"/>
              <a:gd name="csY10" fmla="*/ 0 h 9105900"/>
              <a:gd name="csX11" fmla="*/ 5027784 w 17538783"/>
              <a:gd name="csY11" fmla="*/ 0 h 9105900"/>
              <a:gd name="csX12" fmla="*/ 5787798 w 17538783"/>
              <a:gd name="csY12" fmla="*/ 0 h 9105900"/>
              <a:gd name="csX13" fmla="*/ 6547812 w 17538783"/>
              <a:gd name="csY13" fmla="*/ 0 h 9105900"/>
              <a:gd name="csX14" fmla="*/ 6781663 w 17538783"/>
              <a:gd name="csY14" fmla="*/ 0 h 9105900"/>
              <a:gd name="csX15" fmla="*/ 7015513 w 17538783"/>
              <a:gd name="csY15" fmla="*/ 0 h 9105900"/>
              <a:gd name="csX16" fmla="*/ 7775527 w 17538783"/>
              <a:gd name="csY16" fmla="*/ 0 h 9105900"/>
              <a:gd name="csX17" fmla="*/ 8184765 w 17538783"/>
              <a:gd name="csY17" fmla="*/ 0 h 9105900"/>
              <a:gd name="csX18" fmla="*/ 8769391 w 17538783"/>
              <a:gd name="csY18" fmla="*/ 0 h 9105900"/>
              <a:gd name="csX19" fmla="*/ 9529405 w 17538783"/>
              <a:gd name="csY19" fmla="*/ 0 h 9105900"/>
              <a:gd name="csX20" fmla="*/ 9938644 w 17538783"/>
              <a:gd name="csY20" fmla="*/ 0 h 9105900"/>
              <a:gd name="csX21" fmla="*/ 10172494 w 17538783"/>
              <a:gd name="csY21" fmla="*/ 0 h 9105900"/>
              <a:gd name="csX22" fmla="*/ 10932508 w 17538783"/>
              <a:gd name="csY22" fmla="*/ 0 h 9105900"/>
              <a:gd name="csX23" fmla="*/ 10990971 w 17538783"/>
              <a:gd name="csY23" fmla="*/ 0 h 9105900"/>
              <a:gd name="csX24" fmla="*/ 11926372 w 17538783"/>
              <a:gd name="csY24" fmla="*/ 0 h 9105900"/>
              <a:gd name="csX25" fmla="*/ 11984835 w 17538783"/>
              <a:gd name="csY25" fmla="*/ 0 h 9105900"/>
              <a:gd name="csX26" fmla="*/ 12043298 w 17538783"/>
              <a:gd name="csY26" fmla="*/ 0 h 9105900"/>
              <a:gd name="csX27" fmla="*/ 12627924 w 17538783"/>
              <a:gd name="csY27" fmla="*/ 0 h 9105900"/>
              <a:gd name="csX28" fmla="*/ 12686386 w 17538783"/>
              <a:gd name="csY28" fmla="*/ 0 h 9105900"/>
              <a:gd name="csX29" fmla="*/ 13446400 w 17538783"/>
              <a:gd name="csY29" fmla="*/ 0 h 9105900"/>
              <a:gd name="csX30" fmla="*/ 13855639 w 17538783"/>
              <a:gd name="csY30" fmla="*/ 0 h 9105900"/>
              <a:gd name="csX31" fmla="*/ 14615652 w 17538783"/>
              <a:gd name="csY31" fmla="*/ 0 h 9105900"/>
              <a:gd name="csX32" fmla="*/ 14849503 w 17538783"/>
              <a:gd name="csY32" fmla="*/ 0 h 9105900"/>
              <a:gd name="csX33" fmla="*/ 14907966 w 17538783"/>
              <a:gd name="csY33" fmla="*/ 0 h 9105900"/>
              <a:gd name="csX34" fmla="*/ 15492592 w 17538783"/>
              <a:gd name="csY34" fmla="*/ 0 h 9105900"/>
              <a:gd name="csX35" fmla="*/ 16077218 w 17538783"/>
              <a:gd name="csY35" fmla="*/ 0 h 9105900"/>
              <a:gd name="csX36" fmla="*/ 16661844 w 17538783"/>
              <a:gd name="csY36" fmla="*/ 0 h 9105900"/>
              <a:gd name="csX37" fmla="*/ 17538783 w 17538783"/>
              <a:gd name="csY37" fmla="*/ 0 h 9105900"/>
              <a:gd name="csX38" fmla="*/ 17538783 w 17538783"/>
              <a:gd name="csY38" fmla="*/ 387001 h 9105900"/>
              <a:gd name="csX39" fmla="*/ 17538783 w 17538783"/>
              <a:gd name="csY39" fmla="*/ 1138238 h 9105900"/>
              <a:gd name="csX40" fmla="*/ 17538783 w 17538783"/>
              <a:gd name="csY40" fmla="*/ 1525238 h 9105900"/>
              <a:gd name="csX41" fmla="*/ 17538783 w 17538783"/>
              <a:gd name="csY41" fmla="*/ 2185416 h 9105900"/>
              <a:gd name="csX42" fmla="*/ 17538783 w 17538783"/>
              <a:gd name="csY42" fmla="*/ 2572417 h 9105900"/>
              <a:gd name="csX43" fmla="*/ 17538783 w 17538783"/>
              <a:gd name="csY43" fmla="*/ 3323654 h 9105900"/>
              <a:gd name="csX44" fmla="*/ 17538783 w 17538783"/>
              <a:gd name="csY44" fmla="*/ 3710654 h 9105900"/>
              <a:gd name="csX45" fmla="*/ 17538783 w 17538783"/>
              <a:gd name="csY45" fmla="*/ 4279773 h 9105900"/>
              <a:gd name="csX46" fmla="*/ 17538783 w 17538783"/>
              <a:gd name="csY46" fmla="*/ 4757833 h 9105900"/>
              <a:gd name="csX47" fmla="*/ 17538783 w 17538783"/>
              <a:gd name="csY47" fmla="*/ 5053774 h 9105900"/>
              <a:gd name="csX48" fmla="*/ 17538783 w 17538783"/>
              <a:gd name="csY48" fmla="*/ 5713952 h 9105900"/>
              <a:gd name="csX49" fmla="*/ 17538783 w 17538783"/>
              <a:gd name="csY49" fmla="*/ 6100953 h 9105900"/>
              <a:gd name="csX50" fmla="*/ 17538783 w 17538783"/>
              <a:gd name="csY50" fmla="*/ 6396895 h 9105900"/>
              <a:gd name="csX51" fmla="*/ 17538783 w 17538783"/>
              <a:gd name="csY51" fmla="*/ 6874954 h 9105900"/>
              <a:gd name="csX52" fmla="*/ 17538783 w 17538783"/>
              <a:gd name="csY52" fmla="*/ 7626191 h 9105900"/>
              <a:gd name="csX53" fmla="*/ 17538783 w 17538783"/>
              <a:gd name="csY53" fmla="*/ 7922133 h 9105900"/>
              <a:gd name="csX54" fmla="*/ 17538783 w 17538783"/>
              <a:gd name="csY54" fmla="*/ 8491252 h 9105900"/>
              <a:gd name="csX55" fmla="*/ 17538783 w 17538783"/>
              <a:gd name="csY55" fmla="*/ 9105900 h 9105900"/>
              <a:gd name="csX56" fmla="*/ 16954157 w 17538783"/>
              <a:gd name="csY56" fmla="*/ 9105900 h 9105900"/>
              <a:gd name="csX57" fmla="*/ 16369531 w 17538783"/>
              <a:gd name="csY57" fmla="*/ 9105900 h 9105900"/>
              <a:gd name="csX58" fmla="*/ 16135680 w 17538783"/>
              <a:gd name="csY58" fmla="*/ 9105900 h 9105900"/>
              <a:gd name="csX59" fmla="*/ 15200279 w 17538783"/>
              <a:gd name="csY59" fmla="*/ 9105900 h 9105900"/>
              <a:gd name="csX60" fmla="*/ 14264877 w 17538783"/>
              <a:gd name="csY60" fmla="*/ 9105900 h 9105900"/>
              <a:gd name="csX61" fmla="*/ 13329475 w 17538783"/>
              <a:gd name="csY61" fmla="*/ 9105900 h 9105900"/>
              <a:gd name="csX62" fmla="*/ 13271012 w 17538783"/>
              <a:gd name="csY62" fmla="*/ 9105900 h 9105900"/>
              <a:gd name="csX63" fmla="*/ 13212550 w 17538783"/>
              <a:gd name="csY63" fmla="*/ 9105900 h 9105900"/>
              <a:gd name="csX64" fmla="*/ 12803312 w 17538783"/>
              <a:gd name="csY64" fmla="*/ 9105900 h 9105900"/>
              <a:gd name="csX65" fmla="*/ 11867910 w 17538783"/>
              <a:gd name="csY65" fmla="*/ 9105900 h 9105900"/>
              <a:gd name="csX66" fmla="*/ 11634059 w 17538783"/>
              <a:gd name="csY66" fmla="*/ 9105900 h 9105900"/>
              <a:gd name="csX67" fmla="*/ 11575597 w 17538783"/>
              <a:gd name="csY67" fmla="*/ 9105900 h 9105900"/>
              <a:gd name="csX68" fmla="*/ 11517134 w 17538783"/>
              <a:gd name="csY68" fmla="*/ 9105900 h 9105900"/>
              <a:gd name="csX69" fmla="*/ 10581732 w 17538783"/>
              <a:gd name="csY69" fmla="*/ 9105900 h 9105900"/>
              <a:gd name="csX70" fmla="*/ 9821718 w 17538783"/>
              <a:gd name="csY70" fmla="*/ 9105900 h 9105900"/>
              <a:gd name="csX71" fmla="*/ 8886317 w 17538783"/>
              <a:gd name="csY71" fmla="*/ 9105900 h 9105900"/>
              <a:gd name="csX72" fmla="*/ 8652466 w 17538783"/>
              <a:gd name="csY72" fmla="*/ 9105900 h 9105900"/>
              <a:gd name="csX73" fmla="*/ 8594004 w 17538783"/>
              <a:gd name="csY73" fmla="*/ 9105900 h 9105900"/>
              <a:gd name="csX74" fmla="*/ 8184765 w 17538783"/>
              <a:gd name="csY74" fmla="*/ 9105900 h 9105900"/>
              <a:gd name="csX75" fmla="*/ 7249364 w 17538783"/>
              <a:gd name="csY75" fmla="*/ 9105900 h 9105900"/>
              <a:gd name="csX76" fmla="*/ 7015513 w 17538783"/>
              <a:gd name="csY76" fmla="*/ 9105900 h 9105900"/>
              <a:gd name="csX77" fmla="*/ 6957051 w 17538783"/>
              <a:gd name="csY77" fmla="*/ 9105900 h 9105900"/>
              <a:gd name="csX78" fmla="*/ 6723200 w 17538783"/>
              <a:gd name="csY78" fmla="*/ 9105900 h 9105900"/>
              <a:gd name="csX79" fmla="*/ 5787798 w 17538783"/>
              <a:gd name="csY79" fmla="*/ 9105900 h 9105900"/>
              <a:gd name="csX80" fmla="*/ 5729336 w 17538783"/>
              <a:gd name="csY80" fmla="*/ 9105900 h 9105900"/>
              <a:gd name="csX81" fmla="*/ 5495485 w 17538783"/>
              <a:gd name="csY81" fmla="*/ 9105900 h 9105900"/>
              <a:gd name="csX82" fmla="*/ 4735471 w 17538783"/>
              <a:gd name="csY82" fmla="*/ 9105900 h 9105900"/>
              <a:gd name="csX83" fmla="*/ 4326233 w 17538783"/>
              <a:gd name="csY83" fmla="*/ 9105900 h 9105900"/>
              <a:gd name="csX84" fmla="*/ 3390831 w 17538783"/>
              <a:gd name="csY84" fmla="*/ 9105900 h 9105900"/>
              <a:gd name="csX85" fmla="*/ 3156981 w 17538783"/>
              <a:gd name="csY85" fmla="*/ 9105900 h 9105900"/>
              <a:gd name="csX86" fmla="*/ 2923131 w 17538783"/>
              <a:gd name="csY86" fmla="*/ 9105900 h 9105900"/>
              <a:gd name="csX87" fmla="*/ 2864668 w 17538783"/>
              <a:gd name="csY87" fmla="*/ 9105900 h 9105900"/>
              <a:gd name="csX88" fmla="*/ 2455430 w 17538783"/>
              <a:gd name="csY88" fmla="*/ 9105900 h 9105900"/>
              <a:gd name="csX89" fmla="*/ 1870804 w 17538783"/>
              <a:gd name="csY89" fmla="*/ 9105900 h 9105900"/>
              <a:gd name="csX90" fmla="*/ 1636953 w 17538783"/>
              <a:gd name="csY90" fmla="*/ 9105900 h 9105900"/>
              <a:gd name="csX91" fmla="*/ 876939 w 17538783"/>
              <a:gd name="csY91" fmla="*/ 9105900 h 9105900"/>
              <a:gd name="csX92" fmla="*/ 818477 w 17538783"/>
              <a:gd name="csY92" fmla="*/ 9105900 h 9105900"/>
              <a:gd name="csX93" fmla="*/ 0 w 17538783"/>
              <a:gd name="csY93" fmla="*/ 9105900 h 9105900"/>
              <a:gd name="csX94" fmla="*/ 0 w 17538783"/>
              <a:gd name="csY94" fmla="*/ 8718899 h 9105900"/>
              <a:gd name="csX95" fmla="*/ 0 w 17538783"/>
              <a:gd name="csY95" fmla="*/ 8422958 h 9105900"/>
              <a:gd name="csX96" fmla="*/ 0 w 17538783"/>
              <a:gd name="csY96" fmla="*/ 8127016 h 9105900"/>
              <a:gd name="csX97" fmla="*/ 0 w 17538783"/>
              <a:gd name="csY97" fmla="*/ 7648956 h 9105900"/>
              <a:gd name="csX98" fmla="*/ 0 w 17538783"/>
              <a:gd name="csY98" fmla="*/ 6897719 h 9105900"/>
              <a:gd name="csX99" fmla="*/ 0 w 17538783"/>
              <a:gd name="csY99" fmla="*/ 6328601 h 9105900"/>
              <a:gd name="csX100" fmla="*/ 0 w 17538783"/>
              <a:gd name="csY100" fmla="*/ 6032659 h 9105900"/>
              <a:gd name="csX101" fmla="*/ 0 w 17538783"/>
              <a:gd name="csY101" fmla="*/ 5554599 h 9105900"/>
              <a:gd name="csX102" fmla="*/ 0 w 17538783"/>
              <a:gd name="csY102" fmla="*/ 5258657 h 9105900"/>
              <a:gd name="csX103" fmla="*/ 0 w 17538783"/>
              <a:gd name="csY103" fmla="*/ 4871657 h 9105900"/>
              <a:gd name="csX104" fmla="*/ 0 w 17538783"/>
              <a:gd name="csY104" fmla="*/ 4575715 h 9105900"/>
              <a:gd name="csX105" fmla="*/ 0 w 17538783"/>
              <a:gd name="csY105" fmla="*/ 3915537 h 9105900"/>
              <a:gd name="csX106" fmla="*/ 0 w 17538783"/>
              <a:gd name="csY106" fmla="*/ 3437477 h 9105900"/>
              <a:gd name="csX107" fmla="*/ 0 w 17538783"/>
              <a:gd name="csY107" fmla="*/ 2959418 h 9105900"/>
              <a:gd name="csX108" fmla="*/ 0 w 17538783"/>
              <a:gd name="csY108" fmla="*/ 2663476 h 9105900"/>
              <a:gd name="csX109" fmla="*/ 0 w 17538783"/>
              <a:gd name="csY109" fmla="*/ 2367534 h 9105900"/>
              <a:gd name="csX110" fmla="*/ 0 w 17538783"/>
              <a:gd name="csY110" fmla="*/ 1707356 h 9105900"/>
              <a:gd name="csX111" fmla="*/ 0 w 17538783"/>
              <a:gd name="csY111" fmla="*/ 1320356 h 9105900"/>
              <a:gd name="csX112" fmla="*/ 0 w 17538783"/>
              <a:gd name="csY112" fmla="*/ 1024414 h 9105900"/>
              <a:gd name="csX113" fmla="*/ 0 w 17538783"/>
              <a:gd name="csY113" fmla="*/ 0 h 91059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Lst>
            <a:rect l="l" t="t" r="r" b="b"/>
            <a:pathLst>
              <a:path w="17538783" h="9105900" fill="none" extrusionOk="0">
                <a:moveTo>
                  <a:pt x="0" y="0"/>
                </a:moveTo>
                <a:cubicBezTo>
                  <a:pt x="85289" y="-19868"/>
                  <a:pt x="127569" y="9659"/>
                  <a:pt x="233850" y="0"/>
                </a:cubicBezTo>
                <a:cubicBezTo>
                  <a:pt x="340131" y="-9659"/>
                  <a:pt x="275410" y="4017"/>
                  <a:pt x="292313" y="0"/>
                </a:cubicBezTo>
                <a:cubicBezTo>
                  <a:pt x="309216" y="-4017"/>
                  <a:pt x="329523" y="1426"/>
                  <a:pt x="350776" y="0"/>
                </a:cubicBezTo>
                <a:cubicBezTo>
                  <a:pt x="372029" y="-1426"/>
                  <a:pt x="533253" y="18984"/>
                  <a:pt x="584626" y="0"/>
                </a:cubicBezTo>
                <a:cubicBezTo>
                  <a:pt x="635999" y="-18984"/>
                  <a:pt x="1267459" y="83947"/>
                  <a:pt x="1520028" y="0"/>
                </a:cubicBezTo>
                <a:cubicBezTo>
                  <a:pt x="1772597" y="-83947"/>
                  <a:pt x="2216059" y="1425"/>
                  <a:pt x="2455430" y="0"/>
                </a:cubicBezTo>
                <a:cubicBezTo>
                  <a:pt x="2694801" y="-1425"/>
                  <a:pt x="3087636" y="61905"/>
                  <a:pt x="3390831" y="0"/>
                </a:cubicBezTo>
                <a:cubicBezTo>
                  <a:pt x="3694026" y="-61905"/>
                  <a:pt x="3847004" y="37905"/>
                  <a:pt x="3975457" y="0"/>
                </a:cubicBezTo>
                <a:cubicBezTo>
                  <a:pt x="4103910" y="-37905"/>
                  <a:pt x="4362475" y="66808"/>
                  <a:pt x="4560084" y="0"/>
                </a:cubicBezTo>
                <a:cubicBezTo>
                  <a:pt x="4757693" y="-66808"/>
                  <a:pt x="4594425" y="1560"/>
                  <a:pt x="4618546" y="0"/>
                </a:cubicBezTo>
                <a:cubicBezTo>
                  <a:pt x="4642667" y="-1560"/>
                  <a:pt x="4830937" y="24027"/>
                  <a:pt x="5027784" y="0"/>
                </a:cubicBezTo>
                <a:cubicBezTo>
                  <a:pt x="5224631" y="-24027"/>
                  <a:pt x="5410165" y="10471"/>
                  <a:pt x="5787798" y="0"/>
                </a:cubicBezTo>
                <a:cubicBezTo>
                  <a:pt x="6165431" y="-10471"/>
                  <a:pt x="6361233" y="3462"/>
                  <a:pt x="6547812" y="0"/>
                </a:cubicBezTo>
                <a:cubicBezTo>
                  <a:pt x="6734391" y="-3462"/>
                  <a:pt x="6722001" y="21335"/>
                  <a:pt x="6781663" y="0"/>
                </a:cubicBezTo>
                <a:cubicBezTo>
                  <a:pt x="6841325" y="-21335"/>
                  <a:pt x="6926904" y="3667"/>
                  <a:pt x="7015513" y="0"/>
                </a:cubicBezTo>
                <a:cubicBezTo>
                  <a:pt x="7104122" y="-3667"/>
                  <a:pt x="7422375" y="19699"/>
                  <a:pt x="7775527" y="0"/>
                </a:cubicBezTo>
                <a:cubicBezTo>
                  <a:pt x="8128679" y="-19699"/>
                  <a:pt x="8009308" y="34224"/>
                  <a:pt x="8184765" y="0"/>
                </a:cubicBezTo>
                <a:cubicBezTo>
                  <a:pt x="8360222" y="-34224"/>
                  <a:pt x="8556566" y="24849"/>
                  <a:pt x="8769391" y="0"/>
                </a:cubicBezTo>
                <a:cubicBezTo>
                  <a:pt x="8982216" y="-24849"/>
                  <a:pt x="9281504" y="83692"/>
                  <a:pt x="9529405" y="0"/>
                </a:cubicBezTo>
                <a:cubicBezTo>
                  <a:pt x="9777306" y="-83692"/>
                  <a:pt x="9780490" y="9204"/>
                  <a:pt x="9938644" y="0"/>
                </a:cubicBezTo>
                <a:cubicBezTo>
                  <a:pt x="10096798" y="-9204"/>
                  <a:pt x="10068021" y="17421"/>
                  <a:pt x="10172494" y="0"/>
                </a:cubicBezTo>
                <a:cubicBezTo>
                  <a:pt x="10276967" y="-17421"/>
                  <a:pt x="10604383" y="54622"/>
                  <a:pt x="10932508" y="0"/>
                </a:cubicBezTo>
                <a:cubicBezTo>
                  <a:pt x="11260633" y="-54622"/>
                  <a:pt x="10975202" y="738"/>
                  <a:pt x="10990971" y="0"/>
                </a:cubicBezTo>
                <a:cubicBezTo>
                  <a:pt x="11006740" y="-738"/>
                  <a:pt x="11505309" y="46771"/>
                  <a:pt x="11926372" y="0"/>
                </a:cubicBezTo>
                <a:cubicBezTo>
                  <a:pt x="12347435" y="-46771"/>
                  <a:pt x="11963913" y="165"/>
                  <a:pt x="11984835" y="0"/>
                </a:cubicBezTo>
                <a:cubicBezTo>
                  <a:pt x="12005757" y="-165"/>
                  <a:pt x="12024869" y="1637"/>
                  <a:pt x="12043298" y="0"/>
                </a:cubicBezTo>
                <a:cubicBezTo>
                  <a:pt x="12061727" y="-1637"/>
                  <a:pt x="12384074" y="28021"/>
                  <a:pt x="12627924" y="0"/>
                </a:cubicBezTo>
                <a:cubicBezTo>
                  <a:pt x="12871774" y="-28021"/>
                  <a:pt x="12667544" y="6987"/>
                  <a:pt x="12686386" y="0"/>
                </a:cubicBezTo>
                <a:cubicBezTo>
                  <a:pt x="12705228" y="-6987"/>
                  <a:pt x="13103500" y="66195"/>
                  <a:pt x="13446400" y="0"/>
                </a:cubicBezTo>
                <a:cubicBezTo>
                  <a:pt x="13789300" y="-66195"/>
                  <a:pt x="13725948" y="35380"/>
                  <a:pt x="13855639" y="0"/>
                </a:cubicBezTo>
                <a:cubicBezTo>
                  <a:pt x="13985330" y="-35380"/>
                  <a:pt x="14291405" y="13150"/>
                  <a:pt x="14615652" y="0"/>
                </a:cubicBezTo>
                <a:cubicBezTo>
                  <a:pt x="14939899" y="-13150"/>
                  <a:pt x="14748534" y="4594"/>
                  <a:pt x="14849503" y="0"/>
                </a:cubicBezTo>
                <a:cubicBezTo>
                  <a:pt x="14950472" y="-4594"/>
                  <a:pt x="14889885" y="3570"/>
                  <a:pt x="14907966" y="0"/>
                </a:cubicBezTo>
                <a:cubicBezTo>
                  <a:pt x="14926047" y="-3570"/>
                  <a:pt x="15296797" y="37942"/>
                  <a:pt x="15492592" y="0"/>
                </a:cubicBezTo>
                <a:cubicBezTo>
                  <a:pt x="15688387" y="-37942"/>
                  <a:pt x="15953190" y="23028"/>
                  <a:pt x="16077218" y="0"/>
                </a:cubicBezTo>
                <a:cubicBezTo>
                  <a:pt x="16201246" y="-23028"/>
                  <a:pt x="16374484" y="59781"/>
                  <a:pt x="16661844" y="0"/>
                </a:cubicBezTo>
                <a:cubicBezTo>
                  <a:pt x="16949204" y="-59781"/>
                  <a:pt x="17169016" y="21615"/>
                  <a:pt x="17538783" y="0"/>
                </a:cubicBezTo>
                <a:cubicBezTo>
                  <a:pt x="17581185" y="150667"/>
                  <a:pt x="17523609" y="264387"/>
                  <a:pt x="17538783" y="387001"/>
                </a:cubicBezTo>
                <a:cubicBezTo>
                  <a:pt x="17553957" y="509615"/>
                  <a:pt x="17485617" y="817704"/>
                  <a:pt x="17538783" y="1138238"/>
                </a:cubicBezTo>
                <a:cubicBezTo>
                  <a:pt x="17591949" y="1458772"/>
                  <a:pt x="17535047" y="1360611"/>
                  <a:pt x="17538783" y="1525238"/>
                </a:cubicBezTo>
                <a:cubicBezTo>
                  <a:pt x="17542519" y="1689865"/>
                  <a:pt x="17510622" y="1894261"/>
                  <a:pt x="17538783" y="2185416"/>
                </a:cubicBezTo>
                <a:cubicBezTo>
                  <a:pt x="17566944" y="2476571"/>
                  <a:pt x="17513000" y="2380166"/>
                  <a:pt x="17538783" y="2572417"/>
                </a:cubicBezTo>
                <a:cubicBezTo>
                  <a:pt x="17564566" y="2764668"/>
                  <a:pt x="17486035" y="2990938"/>
                  <a:pt x="17538783" y="3323654"/>
                </a:cubicBezTo>
                <a:cubicBezTo>
                  <a:pt x="17591531" y="3656370"/>
                  <a:pt x="17522020" y="3620655"/>
                  <a:pt x="17538783" y="3710654"/>
                </a:cubicBezTo>
                <a:cubicBezTo>
                  <a:pt x="17555546" y="3800653"/>
                  <a:pt x="17492916" y="4072903"/>
                  <a:pt x="17538783" y="4279773"/>
                </a:cubicBezTo>
                <a:cubicBezTo>
                  <a:pt x="17584650" y="4486643"/>
                  <a:pt x="17499696" y="4615839"/>
                  <a:pt x="17538783" y="4757833"/>
                </a:cubicBezTo>
                <a:cubicBezTo>
                  <a:pt x="17577870" y="4899827"/>
                  <a:pt x="17532494" y="4934448"/>
                  <a:pt x="17538783" y="5053774"/>
                </a:cubicBezTo>
                <a:cubicBezTo>
                  <a:pt x="17545072" y="5173100"/>
                  <a:pt x="17521515" y="5501493"/>
                  <a:pt x="17538783" y="5713952"/>
                </a:cubicBezTo>
                <a:cubicBezTo>
                  <a:pt x="17556051" y="5926411"/>
                  <a:pt x="17518857" y="5949586"/>
                  <a:pt x="17538783" y="6100953"/>
                </a:cubicBezTo>
                <a:cubicBezTo>
                  <a:pt x="17558709" y="6252320"/>
                  <a:pt x="17525947" y="6287074"/>
                  <a:pt x="17538783" y="6396895"/>
                </a:cubicBezTo>
                <a:cubicBezTo>
                  <a:pt x="17551619" y="6506716"/>
                  <a:pt x="17536324" y="6636739"/>
                  <a:pt x="17538783" y="6874954"/>
                </a:cubicBezTo>
                <a:cubicBezTo>
                  <a:pt x="17541242" y="7113169"/>
                  <a:pt x="17469266" y="7366870"/>
                  <a:pt x="17538783" y="7626191"/>
                </a:cubicBezTo>
                <a:cubicBezTo>
                  <a:pt x="17608300" y="7885512"/>
                  <a:pt x="17524255" y="7810800"/>
                  <a:pt x="17538783" y="7922133"/>
                </a:cubicBezTo>
                <a:cubicBezTo>
                  <a:pt x="17553311" y="8033466"/>
                  <a:pt x="17518870" y="8320793"/>
                  <a:pt x="17538783" y="8491252"/>
                </a:cubicBezTo>
                <a:cubicBezTo>
                  <a:pt x="17558696" y="8661711"/>
                  <a:pt x="17533765" y="8954624"/>
                  <a:pt x="17538783" y="9105900"/>
                </a:cubicBezTo>
                <a:cubicBezTo>
                  <a:pt x="17399915" y="9116905"/>
                  <a:pt x="17215108" y="9040656"/>
                  <a:pt x="16954157" y="9105900"/>
                </a:cubicBezTo>
                <a:cubicBezTo>
                  <a:pt x="16693206" y="9171144"/>
                  <a:pt x="16649568" y="9095907"/>
                  <a:pt x="16369531" y="9105900"/>
                </a:cubicBezTo>
                <a:cubicBezTo>
                  <a:pt x="16089494" y="9115893"/>
                  <a:pt x="16208220" y="9100851"/>
                  <a:pt x="16135680" y="9105900"/>
                </a:cubicBezTo>
                <a:cubicBezTo>
                  <a:pt x="16063140" y="9110949"/>
                  <a:pt x="15643228" y="9086413"/>
                  <a:pt x="15200279" y="9105900"/>
                </a:cubicBezTo>
                <a:cubicBezTo>
                  <a:pt x="14757330" y="9125387"/>
                  <a:pt x="14516164" y="9004572"/>
                  <a:pt x="14264877" y="9105900"/>
                </a:cubicBezTo>
                <a:cubicBezTo>
                  <a:pt x="14013590" y="9207228"/>
                  <a:pt x="13542232" y="9064665"/>
                  <a:pt x="13329475" y="9105900"/>
                </a:cubicBezTo>
                <a:cubicBezTo>
                  <a:pt x="13116718" y="9147135"/>
                  <a:pt x="13294903" y="9103899"/>
                  <a:pt x="13271012" y="9105900"/>
                </a:cubicBezTo>
                <a:cubicBezTo>
                  <a:pt x="13247121" y="9107901"/>
                  <a:pt x="13235571" y="9101071"/>
                  <a:pt x="13212550" y="9105900"/>
                </a:cubicBezTo>
                <a:cubicBezTo>
                  <a:pt x="13189529" y="9110729"/>
                  <a:pt x="12960865" y="9061297"/>
                  <a:pt x="12803312" y="9105900"/>
                </a:cubicBezTo>
                <a:cubicBezTo>
                  <a:pt x="12645759" y="9150503"/>
                  <a:pt x="12298364" y="9047015"/>
                  <a:pt x="11867910" y="9105900"/>
                </a:cubicBezTo>
                <a:cubicBezTo>
                  <a:pt x="11437456" y="9164785"/>
                  <a:pt x="11738412" y="9087108"/>
                  <a:pt x="11634059" y="9105900"/>
                </a:cubicBezTo>
                <a:cubicBezTo>
                  <a:pt x="11529706" y="9124692"/>
                  <a:pt x="11603902" y="9102006"/>
                  <a:pt x="11575597" y="9105900"/>
                </a:cubicBezTo>
                <a:cubicBezTo>
                  <a:pt x="11547292" y="9109794"/>
                  <a:pt x="11529819" y="9105346"/>
                  <a:pt x="11517134" y="9105900"/>
                </a:cubicBezTo>
                <a:cubicBezTo>
                  <a:pt x="11504449" y="9106454"/>
                  <a:pt x="11047279" y="9034259"/>
                  <a:pt x="10581732" y="9105900"/>
                </a:cubicBezTo>
                <a:cubicBezTo>
                  <a:pt x="10116185" y="9177541"/>
                  <a:pt x="9982812" y="9090345"/>
                  <a:pt x="9821718" y="9105900"/>
                </a:cubicBezTo>
                <a:cubicBezTo>
                  <a:pt x="9660624" y="9121455"/>
                  <a:pt x="9303649" y="9044319"/>
                  <a:pt x="8886317" y="9105900"/>
                </a:cubicBezTo>
                <a:cubicBezTo>
                  <a:pt x="8468985" y="9167481"/>
                  <a:pt x="8715586" y="9097963"/>
                  <a:pt x="8652466" y="9105900"/>
                </a:cubicBezTo>
                <a:cubicBezTo>
                  <a:pt x="8589346" y="9113837"/>
                  <a:pt x="8619463" y="9101064"/>
                  <a:pt x="8594004" y="9105900"/>
                </a:cubicBezTo>
                <a:cubicBezTo>
                  <a:pt x="8568545" y="9110736"/>
                  <a:pt x="8355010" y="9072649"/>
                  <a:pt x="8184765" y="9105900"/>
                </a:cubicBezTo>
                <a:cubicBezTo>
                  <a:pt x="8014520" y="9139151"/>
                  <a:pt x="7645769" y="9054985"/>
                  <a:pt x="7249364" y="9105900"/>
                </a:cubicBezTo>
                <a:cubicBezTo>
                  <a:pt x="6852959" y="9156815"/>
                  <a:pt x="7073421" y="9078790"/>
                  <a:pt x="7015513" y="9105900"/>
                </a:cubicBezTo>
                <a:cubicBezTo>
                  <a:pt x="6957605" y="9133010"/>
                  <a:pt x="6970180" y="9099830"/>
                  <a:pt x="6957051" y="9105900"/>
                </a:cubicBezTo>
                <a:cubicBezTo>
                  <a:pt x="6943922" y="9111970"/>
                  <a:pt x="6780909" y="9088821"/>
                  <a:pt x="6723200" y="9105900"/>
                </a:cubicBezTo>
                <a:cubicBezTo>
                  <a:pt x="6665491" y="9122979"/>
                  <a:pt x="6002013" y="9010690"/>
                  <a:pt x="5787798" y="9105900"/>
                </a:cubicBezTo>
                <a:cubicBezTo>
                  <a:pt x="5573583" y="9201110"/>
                  <a:pt x="5749217" y="9104352"/>
                  <a:pt x="5729336" y="9105900"/>
                </a:cubicBezTo>
                <a:cubicBezTo>
                  <a:pt x="5709455" y="9107448"/>
                  <a:pt x="5564973" y="9090560"/>
                  <a:pt x="5495485" y="9105900"/>
                </a:cubicBezTo>
                <a:cubicBezTo>
                  <a:pt x="5425997" y="9121240"/>
                  <a:pt x="4970002" y="9065496"/>
                  <a:pt x="4735471" y="9105900"/>
                </a:cubicBezTo>
                <a:cubicBezTo>
                  <a:pt x="4500940" y="9146304"/>
                  <a:pt x="4509532" y="9081750"/>
                  <a:pt x="4326233" y="9105900"/>
                </a:cubicBezTo>
                <a:cubicBezTo>
                  <a:pt x="4142934" y="9130050"/>
                  <a:pt x="3656134" y="9011351"/>
                  <a:pt x="3390831" y="9105900"/>
                </a:cubicBezTo>
                <a:cubicBezTo>
                  <a:pt x="3125528" y="9200449"/>
                  <a:pt x="3206307" y="9081314"/>
                  <a:pt x="3156981" y="9105900"/>
                </a:cubicBezTo>
                <a:cubicBezTo>
                  <a:pt x="3107655" y="9130486"/>
                  <a:pt x="2971362" y="9098093"/>
                  <a:pt x="2923131" y="9105900"/>
                </a:cubicBezTo>
                <a:cubicBezTo>
                  <a:pt x="2874900" y="9113707"/>
                  <a:pt x="2892696" y="9104769"/>
                  <a:pt x="2864668" y="9105900"/>
                </a:cubicBezTo>
                <a:cubicBezTo>
                  <a:pt x="2836640" y="9107031"/>
                  <a:pt x="2563056" y="9063935"/>
                  <a:pt x="2455430" y="9105900"/>
                </a:cubicBezTo>
                <a:cubicBezTo>
                  <a:pt x="2347804" y="9147865"/>
                  <a:pt x="2025928" y="9082521"/>
                  <a:pt x="1870804" y="9105900"/>
                </a:cubicBezTo>
                <a:cubicBezTo>
                  <a:pt x="1715680" y="9129279"/>
                  <a:pt x="1735612" y="9091400"/>
                  <a:pt x="1636953" y="9105900"/>
                </a:cubicBezTo>
                <a:cubicBezTo>
                  <a:pt x="1538294" y="9120400"/>
                  <a:pt x="1094157" y="9016604"/>
                  <a:pt x="876939" y="9105900"/>
                </a:cubicBezTo>
                <a:cubicBezTo>
                  <a:pt x="659721" y="9195196"/>
                  <a:pt x="833896" y="9099602"/>
                  <a:pt x="818477" y="9105900"/>
                </a:cubicBezTo>
                <a:cubicBezTo>
                  <a:pt x="803058" y="9112198"/>
                  <a:pt x="324583" y="9070156"/>
                  <a:pt x="0" y="9105900"/>
                </a:cubicBezTo>
                <a:cubicBezTo>
                  <a:pt x="-37648" y="8969432"/>
                  <a:pt x="36268" y="8846732"/>
                  <a:pt x="0" y="8718899"/>
                </a:cubicBezTo>
                <a:cubicBezTo>
                  <a:pt x="-36268" y="8591066"/>
                  <a:pt x="33199" y="8524379"/>
                  <a:pt x="0" y="8422958"/>
                </a:cubicBezTo>
                <a:cubicBezTo>
                  <a:pt x="-33199" y="8321537"/>
                  <a:pt x="22239" y="8225826"/>
                  <a:pt x="0" y="8127016"/>
                </a:cubicBezTo>
                <a:cubicBezTo>
                  <a:pt x="-22239" y="8028206"/>
                  <a:pt x="33651" y="7787102"/>
                  <a:pt x="0" y="7648956"/>
                </a:cubicBezTo>
                <a:cubicBezTo>
                  <a:pt x="-33651" y="7510810"/>
                  <a:pt x="16548" y="7130431"/>
                  <a:pt x="0" y="6897719"/>
                </a:cubicBezTo>
                <a:cubicBezTo>
                  <a:pt x="-16548" y="6665007"/>
                  <a:pt x="1059" y="6466483"/>
                  <a:pt x="0" y="6328601"/>
                </a:cubicBezTo>
                <a:cubicBezTo>
                  <a:pt x="-1059" y="6190719"/>
                  <a:pt x="699" y="6100295"/>
                  <a:pt x="0" y="6032659"/>
                </a:cubicBezTo>
                <a:cubicBezTo>
                  <a:pt x="-699" y="5965023"/>
                  <a:pt x="3384" y="5674775"/>
                  <a:pt x="0" y="5554599"/>
                </a:cubicBezTo>
                <a:cubicBezTo>
                  <a:pt x="-3384" y="5434423"/>
                  <a:pt x="7155" y="5345474"/>
                  <a:pt x="0" y="5258657"/>
                </a:cubicBezTo>
                <a:cubicBezTo>
                  <a:pt x="-7155" y="5171840"/>
                  <a:pt x="43353" y="5054187"/>
                  <a:pt x="0" y="4871657"/>
                </a:cubicBezTo>
                <a:cubicBezTo>
                  <a:pt x="-43353" y="4689127"/>
                  <a:pt x="3934" y="4686733"/>
                  <a:pt x="0" y="4575715"/>
                </a:cubicBezTo>
                <a:cubicBezTo>
                  <a:pt x="-3934" y="4464697"/>
                  <a:pt x="60189" y="4205678"/>
                  <a:pt x="0" y="3915537"/>
                </a:cubicBezTo>
                <a:cubicBezTo>
                  <a:pt x="-60189" y="3625396"/>
                  <a:pt x="9660" y="3662348"/>
                  <a:pt x="0" y="3437477"/>
                </a:cubicBezTo>
                <a:cubicBezTo>
                  <a:pt x="-9660" y="3212606"/>
                  <a:pt x="53930" y="3174672"/>
                  <a:pt x="0" y="2959418"/>
                </a:cubicBezTo>
                <a:cubicBezTo>
                  <a:pt x="-53930" y="2744164"/>
                  <a:pt x="4416" y="2760532"/>
                  <a:pt x="0" y="2663476"/>
                </a:cubicBezTo>
                <a:cubicBezTo>
                  <a:pt x="-4416" y="2566420"/>
                  <a:pt x="8881" y="2430583"/>
                  <a:pt x="0" y="2367534"/>
                </a:cubicBezTo>
                <a:cubicBezTo>
                  <a:pt x="-8881" y="2304485"/>
                  <a:pt x="78145" y="1956109"/>
                  <a:pt x="0" y="1707356"/>
                </a:cubicBezTo>
                <a:cubicBezTo>
                  <a:pt x="-78145" y="1458603"/>
                  <a:pt x="13124" y="1429095"/>
                  <a:pt x="0" y="1320356"/>
                </a:cubicBezTo>
                <a:cubicBezTo>
                  <a:pt x="-13124" y="1211617"/>
                  <a:pt x="34267" y="1102314"/>
                  <a:pt x="0" y="1024414"/>
                </a:cubicBezTo>
                <a:cubicBezTo>
                  <a:pt x="-34267" y="946514"/>
                  <a:pt x="120452" y="341294"/>
                  <a:pt x="0" y="0"/>
                </a:cubicBezTo>
                <a:close/>
              </a:path>
              <a:path w="17538783" h="9105900" stroke="0" extrusionOk="0">
                <a:moveTo>
                  <a:pt x="0" y="0"/>
                </a:moveTo>
                <a:cubicBezTo>
                  <a:pt x="189169" y="-21345"/>
                  <a:pt x="254764" y="34809"/>
                  <a:pt x="409238" y="0"/>
                </a:cubicBezTo>
                <a:cubicBezTo>
                  <a:pt x="563712" y="-34809"/>
                  <a:pt x="728344" y="540"/>
                  <a:pt x="993864" y="0"/>
                </a:cubicBezTo>
                <a:cubicBezTo>
                  <a:pt x="1259384" y="-540"/>
                  <a:pt x="1282275" y="45550"/>
                  <a:pt x="1403103" y="0"/>
                </a:cubicBezTo>
                <a:cubicBezTo>
                  <a:pt x="1523931" y="-45550"/>
                  <a:pt x="1544911" y="6026"/>
                  <a:pt x="1636953" y="0"/>
                </a:cubicBezTo>
                <a:cubicBezTo>
                  <a:pt x="1728995" y="-6026"/>
                  <a:pt x="2092972" y="48701"/>
                  <a:pt x="2396967" y="0"/>
                </a:cubicBezTo>
                <a:cubicBezTo>
                  <a:pt x="2700962" y="-48701"/>
                  <a:pt x="2948235" y="237"/>
                  <a:pt x="3332369" y="0"/>
                </a:cubicBezTo>
                <a:cubicBezTo>
                  <a:pt x="3716503" y="-237"/>
                  <a:pt x="3494109" y="25221"/>
                  <a:pt x="3566219" y="0"/>
                </a:cubicBezTo>
                <a:cubicBezTo>
                  <a:pt x="3638329" y="-25221"/>
                  <a:pt x="3737983" y="15214"/>
                  <a:pt x="3800070" y="0"/>
                </a:cubicBezTo>
                <a:cubicBezTo>
                  <a:pt x="3862157" y="-15214"/>
                  <a:pt x="4099579" y="32927"/>
                  <a:pt x="4209308" y="0"/>
                </a:cubicBezTo>
                <a:cubicBezTo>
                  <a:pt x="4319037" y="-32927"/>
                  <a:pt x="4837601" y="90382"/>
                  <a:pt x="5144710" y="0"/>
                </a:cubicBezTo>
                <a:cubicBezTo>
                  <a:pt x="5451819" y="-90382"/>
                  <a:pt x="5567365" y="40702"/>
                  <a:pt x="5729336" y="0"/>
                </a:cubicBezTo>
                <a:cubicBezTo>
                  <a:pt x="5891307" y="-40702"/>
                  <a:pt x="5760027" y="6929"/>
                  <a:pt x="5787798" y="0"/>
                </a:cubicBezTo>
                <a:cubicBezTo>
                  <a:pt x="5815569" y="-6929"/>
                  <a:pt x="6334740" y="82401"/>
                  <a:pt x="6547812" y="0"/>
                </a:cubicBezTo>
                <a:cubicBezTo>
                  <a:pt x="6760884" y="-82401"/>
                  <a:pt x="6780522" y="16819"/>
                  <a:pt x="6957051" y="0"/>
                </a:cubicBezTo>
                <a:cubicBezTo>
                  <a:pt x="7133580" y="-16819"/>
                  <a:pt x="7229094" y="29790"/>
                  <a:pt x="7366289" y="0"/>
                </a:cubicBezTo>
                <a:cubicBezTo>
                  <a:pt x="7503484" y="-29790"/>
                  <a:pt x="7483774" y="17534"/>
                  <a:pt x="7600139" y="0"/>
                </a:cubicBezTo>
                <a:cubicBezTo>
                  <a:pt x="7716504" y="-17534"/>
                  <a:pt x="7913594" y="53923"/>
                  <a:pt x="8184765" y="0"/>
                </a:cubicBezTo>
                <a:cubicBezTo>
                  <a:pt x="8455936" y="-53923"/>
                  <a:pt x="8363132" y="11269"/>
                  <a:pt x="8418616" y="0"/>
                </a:cubicBezTo>
                <a:cubicBezTo>
                  <a:pt x="8474100" y="-11269"/>
                  <a:pt x="8463240" y="6847"/>
                  <a:pt x="8477078" y="0"/>
                </a:cubicBezTo>
                <a:cubicBezTo>
                  <a:pt x="8490916" y="-6847"/>
                  <a:pt x="8833503" y="4593"/>
                  <a:pt x="9061705" y="0"/>
                </a:cubicBezTo>
                <a:cubicBezTo>
                  <a:pt x="9289907" y="-4593"/>
                  <a:pt x="9550305" y="54794"/>
                  <a:pt x="9997106" y="0"/>
                </a:cubicBezTo>
                <a:cubicBezTo>
                  <a:pt x="10443907" y="-54794"/>
                  <a:pt x="10442779" y="22603"/>
                  <a:pt x="10581732" y="0"/>
                </a:cubicBezTo>
                <a:cubicBezTo>
                  <a:pt x="10720685" y="-22603"/>
                  <a:pt x="11130370" y="8802"/>
                  <a:pt x="11341746" y="0"/>
                </a:cubicBezTo>
                <a:cubicBezTo>
                  <a:pt x="11553122" y="-8802"/>
                  <a:pt x="11578253" y="4678"/>
                  <a:pt x="11750985" y="0"/>
                </a:cubicBezTo>
                <a:cubicBezTo>
                  <a:pt x="11923717" y="-4678"/>
                  <a:pt x="11796862" y="3402"/>
                  <a:pt x="11809447" y="0"/>
                </a:cubicBezTo>
                <a:cubicBezTo>
                  <a:pt x="11822032" y="-3402"/>
                  <a:pt x="11852597" y="6766"/>
                  <a:pt x="11867910" y="0"/>
                </a:cubicBezTo>
                <a:cubicBezTo>
                  <a:pt x="11883223" y="-6766"/>
                  <a:pt x="12195195" y="57476"/>
                  <a:pt x="12452536" y="0"/>
                </a:cubicBezTo>
                <a:cubicBezTo>
                  <a:pt x="12709877" y="-57476"/>
                  <a:pt x="12944283" y="18372"/>
                  <a:pt x="13212550" y="0"/>
                </a:cubicBezTo>
                <a:cubicBezTo>
                  <a:pt x="13480817" y="-18372"/>
                  <a:pt x="13483308" y="33384"/>
                  <a:pt x="13621788" y="0"/>
                </a:cubicBezTo>
                <a:cubicBezTo>
                  <a:pt x="13760268" y="-33384"/>
                  <a:pt x="14366520" y="19919"/>
                  <a:pt x="14557190" y="0"/>
                </a:cubicBezTo>
                <a:cubicBezTo>
                  <a:pt x="14747860" y="-19919"/>
                  <a:pt x="15066000" y="82178"/>
                  <a:pt x="15317204" y="0"/>
                </a:cubicBezTo>
                <a:cubicBezTo>
                  <a:pt x="15568408" y="-82178"/>
                  <a:pt x="15468361" y="22558"/>
                  <a:pt x="15551054" y="0"/>
                </a:cubicBezTo>
                <a:cubicBezTo>
                  <a:pt x="15633747" y="-22558"/>
                  <a:pt x="16070819" y="74056"/>
                  <a:pt x="16311068" y="0"/>
                </a:cubicBezTo>
                <a:cubicBezTo>
                  <a:pt x="16551317" y="-74056"/>
                  <a:pt x="17105944" y="2607"/>
                  <a:pt x="17538783" y="0"/>
                </a:cubicBezTo>
                <a:cubicBezTo>
                  <a:pt x="17547147" y="73911"/>
                  <a:pt x="17524401" y="203873"/>
                  <a:pt x="17538783" y="295942"/>
                </a:cubicBezTo>
                <a:cubicBezTo>
                  <a:pt x="17553165" y="388011"/>
                  <a:pt x="17508904" y="490430"/>
                  <a:pt x="17538783" y="591884"/>
                </a:cubicBezTo>
                <a:cubicBezTo>
                  <a:pt x="17568662" y="693338"/>
                  <a:pt x="17472201" y="925953"/>
                  <a:pt x="17538783" y="1252061"/>
                </a:cubicBezTo>
                <a:cubicBezTo>
                  <a:pt x="17605365" y="1578169"/>
                  <a:pt x="17507684" y="1769494"/>
                  <a:pt x="17538783" y="2003298"/>
                </a:cubicBezTo>
                <a:cubicBezTo>
                  <a:pt x="17569882" y="2237102"/>
                  <a:pt x="17487409" y="2361079"/>
                  <a:pt x="17538783" y="2572417"/>
                </a:cubicBezTo>
                <a:cubicBezTo>
                  <a:pt x="17590157" y="2783755"/>
                  <a:pt x="17473684" y="3012110"/>
                  <a:pt x="17538783" y="3141536"/>
                </a:cubicBezTo>
                <a:cubicBezTo>
                  <a:pt x="17603882" y="3270962"/>
                  <a:pt x="17518874" y="3414967"/>
                  <a:pt x="17538783" y="3528536"/>
                </a:cubicBezTo>
                <a:cubicBezTo>
                  <a:pt x="17558692" y="3642105"/>
                  <a:pt x="17502320" y="3790236"/>
                  <a:pt x="17538783" y="3915537"/>
                </a:cubicBezTo>
                <a:cubicBezTo>
                  <a:pt x="17575246" y="4040838"/>
                  <a:pt x="17483348" y="4215252"/>
                  <a:pt x="17538783" y="4484656"/>
                </a:cubicBezTo>
                <a:cubicBezTo>
                  <a:pt x="17594218" y="4754060"/>
                  <a:pt x="17508347" y="4707850"/>
                  <a:pt x="17538783" y="4780598"/>
                </a:cubicBezTo>
                <a:cubicBezTo>
                  <a:pt x="17569219" y="4853346"/>
                  <a:pt x="17476699" y="5120173"/>
                  <a:pt x="17538783" y="5440775"/>
                </a:cubicBezTo>
                <a:cubicBezTo>
                  <a:pt x="17600867" y="5761377"/>
                  <a:pt x="17521132" y="5676551"/>
                  <a:pt x="17538783" y="5736717"/>
                </a:cubicBezTo>
                <a:cubicBezTo>
                  <a:pt x="17556434" y="5796883"/>
                  <a:pt x="17514067" y="6140318"/>
                  <a:pt x="17538783" y="6305836"/>
                </a:cubicBezTo>
                <a:cubicBezTo>
                  <a:pt x="17563499" y="6471354"/>
                  <a:pt x="17494314" y="6649027"/>
                  <a:pt x="17538783" y="6966014"/>
                </a:cubicBezTo>
                <a:cubicBezTo>
                  <a:pt x="17583252" y="7283001"/>
                  <a:pt x="17485176" y="7314479"/>
                  <a:pt x="17538783" y="7626191"/>
                </a:cubicBezTo>
                <a:cubicBezTo>
                  <a:pt x="17592390" y="7937903"/>
                  <a:pt x="17534199" y="8062484"/>
                  <a:pt x="17538783" y="8286369"/>
                </a:cubicBezTo>
                <a:cubicBezTo>
                  <a:pt x="17543367" y="8510254"/>
                  <a:pt x="17490402" y="8788312"/>
                  <a:pt x="17538783" y="9105900"/>
                </a:cubicBezTo>
                <a:cubicBezTo>
                  <a:pt x="17239576" y="9160682"/>
                  <a:pt x="17155624" y="9089942"/>
                  <a:pt x="16778769" y="9105900"/>
                </a:cubicBezTo>
                <a:cubicBezTo>
                  <a:pt x="16401914" y="9121858"/>
                  <a:pt x="16596870" y="9088852"/>
                  <a:pt x="16544919" y="9105900"/>
                </a:cubicBezTo>
                <a:cubicBezTo>
                  <a:pt x="16492968" y="9122948"/>
                  <a:pt x="16319965" y="9082606"/>
                  <a:pt x="16135680" y="9105900"/>
                </a:cubicBezTo>
                <a:cubicBezTo>
                  <a:pt x="15951395" y="9129194"/>
                  <a:pt x="15778463" y="9039537"/>
                  <a:pt x="15551054" y="9105900"/>
                </a:cubicBezTo>
                <a:cubicBezTo>
                  <a:pt x="15323645" y="9172263"/>
                  <a:pt x="15513532" y="9101709"/>
                  <a:pt x="15492592" y="9105900"/>
                </a:cubicBezTo>
                <a:cubicBezTo>
                  <a:pt x="15471652" y="9110091"/>
                  <a:pt x="15045998" y="9085379"/>
                  <a:pt x="14907966" y="9105900"/>
                </a:cubicBezTo>
                <a:cubicBezTo>
                  <a:pt x="14769934" y="9126421"/>
                  <a:pt x="14362600" y="9067780"/>
                  <a:pt x="14147952" y="9105900"/>
                </a:cubicBezTo>
                <a:cubicBezTo>
                  <a:pt x="13933304" y="9144020"/>
                  <a:pt x="14116280" y="9101936"/>
                  <a:pt x="14089489" y="9105900"/>
                </a:cubicBezTo>
                <a:cubicBezTo>
                  <a:pt x="14062698" y="9109864"/>
                  <a:pt x="13649548" y="9076598"/>
                  <a:pt x="13504863" y="9105900"/>
                </a:cubicBezTo>
                <a:cubicBezTo>
                  <a:pt x="13360178" y="9135202"/>
                  <a:pt x="13227450" y="9098181"/>
                  <a:pt x="13095625" y="9105900"/>
                </a:cubicBezTo>
                <a:cubicBezTo>
                  <a:pt x="12963800" y="9113619"/>
                  <a:pt x="13050650" y="9100056"/>
                  <a:pt x="13037162" y="9105900"/>
                </a:cubicBezTo>
                <a:cubicBezTo>
                  <a:pt x="13023674" y="9111744"/>
                  <a:pt x="13004447" y="9101189"/>
                  <a:pt x="12978699" y="9105900"/>
                </a:cubicBezTo>
                <a:cubicBezTo>
                  <a:pt x="12952951" y="9110611"/>
                  <a:pt x="12531160" y="9066547"/>
                  <a:pt x="12394073" y="9105900"/>
                </a:cubicBezTo>
                <a:cubicBezTo>
                  <a:pt x="12256986" y="9145253"/>
                  <a:pt x="12275667" y="9098847"/>
                  <a:pt x="12160223" y="9105900"/>
                </a:cubicBezTo>
                <a:cubicBezTo>
                  <a:pt x="12044779" y="9112953"/>
                  <a:pt x="11649596" y="9049334"/>
                  <a:pt x="11400209" y="9105900"/>
                </a:cubicBezTo>
                <a:cubicBezTo>
                  <a:pt x="11150822" y="9162466"/>
                  <a:pt x="10732708" y="9050083"/>
                  <a:pt x="10464807" y="9105900"/>
                </a:cubicBezTo>
                <a:cubicBezTo>
                  <a:pt x="10196906" y="9161717"/>
                  <a:pt x="9974025" y="8996907"/>
                  <a:pt x="9529405" y="9105900"/>
                </a:cubicBezTo>
                <a:cubicBezTo>
                  <a:pt x="9084785" y="9214893"/>
                  <a:pt x="9244131" y="9058068"/>
                  <a:pt x="9120167" y="9105900"/>
                </a:cubicBezTo>
                <a:cubicBezTo>
                  <a:pt x="8996203" y="9153732"/>
                  <a:pt x="9088037" y="9105467"/>
                  <a:pt x="9061705" y="9105900"/>
                </a:cubicBezTo>
                <a:cubicBezTo>
                  <a:pt x="9035373" y="9106333"/>
                  <a:pt x="8820991" y="9094274"/>
                  <a:pt x="8652466" y="9105900"/>
                </a:cubicBezTo>
                <a:cubicBezTo>
                  <a:pt x="8483941" y="9117526"/>
                  <a:pt x="7915360" y="9033246"/>
                  <a:pt x="7717065" y="9105900"/>
                </a:cubicBezTo>
                <a:cubicBezTo>
                  <a:pt x="7518770" y="9178554"/>
                  <a:pt x="7140788" y="9067309"/>
                  <a:pt x="6781663" y="9105900"/>
                </a:cubicBezTo>
                <a:cubicBezTo>
                  <a:pt x="6422538" y="9144491"/>
                  <a:pt x="6441205" y="9037015"/>
                  <a:pt x="6197037" y="9105900"/>
                </a:cubicBezTo>
                <a:cubicBezTo>
                  <a:pt x="5952869" y="9174785"/>
                  <a:pt x="6054561" y="9086890"/>
                  <a:pt x="5963186" y="9105900"/>
                </a:cubicBezTo>
                <a:cubicBezTo>
                  <a:pt x="5871811" y="9124910"/>
                  <a:pt x="5479811" y="9027064"/>
                  <a:pt x="5203172" y="9105900"/>
                </a:cubicBezTo>
                <a:cubicBezTo>
                  <a:pt x="4926533" y="9184736"/>
                  <a:pt x="4710071" y="9046119"/>
                  <a:pt x="4443158" y="9105900"/>
                </a:cubicBezTo>
                <a:cubicBezTo>
                  <a:pt x="4176245" y="9165681"/>
                  <a:pt x="4314731" y="9104630"/>
                  <a:pt x="4209308" y="9105900"/>
                </a:cubicBezTo>
                <a:cubicBezTo>
                  <a:pt x="4103885" y="9107170"/>
                  <a:pt x="3802790" y="9057865"/>
                  <a:pt x="3624682" y="9105900"/>
                </a:cubicBezTo>
                <a:cubicBezTo>
                  <a:pt x="3446574" y="9153935"/>
                  <a:pt x="3584415" y="9101805"/>
                  <a:pt x="3566219" y="9105900"/>
                </a:cubicBezTo>
                <a:cubicBezTo>
                  <a:pt x="3548023" y="9109995"/>
                  <a:pt x="3526669" y="9101466"/>
                  <a:pt x="3507757" y="9105900"/>
                </a:cubicBezTo>
                <a:cubicBezTo>
                  <a:pt x="3488845" y="9110334"/>
                  <a:pt x="3083162" y="9029474"/>
                  <a:pt x="2747743" y="9105900"/>
                </a:cubicBezTo>
                <a:cubicBezTo>
                  <a:pt x="2412324" y="9182326"/>
                  <a:pt x="2620013" y="9082172"/>
                  <a:pt x="2513892" y="9105900"/>
                </a:cubicBezTo>
                <a:cubicBezTo>
                  <a:pt x="2407771" y="9129628"/>
                  <a:pt x="2483664" y="9101303"/>
                  <a:pt x="2455430" y="9105900"/>
                </a:cubicBezTo>
                <a:cubicBezTo>
                  <a:pt x="2427196" y="9110497"/>
                  <a:pt x="1956883" y="9060823"/>
                  <a:pt x="1695416" y="9105900"/>
                </a:cubicBezTo>
                <a:cubicBezTo>
                  <a:pt x="1433949" y="9150977"/>
                  <a:pt x="1664333" y="9104817"/>
                  <a:pt x="1636953" y="9105900"/>
                </a:cubicBezTo>
                <a:cubicBezTo>
                  <a:pt x="1609573" y="9106983"/>
                  <a:pt x="1596877" y="9105102"/>
                  <a:pt x="1578490" y="9105900"/>
                </a:cubicBezTo>
                <a:cubicBezTo>
                  <a:pt x="1560103" y="9106698"/>
                  <a:pt x="1283371" y="9060144"/>
                  <a:pt x="1169252" y="9105900"/>
                </a:cubicBezTo>
                <a:cubicBezTo>
                  <a:pt x="1055133" y="9151656"/>
                  <a:pt x="878167" y="9070871"/>
                  <a:pt x="760014" y="9105900"/>
                </a:cubicBezTo>
                <a:cubicBezTo>
                  <a:pt x="641861" y="9140929"/>
                  <a:pt x="281458" y="9088037"/>
                  <a:pt x="0" y="9105900"/>
                </a:cubicBezTo>
                <a:cubicBezTo>
                  <a:pt x="-5271" y="8996573"/>
                  <a:pt x="20762" y="8934355"/>
                  <a:pt x="0" y="8809958"/>
                </a:cubicBezTo>
                <a:cubicBezTo>
                  <a:pt x="-20762" y="8685561"/>
                  <a:pt x="23013" y="8615410"/>
                  <a:pt x="0" y="8422958"/>
                </a:cubicBezTo>
                <a:cubicBezTo>
                  <a:pt x="-23013" y="8230506"/>
                  <a:pt x="84628" y="8017881"/>
                  <a:pt x="0" y="7671721"/>
                </a:cubicBezTo>
                <a:cubicBezTo>
                  <a:pt x="-84628" y="7325561"/>
                  <a:pt x="6260" y="7501174"/>
                  <a:pt x="0" y="7375779"/>
                </a:cubicBezTo>
                <a:cubicBezTo>
                  <a:pt x="-6260" y="7250384"/>
                  <a:pt x="56127" y="6978223"/>
                  <a:pt x="0" y="6624542"/>
                </a:cubicBezTo>
                <a:cubicBezTo>
                  <a:pt x="-56127" y="6270861"/>
                  <a:pt x="54225" y="6244414"/>
                  <a:pt x="0" y="6146483"/>
                </a:cubicBezTo>
                <a:cubicBezTo>
                  <a:pt x="-54225" y="6048552"/>
                  <a:pt x="13543" y="5968806"/>
                  <a:pt x="0" y="5850541"/>
                </a:cubicBezTo>
                <a:cubicBezTo>
                  <a:pt x="-13543" y="5732276"/>
                  <a:pt x="75096" y="5428175"/>
                  <a:pt x="0" y="5190363"/>
                </a:cubicBezTo>
                <a:cubicBezTo>
                  <a:pt x="-75096" y="4952551"/>
                  <a:pt x="22521" y="4989326"/>
                  <a:pt x="0" y="4894421"/>
                </a:cubicBezTo>
                <a:cubicBezTo>
                  <a:pt x="-22521" y="4799516"/>
                  <a:pt x="88424" y="4459086"/>
                  <a:pt x="0" y="4143184"/>
                </a:cubicBezTo>
                <a:cubicBezTo>
                  <a:pt x="-88424" y="3827282"/>
                  <a:pt x="56443" y="3868532"/>
                  <a:pt x="0" y="3665125"/>
                </a:cubicBezTo>
                <a:cubicBezTo>
                  <a:pt x="-56443" y="3461718"/>
                  <a:pt x="63226" y="3244038"/>
                  <a:pt x="0" y="2913888"/>
                </a:cubicBezTo>
                <a:cubicBezTo>
                  <a:pt x="-63226" y="2583738"/>
                  <a:pt x="15024" y="2684681"/>
                  <a:pt x="0" y="2617946"/>
                </a:cubicBezTo>
                <a:cubicBezTo>
                  <a:pt x="-15024" y="2551211"/>
                  <a:pt x="11122" y="2413099"/>
                  <a:pt x="0" y="2230946"/>
                </a:cubicBezTo>
                <a:cubicBezTo>
                  <a:pt x="-11122" y="2048793"/>
                  <a:pt x="26293" y="1780595"/>
                  <a:pt x="0" y="1570768"/>
                </a:cubicBezTo>
                <a:cubicBezTo>
                  <a:pt x="-26293" y="1360941"/>
                  <a:pt x="36107" y="1102959"/>
                  <a:pt x="0" y="819531"/>
                </a:cubicBezTo>
                <a:cubicBezTo>
                  <a:pt x="-36107" y="536103"/>
                  <a:pt x="83480" y="404519"/>
                  <a:pt x="0" y="0"/>
                </a:cubicBezTo>
                <a:close/>
              </a:path>
            </a:pathLst>
          </a:custGeom>
          <a:solidFill>
            <a:schemeClr val="bg1"/>
          </a:solidFill>
          <a:ln>
            <a:solidFill>
              <a:srgbClr val="B897DA"/>
            </a:solidFill>
            <a:extLst>
              <a:ext uri="{C807C97D-BFC1-408E-A445-0C87EB9F89A2}">
                <ask:lineSketchStyleProps xmlns:ask="http://schemas.microsoft.com/office/drawing/2018/sketchyshapes" sd="156732042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49AF9F-A5F7-4BEC-9D2D-87013311856A}"/>
              </a:ext>
            </a:extLst>
          </p:cNvPr>
          <p:cNvSpPr txBox="1"/>
          <p:nvPr/>
        </p:nvSpPr>
        <p:spPr>
          <a:xfrm>
            <a:off x="838200" y="1472922"/>
            <a:ext cx="16916399" cy="8433078"/>
          </a:xfrm>
          <a:prstGeom prst="rect">
            <a:avLst/>
          </a:prstGeom>
          <a:noFill/>
        </p:spPr>
        <p:txBody>
          <a:bodyPr wrap="square" rtlCol="0">
            <a:spAutoFit/>
          </a:bodyPr>
          <a:lstStyle/>
          <a:p>
            <a:pPr algn="just"/>
            <a:r>
              <a:rPr lang="en-US" sz="4400" dirty="0">
                <a:latin typeface="UTM Avo "/>
              </a:rPr>
              <a:t>     </a:t>
            </a:r>
            <a:r>
              <a:rPr lang="vi-VN" sz="4600" dirty="0">
                <a:latin typeface="UTM Avo "/>
              </a:rPr>
              <a:t>Sáng Chủ nhật, bố cho Nam và em đi công viên. Công viên đông như hội. Khi vào cổng, bố dặn: “Các con cẩn thận kẻo bị lạc. Nếu không may bị lạc, các con nhớ đi ra cổng này. Nhìn kìa, trên cổng có lá cờ rất to.”</a:t>
            </a:r>
            <a:r>
              <a:rPr lang="en-US" sz="4600" dirty="0">
                <a:latin typeface="UTM Avo "/>
              </a:rPr>
              <a:t>.</a:t>
            </a:r>
          </a:p>
          <a:p>
            <a:pPr algn="just"/>
            <a:r>
              <a:rPr lang="en-US" sz="4600" dirty="0">
                <a:latin typeface="UTM Avo "/>
              </a:rPr>
              <a:t>     </a:t>
            </a:r>
            <a:r>
              <a:rPr lang="vi-VN" sz="4600" dirty="0">
                <a:latin typeface="UTM Avo "/>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endParaRPr lang="en-US" sz="4600" dirty="0">
              <a:latin typeface="UTM Avo "/>
            </a:endParaRPr>
          </a:p>
          <a:p>
            <a:pPr algn="r"/>
            <a:r>
              <a:rPr lang="vi-VN" sz="4000" dirty="0">
                <a:latin typeface="UTM Avo "/>
              </a:rPr>
              <a:t>(Phỏng theo Phạm Thị Thúy – Tuấn Hiền)</a:t>
            </a:r>
            <a:endParaRPr lang="en-US" sz="4000" dirty="0">
              <a:latin typeface="UTM Avo "/>
            </a:endParaRPr>
          </a:p>
        </p:txBody>
      </p:sp>
      <p:pic>
        <p:nvPicPr>
          <p:cNvPr id="3" name="Picture 2">
            <a:extLst>
              <a:ext uri="{FF2B5EF4-FFF2-40B4-BE49-F238E27FC236}">
                <a16:creationId xmlns:a16="http://schemas.microsoft.com/office/drawing/2014/main" id="{3BD4BE4F-D443-4553-A5D8-B519BE79A8EF}"/>
              </a:ext>
            </a:extLst>
          </p:cNvPr>
          <p:cNvPicPr>
            <a:picLocks noChangeAspect="1"/>
          </p:cNvPicPr>
          <p:nvPr/>
        </p:nvPicPr>
        <p:blipFill>
          <a:blip r:embed="rId3"/>
          <a:stretch>
            <a:fillRect/>
          </a:stretch>
        </p:blipFill>
        <p:spPr>
          <a:xfrm>
            <a:off x="152400" y="175377"/>
            <a:ext cx="9372600" cy="1249445"/>
          </a:xfrm>
          <a:prstGeom prst="rect">
            <a:avLst/>
          </a:prstGeom>
        </p:spPr>
      </p:pic>
      <p:sp>
        <p:nvSpPr>
          <p:cNvPr id="11" name="TextBox 16">
            <a:extLst>
              <a:ext uri="{FF2B5EF4-FFF2-40B4-BE49-F238E27FC236}">
                <a16:creationId xmlns:a16="http://schemas.microsoft.com/office/drawing/2014/main" id="{92E58C43-924C-45FA-BA3C-59EE3264D681}"/>
              </a:ext>
            </a:extLst>
          </p:cNvPr>
          <p:cNvSpPr txBox="1"/>
          <p:nvPr/>
        </p:nvSpPr>
        <p:spPr>
          <a:xfrm>
            <a:off x="10115550" y="316826"/>
            <a:ext cx="7581900" cy="1107996"/>
          </a:xfrm>
          <a:prstGeom prst="rect">
            <a:avLst/>
          </a:prstGeom>
          <a:solidFill>
            <a:srgbClr val="C00000"/>
          </a:solidFill>
        </p:spPr>
        <p:txBody>
          <a:bodyPr wrap="square" lIns="0" tIns="182880" rIns="0" bIns="182880" rtlCol="0" anchor="t">
            <a:spAutoFit/>
          </a:bodyPr>
          <a:lstStyle/>
          <a:p>
            <a:pPr marL="0" lvl="0" indent="0" algn="ctr">
              <a:spcBef>
                <a:spcPct val="0"/>
              </a:spcBef>
            </a:pPr>
            <a:r>
              <a:rPr lang="en-US" sz="4800" b="1" u="none" strike="noStrike" dirty="0" err="1">
                <a:solidFill>
                  <a:schemeClr val="bg1"/>
                </a:solidFill>
                <a:latin typeface="UTM Avo" panose="02040603050506020204" pitchFamily="18" charset="0"/>
                <a:ea typeface="Sniglet"/>
                <a:cs typeface="Sniglet"/>
                <a:sym typeface="Sniglet"/>
              </a:rPr>
              <a:t>Tìm</a:t>
            </a:r>
            <a:r>
              <a:rPr lang="en-US" sz="4800" b="1" u="none" strike="noStrike" dirty="0">
                <a:solidFill>
                  <a:schemeClr val="bg1"/>
                </a:solidFill>
                <a:latin typeface="UTM Avo" panose="02040603050506020204" pitchFamily="18" charset="0"/>
                <a:ea typeface="Sniglet"/>
                <a:cs typeface="Sniglet"/>
                <a:sym typeface="Sniglet"/>
              </a:rPr>
              <a:t> </a:t>
            </a:r>
            <a:r>
              <a:rPr lang="en-US" sz="4800" b="1" u="none" strike="noStrike" dirty="0" err="1">
                <a:solidFill>
                  <a:schemeClr val="bg1"/>
                </a:solidFill>
                <a:latin typeface="UTM Avo" panose="02040603050506020204" pitchFamily="18" charset="0"/>
                <a:ea typeface="Sniglet"/>
                <a:cs typeface="Sniglet"/>
                <a:sym typeface="Sniglet"/>
              </a:rPr>
              <a:t>tiếng</a:t>
            </a:r>
            <a:r>
              <a:rPr lang="en-US" sz="4800" b="1" u="none" strike="noStrike" dirty="0">
                <a:solidFill>
                  <a:schemeClr val="bg1"/>
                </a:solidFill>
                <a:latin typeface="UTM Avo" panose="02040603050506020204" pitchFamily="18" charset="0"/>
                <a:ea typeface="Sniglet"/>
                <a:cs typeface="Sniglet"/>
                <a:sym typeface="Sniglet"/>
              </a:rPr>
              <a:t> </a:t>
            </a:r>
            <a:r>
              <a:rPr lang="en-US" sz="4800" b="1" dirty="0" err="1">
                <a:solidFill>
                  <a:schemeClr val="bg1"/>
                </a:solidFill>
                <a:latin typeface="UTM Avo" panose="02040603050506020204" pitchFamily="18" charset="0"/>
                <a:ea typeface="Sniglet"/>
                <a:cs typeface="Sniglet"/>
                <a:sym typeface="Sniglet"/>
              </a:rPr>
              <a:t>có</a:t>
            </a:r>
            <a:r>
              <a:rPr lang="en-US" sz="4800" b="1" dirty="0">
                <a:solidFill>
                  <a:schemeClr val="bg1"/>
                </a:solidFill>
                <a:latin typeface="UTM Avo" panose="02040603050506020204" pitchFamily="18" charset="0"/>
                <a:ea typeface="Sniglet"/>
                <a:cs typeface="Sniglet"/>
                <a:sym typeface="Sniglet"/>
              </a:rPr>
              <a:t> </a:t>
            </a:r>
            <a:r>
              <a:rPr lang="en-US" sz="4800" b="1" dirty="0" err="1">
                <a:solidFill>
                  <a:schemeClr val="bg1"/>
                </a:solidFill>
                <a:latin typeface="UTM Avo" panose="02040603050506020204" pitchFamily="18" charset="0"/>
                <a:ea typeface="Sniglet"/>
                <a:cs typeface="Sniglet"/>
                <a:sym typeface="Sniglet"/>
              </a:rPr>
              <a:t>vần</a:t>
            </a:r>
            <a:r>
              <a:rPr lang="en-US" sz="4800" b="1" dirty="0">
                <a:solidFill>
                  <a:schemeClr val="bg1"/>
                </a:solidFill>
                <a:latin typeface="UTM Avo" panose="02040603050506020204" pitchFamily="18" charset="0"/>
                <a:ea typeface="Sniglet"/>
                <a:cs typeface="Sniglet"/>
                <a:sym typeface="Sniglet"/>
              </a:rPr>
              <a:t> </a:t>
            </a:r>
            <a:r>
              <a:rPr lang="en-US" sz="4800" b="1" dirty="0" err="1">
                <a:solidFill>
                  <a:schemeClr val="bg1"/>
                </a:solidFill>
                <a:latin typeface="UTM Avo" panose="02040603050506020204" pitchFamily="18" charset="0"/>
                <a:ea typeface="Sniglet"/>
                <a:cs typeface="Sniglet"/>
                <a:sym typeface="Sniglet"/>
              </a:rPr>
              <a:t>oanh</a:t>
            </a:r>
            <a:endParaRPr lang="en-US" sz="4800" b="1" u="none" strike="noStrike" dirty="0">
              <a:solidFill>
                <a:schemeClr val="bg1"/>
              </a:solidFill>
              <a:latin typeface="UTM Avo" panose="02040603050506020204" pitchFamily="18" charset="0"/>
              <a:ea typeface="Sniglet"/>
              <a:cs typeface="Sniglet"/>
              <a:sym typeface="Sniglet"/>
            </a:endParaRPr>
          </a:p>
        </p:txBody>
      </p:sp>
      <p:sp>
        <p:nvSpPr>
          <p:cNvPr id="12" name="TextBox 11">
            <a:extLst>
              <a:ext uri="{FF2B5EF4-FFF2-40B4-BE49-F238E27FC236}">
                <a16:creationId xmlns:a16="http://schemas.microsoft.com/office/drawing/2014/main" id="{98708EE0-D71B-4493-8CEB-45016EB016FE}"/>
              </a:ext>
            </a:extLst>
          </p:cNvPr>
          <p:cNvSpPr txBox="1"/>
          <p:nvPr/>
        </p:nvSpPr>
        <p:spPr>
          <a:xfrm>
            <a:off x="6629399" y="4914900"/>
            <a:ext cx="2667000" cy="830997"/>
          </a:xfrm>
          <a:prstGeom prst="rect">
            <a:avLst/>
          </a:prstGeom>
          <a:solidFill>
            <a:schemeClr val="bg1"/>
          </a:solidFill>
        </p:spPr>
        <p:txBody>
          <a:bodyPr wrap="square" rtlCol="0">
            <a:spAutoFit/>
          </a:bodyPr>
          <a:lstStyle/>
          <a:p>
            <a:pPr algn="ctr"/>
            <a:r>
              <a:rPr lang="en-US" sz="4800" b="1" dirty="0" err="1">
                <a:solidFill>
                  <a:srgbClr val="FF0000"/>
                </a:solidFill>
                <a:latin typeface="UTM Avo" panose="02040603050506020204" pitchFamily="18" charset="0"/>
              </a:rPr>
              <a:t>ngoảnh</a:t>
            </a:r>
            <a:endParaRPr lang="en-US" sz="48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770464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Horizontal)">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5B340-D97B-41E5-A341-A5BB94C30BE1}"/>
              </a:ext>
            </a:extLst>
          </p:cNvPr>
          <p:cNvPicPr>
            <a:picLocks noChangeAspect="1"/>
          </p:cNvPicPr>
          <p:nvPr/>
        </p:nvPicPr>
        <p:blipFill>
          <a:blip r:embed="rId2"/>
          <a:stretch>
            <a:fillRect/>
          </a:stretch>
        </p:blipFill>
        <p:spPr>
          <a:xfrm>
            <a:off x="376237" y="587679"/>
            <a:ext cx="10254361" cy="1688738"/>
          </a:xfrm>
          <a:prstGeom prst="rect">
            <a:avLst/>
          </a:prstGeom>
        </p:spPr>
      </p:pic>
      <p:sp>
        <p:nvSpPr>
          <p:cNvPr id="5" name="Rectangle 4">
            <a:extLst>
              <a:ext uri="{FF2B5EF4-FFF2-40B4-BE49-F238E27FC236}">
                <a16:creationId xmlns:a16="http://schemas.microsoft.com/office/drawing/2014/main" id="{1E7B74C0-2ACD-4C6D-B73E-DA2895F96B91}"/>
              </a:ext>
            </a:extLst>
          </p:cNvPr>
          <p:cNvSpPr/>
          <p:nvPr/>
        </p:nvSpPr>
        <p:spPr>
          <a:xfrm>
            <a:off x="8451509" y="3497590"/>
            <a:ext cx="3359756" cy="1590318"/>
          </a:xfrm>
          <a:custGeom>
            <a:avLst/>
            <a:gdLst>
              <a:gd name="csX0" fmla="*/ 0 w 3359756"/>
              <a:gd name="csY0" fmla="*/ 0 h 1590318"/>
              <a:gd name="csX1" fmla="*/ 526362 w 3359756"/>
              <a:gd name="csY1" fmla="*/ 0 h 1590318"/>
              <a:gd name="csX2" fmla="*/ 1119919 w 3359756"/>
              <a:gd name="csY2" fmla="*/ 0 h 1590318"/>
              <a:gd name="csX3" fmla="*/ 1646280 w 3359756"/>
              <a:gd name="csY3" fmla="*/ 0 h 1590318"/>
              <a:gd name="csX4" fmla="*/ 2105447 w 3359756"/>
              <a:gd name="csY4" fmla="*/ 0 h 1590318"/>
              <a:gd name="csX5" fmla="*/ 2564614 w 3359756"/>
              <a:gd name="csY5" fmla="*/ 0 h 1590318"/>
              <a:gd name="csX6" fmla="*/ 3359756 w 3359756"/>
              <a:gd name="csY6" fmla="*/ 0 h 1590318"/>
              <a:gd name="csX7" fmla="*/ 3359756 w 3359756"/>
              <a:gd name="csY7" fmla="*/ 546009 h 1590318"/>
              <a:gd name="csX8" fmla="*/ 3359756 w 3359756"/>
              <a:gd name="csY8" fmla="*/ 1028406 h 1590318"/>
              <a:gd name="csX9" fmla="*/ 3359756 w 3359756"/>
              <a:gd name="csY9" fmla="*/ 1590318 h 1590318"/>
              <a:gd name="csX10" fmla="*/ 2799797 w 3359756"/>
              <a:gd name="csY10" fmla="*/ 1590318 h 1590318"/>
              <a:gd name="csX11" fmla="*/ 2206240 w 3359756"/>
              <a:gd name="csY11" fmla="*/ 1590318 h 1590318"/>
              <a:gd name="csX12" fmla="*/ 1646280 w 3359756"/>
              <a:gd name="csY12" fmla="*/ 1590318 h 1590318"/>
              <a:gd name="csX13" fmla="*/ 1119919 w 3359756"/>
              <a:gd name="csY13" fmla="*/ 1590318 h 1590318"/>
              <a:gd name="csX14" fmla="*/ 559959 w 3359756"/>
              <a:gd name="csY14" fmla="*/ 1590318 h 1590318"/>
              <a:gd name="csX15" fmla="*/ 0 w 3359756"/>
              <a:gd name="csY15" fmla="*/ 1590318 h 1590318"/>
              <a:gd name="csX16" fmla="*/ 0 w 3359756"/>
              <a:gd name="csY16" fmla="*/ 1076115 h 1590318"/>
              <a:gd name="csX17" fmla="*/ 0 w 3359756"/>
              <a:gd name="csY17" fmla="*/ 561912 h 1590318"/>
              <a:gd name="csX18" fmla="*/ 0 w 3359756"/>
              <a:gd name="csY18" fmla="*/ 0 h 1590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359756" h="1590318" fill="none" extrusionOk="0">
                <a:moveTo>
                  <a:pt x="0" y="0"/>
                </a:moveTo>
                <a:cubicBezTo>
                  <a:pt x="207311" y="-21008"/>
                  <a:pt x="376423" y="7160"/>
                  <a:pt x="526362" y="0"/>
                </a:cubicBezTo>
                <a:cubicBezTo>
                  <a:pt x="676301" y="-7160"/>
                  <a:pt x="919874" y="67951"/>
                  <a:pt x="1119919" y="0"/>
                </a:cubicBezTo>
                <a:cubicBezTo>
                  <a:pt x="1319964" y="-67951"/>
                  <a:pt x="1395328" y="38794"/>
                  <a:pt x="1646280" y="0"/>
                </a:cubicBezTo>
                <a:cubicBezTo>
                  <a:pt x="1897232" y="-38794"/>
                  <a:pt x="1917483" y="18126"/>
                  <a:pt x="2105447" y="0"/>
                </a:cubicBezTo>
                <a:cubicBezTo>
                  <a:pt x="2293411" y="-18126"/>
                  <a:pt x="2411903" y="45441"/>
                  <a:pt x="2564614" y="0"/>
                </a:cubicBezTo>
                <a:cubicBezTo>
                  <a:pt x="2717325" y="-45441"/>
                  <a:pt x="2992822" y="12855"/>
                  <a:pt x="3359756" y="0"/>
                </a:cubicBezTo>
                <a:cubicBezTo>
                  <a:pt x="3416769" y="221753"/>
                  <a:pt x="3348759" y="325263"/>
                  <a:pt x="3359756" y="546009"/>
                </a:cubicBezTo>
                <a:cubicBezTo>
                  <a:pt x="3370753" y="766755"/>
                  <a:pt x="3338581" y="816466"/>
                  <a:pt x="3359756" y="1028406"/>
                </a:cubicBezTo>
                <a:cubicBezTo>
                  <a:pt x="3380931" y="1240346"/>
                  <a:pt x="3357518" y="1422914"/>
                  <a:pt x="3359756" y="1590318"/>
                </a:cubicBezTo>
                <a:cubicBezTo>
                  <a:pt x="3144472" y="1595929"/>
                  <a:pt x="2994620" y="1547528"/>
                  <a:pt x="2799797" y="1590318"/>
                </a:cubicBezTo>
                <a:cubicBezTo>
                  <a:pt x="2604974" y="1633108"/>
                  <a:pt x="2478176" y="1521031"/>
                  <a:pt x="2206240" y="1590318"/>
                </a:cubicBezTo>
                <a:cubicBezTo>
                  <a:pt x="1934304" y="1659605"/>
                  <a:pt x="1821752" y="1538911"/>
                  <a:pt x="1646280" y="1590318"/>
                </a:cubicBezTo>
                <a:cubicBezTo>
                  <a:pt x="1470808" y="1641725"/>
                  <a:pt x="1306260" y="1564175"/>
                  <a:pt x="1119919" y="1590318"/>
                </a:cubicBezTo>
                <a:cubicBezTo>
                  <a:pt x="933578" y="1616461"/>
                  <a:pt x="768073" y="1577575"/>
                  <a:pt x="559959" y="1590318"/>
                </a:cubicBezTo>
                <a:cubicBezTo>
                  <a:pt x="351845" y="1603061"/>
                  <a:pt x="123539" y="1584408"/>
                  <a:pt x="0" y="1590318"/>
                </a:cubicBezTo>
                <a:cubicBezTo>
                  <a:pt x="-10881" y="1394316"/>
                  <a:pt x="60587" y="1209196"/>
                  <a:pt x="0" y="1076115"/>
                </a:cubicBezTo>
                <a:cubicBezTo>
                  <a:pt x="-60587" y="943034"/>
                  <a:pt x="30794" y="786706"/>
                  <a:pt x="0" y="561912"/>
                </a:cubicBezTo>
                <a:cubicBezTo>
                  <a:pt x="-30794" y="337118"/>
                  <a:pt x="60584" y="240458"/>
                  <a:pt x="0" y="0"/>
                </a:cubicBezTo>
                <a:close/>
              </a:path>
              <a:path w="3359756" h="1590318" stroke="0" extrusionOk="0">
                <a:moveTo>
                  <a:pt x="0" y="0"/>
                </a:moveTo>
                <a:cubicBezTo>
                  <a:pt x="236791" y="-14693"/>
                  <a:pt x="398832" y="39659"/>
                  <a:pt x="559959" y="0"/>
                </a:cubicBezTo>
                <a:cubicBezTo>
                  <a:pt x="721086" y="-39659"/>
                  <a:pt x="947510" y="55878"/>
                  <a:pt x="1052724" y="0"/>
                </a:cubicBezTo>
                <a:cubicBezTo>
                  <a:pt x="1157938" y="-55878"/>
                  <a:pt x="1322853" y="37804"/>
                  <a:pt x="1545488" y="0"/>
                </a:cubicBezTo>
                <a:cubicBezTo>
                  <a:pt x="1768123" y="-37804"/>
                  <a:pt x="1904406" y="37434"/>
                  <a:pt x="2038252" y="0"/>
                </a:cubicBezTo>
                <a:cubicBezTo>
                  <a:pt x="2172098" y="-37434"/>
                  <a:pt x="2353946" y="585"/>
                  <a:pt x="2564614" y="0"/>
                </a:cubicBezTo>
                <a:cubicBezTo>
                  <a:pt x="2775282" y="-585"/>
                  <a:pt x="3176998" y="24312"/>
                  <a:pt x="3359756" y="0"/>
                </a:cubicBezTo>
                <a:cubicBezTo>
                  <a:pt x="3388803" y="164638"/>
                  <a:pt x="3318825" y="354799"/>
                  <a:pt x="3359756" y="482396"/>
                </a:cubicBezTo>
                <a:cubicBezTo>
                  <a:pt x="3400687" y="609993"/>
                  <a:pt x="3334183" y="759052"/>
                  <a:pt x="3359756" y="964793"/>
                </a:cubicBezTo>
                <a:cubicBezTo>
                  <a:pt x="3385329" y="1170534"/>
                  <a:pt x="3330636" y="1434144"/>
                  <a:pt x="3359756" y="1590318"/>
                </a:cubicBezTo>
                <a:cubicBezTo>
                  <a:pt x="3141533" y="1620670"/>
                  <a:pt x="3112331" y="1544346"/>
                  <a:pt x="2900589" y="1590318"/>
                </a:cubicBezTo>
                <a:cubicBezTo>
                  <a:pt x="2688847" y="1636290"/>
                  <a:pt x="2533742" y="1559361"/>
                  <a:pt x="2340630" y="1590318"/>
                </a:cubicBezTo>
                <a:cubicBezTo>
                  <a:pt x="2147518" y="1621275"/>
                  <a:pt x="2017967" y="1562283"/>
                  <a:pt x="1814268" y="1590318"/>
                </a:cubicBezTo>
                <a:cubicBezTo>
                  <a:pt x="1610569" y="1618353"/>
                  <a:pt x="1468623" y="1550539"/>
                  <a:pt x="1187114" y="1590318"/>
                </a:cubicBezTo>
                <a:cubicBezTo>
                  <a:pt x="905605" y="1630097"/>
                  <a:pt x="846048" y="1572476"/>
                  <a:pt x="727947" y="1590318"/>
                </a:cubicBezTo>
                <a:cubicBezTo>
                  <a:pt x="609846" y="1608160"/>
                  <a:pt x="240320" y="1555639"/>
                  <a:pt x="0" y="1590318"/>
                </a:cubicBezTo>
                <a:cubicBezTo>
                  <a:pt x="-7549" y="1461161"/>
                  <a:pt x="44008" y="1200255"/>
                  <a:pt x="0" y="1092018"/>
                </a:cubicBezTo>
                <a:cubicBezTo>
                  <a:pt x="-44008" y="983781"/>
                  <a:pt x="16043" y="797297"/>
                  <a:pt x="0" y="609622"/>
                </a:cubicBezTo>
                <a:cubicBezTo>
                  <a:pt x="-16043" y="421947"/>
                  <a:pt x="37496" y="274789"/>
                  <a:pt x="0" y="0"/>
                </a:cubicBezTo>
                <a:close/>
              </a:path>
            </a:pathLst>
          </a:custGeom>
          <a:solidFill>
            <a:schemeClr val="bg1"/>
          </a:solidFill>
          <a:ln>
            <a:solidFill>
              <a:schemeClr val="tx1"/>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ln>
                  <a:solidFill>
                    <a:schemeClr val="tx1"/>
                  </a:solidFill>
                </a:ln>
                <a:solidFill>
                  <a:srgbClr val="EEB500"/>
                </a:solidFill>
                <a:latin typeface="UTM Avo" panose="02040603050506020204" pitchFamily="18" charset="0"/>
              </a:rPr>
              <a:t>bị</a:t>
            </a:r>
            <a:r>
              <a:rPr lang="en-US" sz="6600" b="1" dirty="0">
                <a:ln>
                  <a:solidFill>
                    <a:schemeClr val="tx1"/>
                  </a:solidFill>
                </a:ln>
                <a:solidFill>
                  <a:srgbClr val="EEB500"/>
                </a:solidFill>
                <a:latin typeface="UTM Avo" panose="02040603050506020204" pitchFamily="18" charset="0"/>
              </a:rPr>
              <a:t> </a:t>
            </a:r>
            <a:r>
              <a:rPr lang="en-US" sz="6600" b="1" dirty="0" err="1">
                <a:ln>
                  <a:solidFill>
                    <a:schemeClr val="tx1"/>
                  </a:solidFill>
                </a:ln>
                <a:solidFill>
                  <a:srgbClr val="EEB500"/>
                </a:solidFill>
                <a:latin typeface="UTM Avo" panose="02040603050506020204" pitchFamily="18" charset="0"/>
              </a:rPr>
              <a:t>lạc</a:t>
            </a:r>
            <a:endParaRPr lang="en-US" sz="6600" b="1" dirty="0">
              <a:ln>
                <a:solidFill>
                  <a:schemeClr val="tx1"/>
                </a:solidFill>
              </a:ln>
              <a:solidFill>
                <a:srgbClr val="EEB500"/>
              </a:solidFill>
              <a:latin typeface="UTM Avo" panose="02040603050506020204" pitchFamily="18" charset="0"/>
            </a:endParaRPr>
          </a:p>
        </p:txBody>
      </p:sp>
      <p:sp>
        <p:nvSpPr>
          <p:cNvPr id="6" name="Rectangle 5">
            <a:extLst>
              <a:ext uri="{FF2B5EF4-FFF2-40B4-BE49-F238E27FC236}">
                <a16:creationId xmlns:a16="http://schemas.microsoft.com/office/drawing/2014/main" id="{E78C32EC-0526-47BA-A943-FF77CEC73BB6}"/>
              </a:ext>
            </a:extLst>
          </p:cNvPr>
          <p:cNvSpPr/>
          <p:nvPr/>
        </p:nvSpPr>
        <p:spPr>
          <a:xfrm>
            <a:off x="278105" y="5371902"/>
            <a:ext cx="5586978" cy="1590318"/>
          </a:xfrm>
          <a:custGeom>
            <a:avLst/>
            <a:gdLst>
              <a:gd name="csX0" fmla="*/ 0 w 5586978"/>
              <a:gd name="csY0" fmla="*/ 0 h 1590318"/>
              <a:gd name="csX1" fmla="*/ 502828 w 5586978"/>
              <a:gd name="csY1" fmla="*/ 0 h 1590318"/>
              <a:gd name="csX2" fmla="*/ 949786 w 5586978"/>
              <a:gd name="csY2" fmla="*/ 0 h 1590318"/>
              <a:gd name="csX3" fmla="*/ 1508484 w 5586978"/>
              <a:gd name="csY3" fmla="*/ 0 h 1590318"/>
              <a:gd name="csX4" fmla="*/ 1955442 w 5586978"/>
              <a:gd name="csY4" fmla="*/ 0 h 1590318"/>
              <a:gd name="csX5" fmla="*/ 2346531 w 5586978"/>
              <a:gd name="csY5" fmla="*/ 0 h 1590318"/>
              <a:gd name="csX6" fmla="*/ 3016968 w 5586978"/>
              <a:gd name="csY6" fmla="*/ 0 h 1590318"/>
              <a:gd name="csX7" fmla="*/ 3575666 w 5586978"/>
              <a:gd name="csY7" fmla="*/ 0 h 1590318"/>
              <a:gd name="csX8" fmla="*/ 4078494 w 5586978"/>
              <a:gd name="csY8" fmla="*/ 0 h 1590318"/>
              <a:gd name="csX9" fmla="*/ 4581322 w 5586978"/>
              <a:gd name="csY9" fmla="*/ 0 h 1590318"/>
              <a:gd name="csX10" fmla="*/ 5586978 w 5586978"/>
              <a:gd name="csY10" fmla="*/ 0 h 1590318"/>
              <a:gd name="csX11" fmla="*/ 5586978 w 5586978"/>
              <a:gd name="csY11" fmla="*/ 546009 h 1590318"/>
              <a:gd name="csX12" fmla="*/ 5586978 w 5586978"/>
              <a:gd name="csY12" fmla="*/ 1044309 h 1590318"/>
              <a:gd name="csX13" fmla="*/ 5586978 w 5586978"/>
              <a:gd name="csY13" fmla="*/ 1590318 h 1590318"/>
              <a:gd name="csX14" fmla="*/ 5084150 w 5586978"/>
              <a:gd name="csY14" fmla="*/ 1590318 h 1590318"/>
              <a:gd name="csX15" fmla="*/ 4525452 w 5586978"/>
              <a:gd name="csY15" fmla="*/ 1590318 h 1590318"/>
              <a:gd name="csX16" fmla="*/ 4078494 w 5586978"/>
              <a:gd name="csY16" fmla="*/ 1590318 h 1590318"/>
              <a:gd name="csX17" fmla="*/ 3631536 w 5586978"/>
              <a:gd name="csY17" fmla="*/ 1590318 h 1590318"/>
              <a:gd name="csX18" fmla="*/ 3184577 w 5586978"/>
              <a:gd name="csY18" fmla="*/ 1590318 h 1590318"/>
              <a:gd name="csX19" fmla="*/ 2625880 w 5586978"/>
              <a:gd name="csY19" fmla="*/ 1590318 h 1590318"/>
              <a:gd name="csX20" fmla="*/ 2234791 w 5586978"/>
              <a:gd name="csY20" fmla="*/ 1590318 h 1590318"/>
              <a:gd name="csX21" fmla="*/ 1787833 w 5586978"/>
              <a:gd name="csY21" fmla="*/ 1590318 h 1590318"/>
              <a:gd name="csX22" fmla="*/ 1229135 w 5586978"/>
              <a:gd name="csY22" fmla="*/ 1590318 h 1590318"/>
              <a:gd name="csX23" fmla="*/ 782177 w 5586978"/>
              <a:gd name="csY23" fmla="*/ 1590318 h 1590318"/>
              <a:gd name="csX24" fmla="*/ 0 w 5586978"/>
              <a:gd name="csY24" fmla="*/ 1590318 h 1590318"/>
              <a:gd name="csX25" fmla="*/ 0 w 5586978"/>
              <a:gd name="csY25" fmla="*/ 1044309 h 1590318"/>
              <a:gd name="csX26" fmla="*/ 0 w 5586978"/>
              <a:gd name="csY26" fmla="*/ 498300 h 1590318"/>
              <a:gd name="csX27" fmla="*/ 0 w 5586978"/>
              <a:gd name="csY27" fmla="*/ 0 h 1590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5586978" h="1590318" fill="none" extrusionOk="0">
                <a:moveTo>
                  <a:pt x="0" y="0"/>
                </a:moveTo>
                <a:cubicBezTo>
                  <a:pt x="209193" y="-18487"/>
                  <a:pt x="383944" y="8994"/>
                  <a:pt x="502828" y="0"/>
                </a:cubicBezTo>
                <a:cubicBezTo>
                  <a:pt x="621712" y="-8994"/>
                  <a:pt x="825543" y="8296"/>
                  <a:pt x="949786" y="0"/>
                </a:cubicBezTo>
                <a:cubicBezTo>
                  <a:pt x="1074029" y="-8296"/>
                  <a:pt x="1356258" y="24699"/>
                  <a:pt x="1508484" y="0"/>
                </a:cubicBezTo>
                <a:cubicBezTo>
                  <a:pt x="1660710" y="-24699"/>
                  <a:pt x="1843953" y="3455"/>
                  <a:pt x="1955442" y="0"/>
                </a:cubicBezTo>
                <a:cubicBezTo>
                  <a:pt x="2066931" y="-3455"/>
                  <a:pt x="2222242" y="29021"/>
                  <a:pt x="2346531" y="0"/>
                </a:cubicBezTo>
                <a:cubicBezTo>
                  <a:pt x="2470820" y="-29021"/>
                  <a:pt x="2814499" y="45562"/>
                  <a:pt x="3016968" y="0"/>
                </a:cubicBezTo>
                <a:cubicBezTo>
                  <a:pt x="3219437" y="-45562"/>
                  <a:pt x="3301051" y="25110"/>
                  <a:pt x="3575666" y="0"/>
                </a:cubicBezTo>
                <a:cubicBezTo>
                  <a:pt x="3850281" y="-25110"/>
                  <a:pt x="3836685" y="10158"/>
                  <a:pt x="4078494" y="0"/>
                </a:cubicBezTo>
                <a:cubicBezTo>
                  <a:pt x="4320303" y="-10158"/>
                  <a:pt x="4399940" y="29598"/>
                  <a:pt x="4581322" y="0"/>
                </a:cubicBezTo>
                <a:cubicBezTo>
                  <a:pt x="4762704" y="-29598"/>
                  <a:pt x="5138722" y="115285"/>
                  <a:pt x="5586978" y="0"/>
                </a:cubicBezTo>
                <a:cubicBezTo>
                  <a:pt x="5610450" y="129817"/>
                  <a:pt x="5529083" y="433653"/>
                  <a:pt x="5586978" y="546009"/>
                </a:cubicBezTo>
                <a:cubicBezTo>
                  <a:pt x="5644873" y="658365"/>
                  <a:pt x="5551814" y="851885"/>
                  <a:pt x="5586978" y="1044309"/>
                </a:cubicBezTo>
                <a:cubicBezTo>
                  <a:pt x="5622142" y="1236733"/>
                  <a:pt x="5580130" y="1419203"/>
                  <a:pt x="5586978" y="1590318"/>
                </a:cubicBezTo>
                <a:cubicBezTo>
                  <a:pt x="5468919" y="1641294"/>
                  <a:pt x="5216874" y="1569907"/>
                  <a:pt x="5084150" y="1590318"/>
                </a:cubicBezTo>
                <a:cubicBezTo>
                  <a:pt x="4951426" y="1610729"/>
                  <a:pt x="4730107" y="1534506"/>
                  <a:pt x="4525452" y="1590318"/>
                </a:cubicBezTo>
                <a:cubicBezTo>
                  <a:pt x="4320797" y="1646130"/>
                  <a:pt x="4210913" y="1588078"/>
                  <a:pt x="4078494" y="1590318"/>
                </a:cubicBezTo>
                <a:cubicBezTo>
                  <a:pt x="3946075" y="1592558"/>
                  <a:pt x="3772203" y="1578111"/>
                  <a:pt x="3631536" y="1590318"/>
                </a:cubicBezTo>
                <a:cubicBezTo>
                  <a:pt x="3490869" y="1602525"/>
                  <a:pt x="3356578" y="1564099"/>
                  <a:pt x="3184577" y="1590318"/>
                </a:cubicBezTo>
                <a:cubicBezTo>
                  <a:pt x="3012576" y="1616537"/>
                  <a:pt x="2851782" y="1562281"/>
                  <a:pt x="2625880" y="1590318"/>
                </a:cubicBezTo>
                <a:cubicBezTo>
                  <a:pt x="2399978" y="1618355"/>
                  <a:pt x="2336363" y="1566604"/>
                  <a:pt x="2234791" y="1590318"/>
                </a:cubicBezTo>
                <a:cubicBezTo>
                  <a:pt x="2133219" y="1614032"/>
                  <a:pt x="1917414" y="1543417"/>
                  <a:pt x="1787833" y="1590318"/>
                </a:cubicBezTo>
                <a:cubicBezTo>
                  <a:pt x="1658252" y="1637219"/>
                  <a:pt x="1425177" y="1569040"/>
                  <a:pt x="1229135" y="1590318"/>
                </a:cubicBezTo>
                <a:cubicBezTo>
                  <a:pt x="1033093" y="1611596"/>
                  <a:pt x="915154" y="1547593"/>
                  <a:pt x="782177" y="1590318"/>
                </a:cubicBezTo>
                <a:cubicBezTo>
                  <a:pt x="649200" y="1633043"/>
                  <a:pt x="342241" y="1560790"/>
                  <a:pt x="0" y="1590318"/>
                </a:cubicBezTo>
                <a:cubicBezTo>
                  <a:pt x="-26708" y="1470366"/>
                  <a:pt x="4321" y="1245982"/>
                  <a:pt x="0" y="1044309"/>
                </a:cubicBezTo>
                <a:cubicBezTo>
                  <a:pt x="-4321" y="842636"/>
                  <a:pt x="40630" y="638856"/>
                  <a:pt x="0" y="498300"/>
                </a:cubicBezTo>
                <a:cubicBezTo>
                  <a:pt x="-40630" y="357744"/>
                  <a:pt x="23273" y="145006"/>
                  <a:pt x="0" y="0"/>
                </a:cubicBezTo>
                <a:close/>
              </a:path>
              <a:path w="5586978" h="1590318" stroke="0" extrusionOk="0">
                <a:moveTo>
                  <a:pt x="0" y="0"/>
                </a:moveTo>
                <a:cubicBezTo>
                  <a:pt x="230349" y="-730"/>
                  <a:pt x="432349" y="53338"/>
                  <a:pt x="558698" y="0"/>
                </a:cubicBezTo>
                <a:cubicBezTo>
                  <a:pt x="685047" y="-53338"/>
                  <a:pt x="824876" y="38189"/>
                  <a:pt x="1005656" y="0"/>
                </a:cubicBezTo>
                <a:cubicBezTo>
                  <a:pt x="1186436" y="-38189"/>
                  <a:pt x="1268245" y="11654"/>
                  <a:pt x="1452614" y="0"/>
                </a:cubicBezTo>
                <a:cubicBezTo>
                  <a:pt x="1636983" y="-11654"/>
                  <a:pt x="1699161" y="9102"/>
                  <a:pt x="1899573" y="0"/>
                </a:cubicBezTo>
                <a:cubicBezTo>
                  <a:pt x="2099985" y="-9102"/>
                  <a:pt x="2260927" y="5267"/>
                  <a:pt x="2402401" y="0"/>
                </a:cubicBezTo>
                <a:cubicBezTo>
                  <a:pt x="2543875" y="-5267"/>
                  <a:pt x="2799148" y="18929"/>
                  <a:pt x="3072838" y="0"/>
                </a:cubicBezTo>
                <a:cubicBezTo>
                  <a:pt x="3346528" y="-18929"/>
                  <a:pt x="3314551" y="11299"/>
                  <a:pt x="3463926" y="0"/>
                </a:cubicBezTo>
                <a:cubicBezTo>
                  <a:pt x="3613301" y="-11299"/>
                  <a:pt x="3755265" y="48716"/>
                  <a:pt x="3910885" y="0"/>
                </a:cubicBezTo>
                <a:cubicBezTo>
                  <a:pt x="4066505" y="-48716"/>
                  <a:pt x="4252177" y="71377"/>
                  <a:pt x="4581322" y="0"/>
                </a:cubicBezTo>
                <a:cubicBezTo>
                  <a:pt x="4910467" y="-71377"/>
                  <a:pt x="4881629" y="11301"/>
                  <a:pt x="5084150" y="0"/>
                </a:cubicBezTo>
                <a:cubicBezTo>
                  <a:pt x="5286671" y="-11301"/>
                  <a:pt x="5364188" y="40110"/>
                  <a:pt x="5586978" y="0"/>
                </a:cubicBezTo>
                <a:cubicBezTo>
                  <a:pt x="5614083" y="133397"/>
                  <a:pt x="5537439" y="368837"/>
                  <a:pt x="5586978" y="561912"/>
                </a:cubicBezTo>
                <a:cubicBezTo>
                  <a:pt x="5636517" y="754987"/>
                  <a:pt x="5545554" y="862008"/>
                  <a:pt x="5586978" y="1123825"/>
                </a:cubicBezTo>
                <a:cubicBezTo>
                  <a:pt x="5628402" y="1385642"/>
                  <a:pt x="5542463" y="1465246"/>
                  <a:pt x="5586978" y="1590318"/>
                </a:cubicBezTo>
                <a:cubicBezTo>
                  <a:pt x="5465453" y="1593573"/>
                  <a:pt x="5304102" y="1576829"/>
                  <a:pt x="5140020" y="1590318"/>
                </a:cubicBezTo>
                <a:cubicBezTo>
                  <a:pt x="4975938" y="1603807"/>
                  <a:pt x="4892159" y="1537371"/>
                  <a:pt x="4693062" y="1590318"/>
                </a:cubicBezTo>
                <a:cubicBezTo>
                  <a:pt x="4493965" y="1643265"/>
                  <a:pt x="4426795" y="1532244"/>
                  <a:pt x="4190234" y="1590318"/>
                </a:cubicBezTo>
                <a:cubicBezTo>
                  <a:pt x="3953673" y="1648392"/>
                  <a:pt x="3968611" y="1546533"/>
                  <a:pt x="3799145" y="1590318"/>
                </a:cubicBezTo>
                <a:cubicBezTo>
                  <a:pt x="3629679" y="1634103"/>
                  <a:pt x="3583388" y="1545299"/>
                  <a:pt x="3408057" y="1590318"/>
                </a:cubicBezTo>
                <a:cubicBezTo>
                  <a:pt x="3232726" y="1635337"/>
                  <a:pt x="2957424" y="1569083"/>
                  <a:pt x="2737619" y="1590318"/>
                </a:cubicBezTo>
                <a:cubicBezTo>
                  <a:pt x="2517814" y="1611553"/>
                  <a:pt x="2341937" y="1543787"/>
                  <a:pt x="2178921" y="1590318"/>
                </a:cubicBezTo>
                <a:cubicBezTo>
                  <a:pt x="2015905" y="1636849"/>
                  <a:pt x="1967457" y="1552401"/>
                  <a:pt x="1787833" y="1590318"/>
                </a:cubicBezTo>
                <a:cubicBezTo>
                  <a:pt x="1608209" y="1628235"/>
                  <a:pt x="1441134" y="1543596"/>
                  <a:pt x="1173265" y="1590318"/>
                </a:cubicBezTo>
                <a:cubicBezTo>
                  <a:pt x="905396" y="1637040"/>
                  <a:pt x="701265" y="1537135"/>
                  <a:pt x="502828" y="1590318"/>
                </a:cubicBezTo>
                <a:cubicBezTo>
                  <a:pt x="304391" y="1643501"/>
                  <a:pt x="233506" y="1565663"/>
                  <a:pt x="0" y="1590318"/>
                </a:cubicBezTo>
                <a:cubicBezTo>
                  <a:pt x="-41568" y="1459158"/>
                  <a:pt x="48804" y="1234866"/>
                  <a:pt x="0" y="1076115"/>
                </a:cubicBezTo>
                <a:cubicBezTo>
                  <a:pt x="-48804" y="917364"/>
                  <a:pt x="19247" y="750214"/>
                  <a:pt x="0" y="546009"/>
                </a:cubicBezTo>
                <a:cubicBezTo>
                  <a:pt x="-19247" y="341804"/>
                  <a:pt x="26024" y="181395"/>
                  <a:pt x="0" y="0"/>
                </a:cubicBezTo>
                <a:close/>
              </a:path>
            </a:pathLst>
          </a:custGeom>
          <a:solidFill>
            <a:schemeClr val="bg1"/>
          </a:solidFill>
          <a:ln>
            <a:solidFill>
              <a:schemeClr val="tx1"/>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ln>
                  <a:solidFill>
                    <a:schemeClr val="tx1"/>
                  </a:solidFill>
                </a:ln>
                <a:solidFill>
                  <a:srgbClr val="EEB500"/>
                </a:solidFill>
                <a:latin typeface="UTM Avo" panose="02040603050506020204" pitchFamily="18" charset="0"/>
              </a:rPr>
              <a:t>ngoảnh</a:t>
            </a:r>
            <a:r>
              <a:rPr lang="en-US" sz="6600" b="1" dirty="0">
                <a:ln>
                  <a:solidFill>
                    <a:schemeClr val="tx1"/>
                  </a:solidFill>
                </a:ln>
                <a:solidFill>
                  <a:srgbClr val="EEB500"/>
                </a:solidFill>
                <a:latin typeface="UTM Avo" panose="02040603050506020204" pitchFamily="18" charset="0"/>
              </a:rPr>
              <a:t> </a:t>
            </a:r>
            <a:r>
              <a:rPr lang="en-US" sz="6600" b="1" dirty="0" err="1">
                <a:ln>
                  <a:solidFill>
                    <a:schemeClr val="tx1"/>
                  </a:solidFill>
                </a:ln>
                <a:solidFill>
                  <a:srgbClr val="EEB500"/>
                </a:solidFill>
                <a:latin typeface="UTM Avo" panose="02040603050506020204" pitchFamily="18" charset="0"/>
              </a:rPr>
              <a:t>lại</a:t>
            </a:r>
            <a:endParaRPr lang="en-US" sz="6600" b="1" dirty="0">
              <a:ln>
                <a:solidFill>
                  <a:schemeClr val="tx1"/>
                </a:solidFill>
              </a:ln>
              <a:solidFill>
                <a:srgbClr val="EEB500"/>
              </a:solidFill>
              <a:latin typeface="UTM Avo" panose="02040603050506020204" pitchFamily="18" charset="0"/>
            </a:endParaRPr>
          </a:p>
        </p:txBody>
      </p:sp>
      <p:sp>
        <p:nvSpPr>
          <p:cNvPr id="9" name="Rectangle 8">
            <a:extLst>
              <a:ext uri="{FF2B5EF4-FFF2-40B4-BE49-F238E27FC236}">
                <a16:creationId xmlns:a16="http://schemas.microsoft.com/office/drawing/2014/main" id="{6C557193-82A0-4D47-A1E6-79C6129FBA30}"/>
              </a:ext>
            </a:extLst>
          </p:cNvPr>
          <p:cNvSpPr/>
          <p:nvPr/>
        </p:nvSpPr>
        <p:spPr>
          <a:xfrm>
            <a:off x="6470309" y="5432856"/>
            <a:ext cx="5795574" cy="1590318"/>
          </a:xfrm>
          <a:custGeom>
            <a:avLst/>
            <a:gdLst>
              <a:gd name="csX0" fmla="*/ 0 w 5795574"/>
              <a:gd name="csY0" fmla="*/ 0 h 1590318"/>
              <a:gd name="csX1" fmla="*/ 521602 w 5795574"/>
              <a:gd name="csY1" fmla="*/ 0 h 1590318"/>
              <a:gd name="csX2" fmla="*/ 985248 w 5795574"/>
              <a:gd name="csY2" fmla="*/ 0 h 1590318"/>
              <a:gd name="csX3" fmla="*/ 1564805 w 5795574"/>
              <a:gd name="csY3" fmla="*/ 0 h 1590318"/>
              <a:gd name="csX4" fmla="*/ 2028451 w 5795574"/>
              <a:gd name="csY4" fmla="*/ 0 h 1590318"/>
              <a:gd name="csX5" fmla="*/ 2434141 w 5795574"/>
              <a:gd name="csY5" fmla="*/ 0 h 1590318"/>
              <a:gd name="csX6" fmla="*/ 3129610 w 5795574"/>
              <a:gd name="csY6" fmla="*/ 0 h 1590318"/>
              <a:gd name="csX7" fmla="*/ 3709167 w 5795574"/>
              <a:gd name="csY7" fmla="*/ 0 h 1590318"/>
              <a:gd name="csX8" fmla="*/ 4230769 w 5795574"/>
              <a:gd name="csY8" fmla="*/ 0 h 1590318"/>
              <a:gd name="csX9" fmla="*/ 4752371 w 5795574"/>
              <a:gd name="csY9" fmla="*/ 0 h 1590318"/>
              <a:gd name="csX10" fmla="*/ 5795574 w 5795574"/>
              <a:gd name="csY10" fmla="*/ 0 h 1590318"/>
              <a:gd name="csX11" fmla="*/ 5795574 w 5795574"/>
              <a:gd name="csY11" fmla="*/ 546009 h 1590318"/>
              <a:gd name="csX12" fmla="*/ 5795574 w 5795574"/>
              <a:gd name="csY12" fmla="*/ 1044309 h 1590318"/>
              <a:gd name="csX13" fmla="*/ 5795574 w 5795574"/>
              <a:gd name="csY13" fmla="*/ 1590318 h 1590318"/>
              <a:gd name="csX14" fmla="*/ 5273972 w 5795574"/>
              <a:gd name="csY14" fmla="*/ 1590318 h 1590318"/>
              <a:gd name="csX15" fmla="*/ 4694415 w 5795574"/>
              <a:gd name="csY15" fmla="*/ 1590318 h 1590318"/>
              <a:gd name="csX16" fmla="*/ 4230769 w 5795574"/>
              <a:gd name="csY16" fmla="*/ 1590318 h 1590318"/>
              <a:gd name="csX17" fmla="*/ 3767123 w 5795574"/>
              <a:gd name="csY17" fmla="*/ 1590318 h 1590318"/>
              <a:gd name="csX18" fmla="*/ 3303477 w 5795574"/>
              <a:gd name="csY18" fmla="*/ 1590318 h 1590318"/>
              <a:gd name="csX19" fmla="*/ 2723920 w 5795574"/>
              <a:gd name="csY19" fmla="*/ 1590318 h 1590318"/>
              <a:gd name="csX20" fmla="*/ 2318230 w 5795574"/>
              <a:gd name="csY20" fmla="*/ 1590318 h 1590318"/>
              <a:gd name="csX21" fmla="*/ 1854584 w 5795574"/>
              <a:gd name="csY21" fmla="*/ 1590318 h 1590318"/>
              <a:gd name="csX22" fmla="*/ 1275026 w 5795574"/>
              <a:gd name="csY22" fmla="*/ 1590318 h 1590318"/>
              <a:gd name="csX23" fmla="*/ 811380 w 5795574"/>
              <a:gd name="csY23" fmla="*/ 1590318 h 1590318"/>
              <a:gd name="csX24" fmla="*/ 0 w 5795574"/>
              <a:gd name="csY24" fmla="*/ 1590318 h 1590318"/>
              <a:gd name="csX25" fmla="*/ 0 w 5795574"/>
              <a:gd name="csY25" fmla="*/ 1044309 h 1590318"/>
              <a:gd name="csX26" fmla="*/ 0 w 5795574"/>
              <a:gd name="csY26" fmla="*/ 498300 h 1590318"/>
              <a:gd name="csX27" fmla="*/ 0 w 5795574"/>
              <a:gd name="csY27" fmla="*/ 0 h 1590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5795574" h="1590318" fill="none" extrusionOk="0">
                <a:moveTo>
                  <a:pt x="0" y="0"/>
                </a:moveTo>
                <a:cubicBezTo>
                  <a:pt x="230225" y="-60341"/>
                  <a:pt x="399715" y="378"/>
                  <a:pt x="521602" y="0"/>
                </a:cubicBezTo>
                <a:cubicBezTo>
                  <a:pt x="643489" y="-378"/>
                  <a:pt x="878248" y="40026"/>
                  <a:pt x="985248" y="0"/>
                </a:cubicBezTo>
                <a:cubicBezTo>
                  <a:pt x="1092248" y="-40026"/>
                  <a:pt x="1375944" y="52698"/>
                  <a:pt x="1564805" y="0"/>
                </a:cubicBezTo>
                <a:cubicBezTo>
                  <a:pt x="1753666" y="-52698"/>
                  <a:pt x="1864250" y="3584"/>
                  <a:pt x="2028451" y="0"/>
                </a:cubicBezTo>
                <a:cubicBezTo>
                  <a:pt x="2192652" y="-3584"/>
                  <a:pt x="2348759" y="13114"/>
                  <a:pt x="2434141" y="0"/>
                </a:cubicBezTo>
                <a:cubicBezTo>
                  <a:pt x="2519523" y="-13114"/>
                  <a:pt x="2828132" y="2410"/>
                  <a:pt x="3129610" y="0"/>
                </a:cubicBezTo>
                <a:cubicBezTo>
                  <a:pt x="3431088" y="-2410"/>
                  <a:pt x="3508585" y="37580"/>
                  <a:pt x="3709167" y="0"/>
                </a:cubicBezTo>
                <a:cubicBezTo>
                  <a:pt x="3909749" y="-37580"/>
                  <a:pt x="4036915" y="14356"/>
                  <a:pt x="4230769" y="0"/>
                </a:cubicBezTo>
                <a:cubicBezTo>
                  <a:pt x="4424623" y="-14356"/>
                  <a:pt x="4555752" y="52067"/>
                  <a:pt x="4752371" y="0"/>
                </a:cubicBezTo>
                <a:cubicBezTo>
                  <a:pt x="4948990" y="-52067"/>
                  <a:pt x="5400876" y="74018"/>
                  <a:pt x="5795574" y="0"/>
                </a:cubicBezTo>
                <a:cubicBezTo>
                  <a:pt x="5819046" y="129817"/>
                  <a:pt x="5737679" y="433653"/>
                  <a:pt x="5795574" y="546009"/>
                </a:cubicBezTo>
                <a:cubicBezTo>
                  <a:pt x="5853469" y="658365"/>
                  <a:pt x="5760410" y="851885"/>
                  <a:pt x="5795574" y="1044309"/>
                </a:cubicBezTo>
                <a:cubicBezTo>
                  <a:pt x="5830738" y="1236733"/>
                  <a:pt x="5788726" y="1419203"/>
                  <a:pt x="5795574" y="1590318"/>
                </a:cubicBezTo>
                <a:cubicBezTo>
                  <a:pt x="5673380" y="1611757"/>
                  <a:pt x="5402413" y="1538010"/>
                  <a:pt x="5273972" y="1590318"/>
                </a:cubicBezTo>
                <a:cubicBezTo>
                  <a:pt x="5145531" y="1642626"/>
                  <a:pt x="4872740" y="1530533"/>
                  <a:pt x="4694415" y="1590318"/>
                </a:cubicBezTo>
                <a:cubicBezTo>
                  <a:pt x="4516090" y="1650103"/>
                  <a:pt x="4405411" y="1566323"/>
                  <a:pt x="4230769" y="1590318"/>
                </a:cubicBezTo>
                <a:cubicBezTo>
                  <a:pt x="4056127" y="1614313"/>
                  <a:pt x="3983117" y="1588434"/>
                  <a:pt x="3767123" y="1590318"/>
                </a:cubicBezTo>
                <a:cubicBezTo>
                  <a:pt x="3551129" y="1592202"/>
                  <a:pt x="3462796" y="1546331"/>
                  <a:pt x="3303477" y="1590318"/>
                </a:cubicBezTo>
                <a:cubicBezTo>
                  <a:pt x="3144158" y="1634305"/>
                  <a:pt x="2877542" y="1532488"/>
                  <a:pt x="2723920" y="1590318"/>
                </a:cubicBezTo>
                <a:cubicBezTo>
                  <a:pt x="2570298" y="1648148"/>
                  <a:pt x="2427891" y="1547388"/>
                  <a:pt x="2318230" y="1590318"/>
                </a:cubicBezTo>
                <a:cubicBezTo>
                  <a:pt x="2208569" y="1633248"/>
                  <a:pt x="2006605" y="1538333"/>
                  <a:pt x="1854584" y="1590318"/>
                </a:cubicBezTo>
                <a:cubicBezTo>
                  <a:pt x="1702563" y="1642303"/>
                  <a:pt x="1470248" y="1550928"/>
                  <a:pt x="1275026" y="1590318"/>
                </a:cubicBezTo>
                <a:cubicBezTo>
                  <a:pt x="1079804" y="1629708"/>
                  <a:pt x="1012418" y="1537782"/>
                  <a:pt x="811380" y="1590318"/>
                </a:cubicBezTo>
                <a:cubicBezTo>
                  <a:pt x="610342" y="1642854"/>
                  <a:pt x="331701" y="1559647"/>
                  <a:pt x="0" y="1590318"/>
                </a:cubicBezTo>
                <a:cubicBezTo>
                  <a:pt x="-26708" y="1470366"/>
                  <a:pt x="4321" y="1245982"/>
                  <a:pt x="0" y="1044309"/>
                </a:cubicBezTo>
                <a:cubicBezTo>
                  <a:pt x="-4321" y="842636"/>
                  <a:pt x="40630" y="638856"/>
                  <a:pt x="0" y="498300"/>
                </a:cubicBezTo>
                <a:cubicBezTo>
                  <a:pt x="-40630" y="357744"/>
                  <a:pt x="23273" y="145006"/>
                  <a:pt x="0" y="0"/>
                </a:cubicBezTo>
                <a:close/>
              </a:path>
              <a:path w="5795574" h="1590318" stroke="0" extrusionOk="0">
                <a:moveTo>
                  <a:pt x="0" y="0"/>
                </a:moveTo>
                <a:cubicBezTo>
                  <a:pt x="280151" y="-56850"/>
                  <a:pt x="361264" y="33480"/>
                  <a:pt x="579557" y="0"/>
                </a:cubicBezTo>
                <a:cubicBezTo>
                  <a:pt x="797850" y="-33480"/>
                  <a:pt x="865033" y="44180"/>
                  <a:pt x="1043203" y="0"/>
                </a:cubicBezTo>
                <a:cubicBezTo>
                  <a:pt x="1221373" y="-44180"/>
                  <a:pt x="1363016" y="36368"/>
                  <a:pt x="1506849" y="0"/>
                </a:cubicBezTo>
                <a:cubicBezTo>
                  <a:pt x="1650682" y="-36368"/>
                  <a:pt x="1866103" y="17907"/>
                  <a:pt x="1970495" y="0"/>
                </a:cubicBezTo>
                <a:cubicBezTo>
                  <a:pt x="2074887" y="-17907"/>
                  <a:pt x="2273065" y="25449"/>
                  <a:pt x="2492097" y="0"/>
                </a:cubicBezTo>
                <a:cubicBezTo>
                  <a:pt x="2711129" y="-25449"/>
                  <a:pt x="2887585" y="72900"/>
                  <a:pt x="3187566" y="0"/>
                </a:cubicBezTo>
                <a:cubicBezTo>
                  <a:pt x="3487547" y="-72900"/>
                  <a:pt x="3479634" y="22534"/>
                  <a:pt x="3593256" y="0"/>
                </a:cubicBezTo>
                <a:cubicBezTo>
                  <a:pt x="3706878" y="-22534"/>
                  <a:pt x="3841544" y="8634"/>
                  <a:pt x="4056902" y="0"/>
                </a:cubicBezTo>
                <a:cubicBezTo>
                  <a:pt x="4272260" y="-8634"/>
                  <a:pt x="4525980" y="32270"/>
                  <a:pt x="4752371" y="0"/>
                </a:cubicBezTo>
                <a:cubicBezTo>
                  <a:pt x="4978762" y="-32270"/>
                  <a:pt x="5062507" y="11271"/>
                  <a:pt x="5273972" y="0"/>
                </a:cubicBezTo>
                <a:cubicBezTo>
                  <a:pt x="5485437" y="-11271"/>
                  <a:pt x="5630226" y="4447"/>
                  <a:pt x="5795574" y="0"/>
                </a:cubicBezTo>
                <a:cubicBezTo>
                  <a:pt x="5822679" y="133397"/>
                  <a:pt x="5746035" y="368837"/>
                  <a:pt x="5795574" y="561912"/>
                </a:cubicBezTo>
                <a:cubicBezTo>
                  <a:pt x="5845113" y="754987"/>
                  <a:pt x="5754150" y="862008"/>
                  <a:pt x="5795574" y="1123825"/>
                </a:cubicBezTo>
                <a:cubicBezTo>
                  <a:pt x="5836998" y="1385642"/>
                  <a:pt x="5751059" y="1465246"/>
                  <a:pt x="5795574" y="1590318"/>
                </a:cubicBezTo>
                <a:cubicBezTo>
                  <a:pt x="5626474" y="1624057"/>
                  <a:pt x="5523194" y="1579501"/>
                  <a:pt x="5331928" y="1590318"/>
                </a:cubicBezTo>
                <a:cubicBezTo>
                  <a:pt x="5140662" y="1601135"/>
                  <a:pt x="4997072" y="1565060"/>
                  <a:pt x="4868282" y="1590318"/>
                </a:cubicBezTo>
                <a:cubicBezTo>
                  <a:pt x="4739492" y="1615576"/>
                  <a:pt x="4497169" y="1548896"/>
                  <a:pt x="4346681" y="1590318"/>
                </a:cubicBezTo>
                <a:cubicBezTo>
                  <a:pt x="4196193" y="1631740"/>
                  <a:pt x="4076677" y="1573412"/>
                  <a:pt x="3940990" y="1590318"/>
                </a:cubicBezTo>
                <a:cubicBezTo>
                  <a:pt x="3805303" y="1607224"/>
                  <a:pt x="3682613" y="1550061"/>
                  <a:pt x="3535300" y="1590318"/>
                </a:cubicBezTo>
                <a:cubicBezTo>
                  <a:pt x="3387987" y="1630575"/>
                  <a:pt x="3108640" y="1554498"/>
                  <a:pt x="2839831" y="1590318"/>
                </a:cubicBezTo>
                <a:cubicBezTo>
                  <a:pt x="2571022" y="1626138"/>
                  <a:pt x="2489683" y="1564289"/>
                  <a:pt x="2260274" y="1590318"/>
                </a:cubicBezTo>
                <a:cubicBezTo>
                  <a:pt x="2030865" y="1616347"/>
                  <a:pt x="2054113" y="1549412"/>
                  <a:pt x="1854584" y="1590318"/>
                </a:cubicBezTo>
                <a:cubicBezTo>
                  <a:pt x="1655055" y="1631224"/>
                  <a:pt x="1475569" y="1576179"/>
                  <a:pt x="1217071" y="1590318"/>
                </a:cubicBezTo>
                <a:cubicBezTo>
                  <a:pt x="958573" y="1604457"/>
                  <a:pt x="757847" y="1573662"/>
                  <a:pt x="521602" y="1590318"/>
                </a:cubicBezTo>
                <a:cubicBezTo>
                  <a:pt x="285357" y="1606974"/>
                  <a:pt x="192309" y="1565860"/>
                  <a:pt x="0" y="1590318"/>
                </a:cubicBezTo>
                <a:cubicBezTo>
                  <a:pt x="-41568" y="1459158"/>
                  <a:pt x="48804" y="1234866"/>
                  <a:pt x="0" y="1076115"/>
                </a:cubicBezTo>
                <a:cubicBezTo>
                  <a:pt x="-48804" y="917364"/>
                  <a:pt x="19247" y="750214"/>
                  <a:pt x="0" y="546009"/>
                </a:cubicBezTo>
                <a:cubicBezTo>
                  <a:pt x="-19247" y="341804"/>
                  <a:pt x="26024" y="181395"/>
                  <a:pt x="0" y="0"/>
                </a:cubicBezTo>
                <a:close/>
              </a:path>
            </a:pathLst>
          </a:custGeom>
          <a:solidFill>
            <a:schemeClr val="bg1"/>
          </a:solidFill>
          <a:ln>
            <a:solidFill>
              <a:schemeClr val="tx1"/>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ln>
                  <a:solidFill>
                    <a:schemeClr val="tx1"/>
                  </a:solidFill>
                </a:ln>
                <a:solidFill>
                  <a:srgbClr val="EEB500"/>
                </a:solidFill>
                <a:latin typeface="UTM Avo" panose="02040603050506020204" pitchFamily="18" charset="0"/>
              </a:rPr>
              <a:t>hoảng</a:t>
            </a:r>
            <a:r>
              <a:rPr lang="en-US" sz="6600" b="1" dirty="0">
                <a:ln>
                  <a:solidFill>
                    <a:schemeClr val="tx1"/>
                  </a:solidFill>
                </a:ln>
                <a:solidFill>
                  <a:srgbClr val="EEB500"/>
                </a:solidFill>
                <a:latin typeface="UTM Avo" panose="02040603050506020204" pitchFamily="18" charset="0"/>
              </a:rPr>
              <a:t> </a:t>
            </a:r>
            <a:r>
              <a:rPr lang="en-US" sz="6600" b="1" dirty="0" err="1">
                <a:ln>
                  <a:solidFill>
                    <a:schemeClr val="tx1"/>
                  </a:solidFill>
                </a:ln>
                <a:solidFill>
                  <a:srgbClr val="EEB500"/>
                </a:solidFill>
                <a:latin typeface="UTM Avo" panose="02040603050506020204" pitchFamily="18" charset="0"/>
              </a:rPr>
              <a:t>hốt</a:t>
            </a:r>
            <a:endParaRPr lang="en-US" sz="6600" b="1" dirty="0">
              <a:ln>
                <a:solidFill>
                  <a:schemeClr val="tx1"/>
                </a:solidFill>
              </a:ln>
              <a:solidFill>
                <a:srgbClr val="EEB500"/>
              </a:solidFill>
              <a:latin typeface="UTM Avo" panose="02040603050506020204" pitchFamily="18" charset="0"/>
            </a:endParaRPr>
          </a:p>
        </p:txBody>
      </p:sp>
      <p:sp>
        <p:nvSpPr>
          <p:cNvPr id="10" name="Rectangle 9">
            <a:extLst>
              <a:ext uri="{FF2B5EF4-FFF2-40B4-BE49-F238E27FC236}">
                <a16:creationId xmlns:a16="http://schemas.microsoft.com/office/drawing/2014/main" id="{B05975C2-2620-4C3A-9026-03541E20900C}"/>
              </a:ext>
            </a:extLst>
          </p:cNvPr>
          <p:cNvSpPr/>
          <p:nvPr/>
        </p:nvSpPr>
        <p:spPr>
          <a:xfrm>
            <a:off x="13106400" y="3467100"/>
            <a:ext cx="4746720" cy="1590318"/>
          </a:xfrm>
          <a:custGeom>
            <a:avLst/>
            <a:gdLst>
              <a:gd name="csX0" fmla="*/ 0 w 4746720"/>
              <a:gd name="csY0" fmla="*/ 0 h 1590318"/>
              <a:gd name="csX1" fmla="*/ 640807 w 4746720"/>
              <a:gd name="csY1" fmla="*/ 0 h 1590318"/>
              <a:gd name="csX2" fmla="*/ 1186680 w 4746720"/>
              <a:gd name="csY2" fmla="*/ 0 h 1590318"/>
              <a:gd name="csX3" fmla="*/ 1827487 w 4746720"/>
              <a:gd name="csY3" fmla="*/ 0 h 1590318"/>
              <a:gd name="csX4" fmla="*/ 2373360 w 4746720"/>
              <a:gd name="csY4" fmla="*/ 0 h 1590318"/>
              <a:gd name="csX5" fmla="*/ 2871766 w 4746720"/>
              <a:gd name="csY5" fmla="*/ 0 h 1590318"/>
              <a:gd name="csX6" fmla="*/ 3417638 w 4746720"/>
              <a:gd name="csY6" fmla="*/ 0 h 1590318"/>
              <a:gd name="csX7" fmla="*/ 3868577 w 4746720"/>
              <a:gd name="csY7" fmla="*/ 0 h 1590318"/>
              <a:gd name="csX8" fmla="*/ 4746720 w 4746720"/>
              <a:gd name="csY8" fmla="*/ 0 h 1590318"/>
              <a:gd name="csX9" fmla="*/ 4746720 w 4746720"/>
              <a:gd name="csY9" fmla="*/ 530106 h 1590318"/>
              <a:gd name="csX10" fmla="*/ 4746720 w 4746720"/>
              <a:gd name="csY10" fmla="*/ 1044309 h 1590318"/>
              <a:gd name="csX11" fmla="*/ 4746720 w 4746720"/>
              <a:gd name="csY11" fmla="*/ 1590318 h 1590318"/>
              <a:gd name="csX12" fmla="*/ 4058446 w 4746720"/>
              <a:gd name="csY12" fmla="*/ 1590318 h 1590318"/>
              <a:gd name="csX13" fmla="*/ 3370171 w 4746720"/>
              <a:gd name="csY13" fmla="*/ 1590318 h 1590318"/>
              <a:gd name="csX14" fmla="*/ 2776831 w 4746720"/>
              <a:gd name="csY14" fmla="*/ 1590318 h 1590318"/>
              <a:gd name="csX15" fmla="*/ 2088557 w 4746720"/>
              <a:gd name="csY15" fmla="*/ 1590318 h 1590318"/>
              <a:gd name="csX16" fmla="*/ 1495217 w 4746720"/>
              <a:gd name="csY16" fmla="*/ 1590318 h 1590318"/>
              <a:gd name="csX17" fmla="*/ 901877 w 4746720"/>
              <a:gd name="csY17" fmla="*/ 1590318 h 1590318"/>
              <a:gd name="csX18" fmla="*/ 0 w 4746720"/>
              <a:gd name="csY18" fmla="*/ 1590318 h 1590318"/>
              <a:gd name="csX19" fmla="*/ 0 w 4746720"/>
              <a:gd name="csY19" fmla="*/ 1107922 h 1590318"/>
              <a:gd name="csX20" fmla="*/ 0 w 4746720"/>
              <a:gd name="csY20" fmla="*/ 625525 h 1590318"/>
              <a:gd name="csX21" fmla="*/ 0 w 4746720"/>
              <a:gd name="csY21" fmla="*/ 0 h 1590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746720" h="1590318" fill="none" extrusionOk="0">
                <a:moveTo>
                  <a:pt x="0" y="0"/>
                </a:moveTo>
                <a:cubicBezTo>
                  <a:pt x="237093" y="-65832"/>
                  <a:pt x="432423" y="2344"/>
                  <a:pt x="640807" y="0"/>
                </a:cubicBezTo>
                <a:cubicBezTo>
                  <a:pt x="849191" y="-2344"/>
                  <a:pt x="1054991" y="30221"/>
                  <a:pt x="1186680" y="0"/>
                </a:cubicBezTo>
                <a:cubicBezTo>
                  <a:pt x="1318369" y="-30221"/>
                  <a:pt x="1642746" y="28947"/>
                  <a:pt x="1827487" y="0"/>
                </a:cubicBezTo>
                <a:cubicBezTo>
                  <a:pt x="2012228" y="-28947"/>
                  <a:pt x="2191881" y="27396"/>
                  <a:pt x="2373360" y="0"/>
                </a:cubicBezTo>
                <a:cubicBezTo>
                  <a:pt x="2554839" y="-27396"/>
                  <a:pt x="2704303" y="22925"/>
                  <a:pt x="2871766" y="0"/>
                </a:cubicBezTo>
                <a:cubicBezTo>
                  <a:pt x="3039229" y="-22925"/>
                  <a:pt x="3290684" y="54606"/>
                  <a:pt x="3417638" y="0"/>
                </a:cubicBezTo>
                <a:cubicBezTo>
                  <a:pt x="3544592" y="-54606"/>
                  <a:pt x="3729299" y="18621"/>
                  <a:pt x="3868577" y="0"/>
                </a:cubicBezTo>
                <a:cubicBezTo>
                  <a:pt x="4007855" y="-18621"/>
                  <a:pt x="4448347" y="10812"/>
                  <a:pt x="4746720" y="0"/>
                </a:cubicBezTo>
                <a:cubicBezTo>
                  <a:pt x="4751542" y="235928"/>
                  <a:pt x="4690235" y="394288"/>
                  <a:pt x="4746720" y="530106"/>
                </a:cubicBezTo>
                <a:cubicBezTo>
                  <a:pt x="4803205" y="665924"/>
                  <a:pt x="4705894" y="799840"/>
                  <a:pt x="4746720" y="1044309"/>
                </a:cubicBezTo>
                <a:cubicBezTo>
                  <a:pt x="4787546" y="1288778"/>
                  <a:pt x="4691578" y="1429060"/>
                  <a:pt x="4746720" y="1590318"/>
                </a:cubicBezTo>
                <a:cubicBezTo>
                  <a:pt x="4556610" y="1598755"/>
                  <a:pt x="4395712" y="1584928"/>
                  <a:pt x="4058446" y="1590318"/>
                </a:cubicBezTo>
                <a:cubicBezTo>
                  <a:pt x="3721180" y="1595708"/>
                  <a:pt x="3518169" y="1580272"/>
                  <a:pt x="3370171" y="1590318"/>
                </a:cubicBezTo>
                <a:cubicBezTo>
                  <a:pt x="3222174" y="1600364"/>
                  <a:pt x="2957931" y="1533003"/>
                  <a:pt x="2776831" y="1590318"/>
                </a:cubicBezTo>
                <a:cubicBezTo>
                  <a:pt x="2595731" y="1647633"/>
                  <a:pt x="2407430" y="1520107"/>
                  <a:pt x="2088557" y="1590318"/>
                </a:cubicBezTo>
                <a:cubicBezTo>
                  <a:pt x="1769684" y="1660529"/>
                  <a:pt x="1759767" y="1542957"/>
                  <a:pt x="1495217" y="1590318"/>
                </a:cubicBezTo>
                <a:cubicBezTo>
                  <a:pt x="1230667" y="1637679"/>
                  <a:pt x="1169801" y="1550766"/>
                  <a:pt x="901877" y="1590318"/>
                </a:cubicBezTo>
                <a:cubicBezTo>
                  <a:pt x="633953" y="1629870"/>
                  <a:pt x="399748" y="1498479"/>
                  <a:pt x="0" y="1590318"/>
                </a:cubicBezTo>
                <a:cubicBezTo>
                  <a:pt x="-49792" y="1358168"/>
                  <a:pt x="55528" y="1343753"/>
                  <a:pt x="0" y="1107922"/>
                </a:cubicBezTo>
                <a:cubicBezTo>
                  <a:pt x="-55528" y="872091"/>
                  <a:pt x="23430" y="822872"/>
                  <a:pt x="0" y="625525"/>
                </a:cubicBezTo>
                <a:cubicBezTo>
                  <a:pt x="-23430" y="428178"/>
                  <a:pt x="56795" y="180911"/>
                  <a:pt x="0" y="0"/>
                </a:cubicBezTo>
                <a:close/>
              </a:path>
              <a:path w="4746720" h="1590318" stroke="0" extrusionOk="0">
                <a:moveTo>
                  <a:pt x="0" y="0"/>
                </a:moveTo>
                <a:cubicBezTo>
                  <a:pt x="193779" y="-18533"/>
                  <a:pt x="444763" y="46453"/>
                  <a:pt x="593340" y="0"/>
                </a:cubicBezTo>
                <a:cubicBezTo>
                  <a:pt x="741917" y="-46453"/>
                  <a:pt x="865412" y="36390"/>
                  <a:pt x="1091746" y="0"/>
                </a:cubicBezTo>
                <a:cubicBezTo>
                  <a:pt x="1318080" y="-36390"/>
                  <a:pt x="1435555" y="32757"/>
                  <a:pt x="1590151" y="0"/>
                </a:cubicBezTo>
                <a:cubicBezTo>
                  <a:pt x="1744747" y="-32757"/>
                  <a:pt x="1898828" y="36955"/>
                  <a:pt x="2088557" y="0"/>
                </a:cubicBezTo>
                <a:cubicBezTo>
                  <a:pt x="2278286" y="-36955"/>
                  <a:pt x="2430037" y="50917"/>
                  <a:pt x="2634430" y="0"/>
                </a:cubicBezTo>
                <a:cubicBezTo>
                  <a:pt x="2838823" y="-50917"/>
                  <a:pt x="3029063" y="73571"/>
                  <a:pt x="3322704" y="0"/>
                </a:cubicBezTo>
                <a:cubicBezTo>
                  <a:pt x="3616345" y="-73571"/>
                  <a:pt x="3587043" y="26459"/>
                  <a:pt x="3773642" y="0"/>
                </a:cubicBezTo>
                <a:cubicBezTo>
                  <a:pt x="3960241" y="-26459"/>
                  <a:pt x="4526639" y="19829"/>
                  <a:pt x="4746720" y="0"/>
                </a:cubicBezTo>
                <a:cubicBezTo>
                  <a:pt x="4756631" y="125559"/>
                  <a:pt x="4713878" y="313273"/>
                  <a:pt x="4746720" y="561912"/>
                </a:cubicBezTo>
                <a:cubicBezTo>
                  <a:pt x="4779562" y="810551"/>
                  <a:pt x="4745399" y="882731"/>
                  <a:pt x="4746720" y="1044309"/>
                </a:cubicBezTo>
                <a:cubicBezTo>
                  <a:pt x="4748041" y="1205887"/>
                  <a:pt x="4734487" y="1366339"/>
                  <a:pt x="4746720" y="1590318"/>
                </a:cubicBezTo>
                <a:cubicBezTo>
                  <a:pt x="4509049" y="1597364"/>
                  <a:pt x="4353638" y="1585541"/>
                  <a:pt x="4153380" y="1590318"/>
                </a:cubicBezTo>
                <a:cubicBezTo>
                  <a:pt x="3953122" y="1595095"/>
                  <a:pt x="3629827" y="1537073"/>
                  <a:pt x="3465106" y="1590318"/>
                </a:cubicBezTo>
                <a:cubicBezTo>
                  <a:pt x="3300385" y="1643563"/>
                  <a:pt x="3187060" y="1550525"/>
                  <a:pt x="3014167" y="1590318"/>
                </a:cubicBezTo>
                <a:cubicBezTo>
                  <a:pt x="2841274" y="1630111"/>
                  <a:pt x="2675559" y="1584432"/>
                  <a:pt x="2373360" y="1590318"/>
                </a:cubicBezTo>
                <a:cubicBezTo>
                  <a:pt x="2071161" y="1596204"/>
                  <a:pt x="2035006" y="1556073"/>
                  <a:pt x="1874954" y="1590318"/>
                </a:cubicBezTo>
                <a:cubicBezTo>
                  <a:pt x="1714902" y="1624563"/>
                  <a:pt x="1481542" y="1534176"/>
                  <a:pt x="1329082" y="1590318"/>
                </a:cubicBezTo>
                <a:cubicBezTo>
                  <a:pt x="1176622" y="1646460"/>
                  <a:pt x="1007375" y="1548383"/>
                  <a:pt x="878143" y="1590318"/>
                </a:cubicBezTo>
                <a:cubicBezTo>
                  <a:pt x="748911" y="1632253"/>
                  <a:pt x="312692" y="1567974"/>
                  <a:pt x="0" y="1590318"/>
                </a:cubicBezTo>
                <a:cubicBezTo>
                  <a:pt x="-15915" y="1412332"/>
                  <a:pt x="52625" y="1170644"/>
                  <a:pt x="0" y="1028406"/>
                </a:cubicBezTo>
                <a:cubicBezTo>
                  <a:pt x="-52625" y="886168"/>
                  <a:pt x="41938" y="690629"/>
                  <a:pt x="0" y="498300"/>
                </a:cubicBezTo>
                <a:cubicBezTo>
                  <a:pt x="-41938" y="305971"/>
                  <a:pt x="4944" y="199014"/>
                  <a:pt x="0" y="0"/>
                </a:cubicBezTo>
                <a:close/>
              </a:path>
            </a:pathLst>
          </a:custGeom>
          <a:solidFill>
            <a:schemeClr val="bg1"/>
          </a:solidFill>
          <a:ln>
            <a:solidFill>
              <a:schemeClr val="tx1"/>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ln>
                  <a:solidFill>
                    <a:schemeClr val="tx1"/>
                  </a:solidFill>
                </a:ln>
                <a:solidFill>
                  <a:srgbClr val="EEB500"/>
                </a:solidFill>
                <a:latin typeface="UTM Avo" panose="02040603050506020204" pitchFamily="18" charset="0"/>
              </a:rPr>
              <a:t>mải</a:t>
            </a:r>
            <a:r>
              <a:rPr lang="en-US" sz="6600" b="1" dirty="0">
                <a:ln>
                  <a:solidFill>
                    <a:schemeClr val="tx1"/>
                  </a:solidFill>
                </a:ln>
                <a:solidFill>
                  <a:srgbClr val="EEB500"/>
                </a:solidFill>
                <a:latin typeface="UTM Avo" panose="02040603050506020204" pitchFamily="18" charset="0"/>
              </a:rPr>
              <a:t> </a:t>
            </a:r>
            <a:r>
              <a:rPr lang="en-US" sz="6600" b="1" dirty="0" err="1">
                <a:ln>
                  <a:solidFill>
                    <a:schemeClr val="tx1"/>
                  </a:solidFill>
                </a:ln>
                <a:solidFill>
                  <a:srgbClr val="EEB500"/>
                </a:solidFill>
                <a:latin typeface="UTM Avo" panose="02040603050506020204" pitchFamily="18" charset="0"/>
              </a:rPr>
              <a:t>mê</a:t>
            </a:r>
            <a:endParaRPr lang="en-US" sz="6600" b="1" dirty="0">
              <a:ln>
                <a:solidFill>
                  <a:schemeClr val="tx1"/>
                </a:solidFill>
              </a:ln>
              <a:solidFill>
                <a:srgbClr val="EEB500"/>
              </a:solidFill>
              <a:latin typeface="UTM Avo" panose="02040603050506020204" pitchFamily="18" charset="0"/>
            </a:endParaRPr>
          </a:p>
        </p:txBody>
      </p:sp>
      <p:sp>
        <p:nvSpPr>
          <p:cNvPr id="11" name="Rectangle 10">
            <a:extLst>
              <a:ext uri="{FF2B5EF4-FFF2-40B4-BE49-F238E27FC236}">
                <a16:creationId xmlns:a16="http://schemas.microsoft.com/office/drawing/2014/main" id="{B71608F1-94C5-4720-8F2D-4ADC34F3867C}"/>
              </a:ext>
            </a:extLst>
          </p:cNvPr>
          <p:cNvSpPr/>
          <p:nvPr/>
        </p:nvSpPr>
        <p:spPr>
          <a:xfrm>
            <a:off x="12871109" y="5455716"/>
            <a:ext cx="5092088" cy="1590318"/>
          </a:xfrm>
          <a:custGeom>
            <a:avLst/>
            <a:gdLst>
              <a:gd name="csX0" fmla="*/ 0 w 5092088"/>
              <a:gd name="csY0" fmla="*/ 0 h 1590318"/>
              <a:gd name="csX1" fmla="*/ 565788 w 5092088"/>
              <a:gd name="csY1" fmla="*/ 0 h 1590318"/>
              <a:gd name="csX2" fmla="*/ 1080654 w 5092088"/>
              <a:gd name="csY2" fmla="*/ 0 h 1590318"/>
              <a:gd name="csX3" fmla="*/ 1544600 w 5092088"/>
              <a:gd name="csY3" fmla="*/ 0 h 1590318"/>
              <a:gd name="csX4" fmla="*/ 2059467 w 5092088"/>
              <a:gd name="csY4" fmla="*/ 0 h 1590318"/>
              <a:gd name="csX5" fmla="*/ 2472492 w 5092088"/>
              <a:gd name="csY5" fmla="*/ 0 h 1590318"/>
              <a:gd name="csX6" fmla="*/ 2936437 w 5092088"/>
              <a:gd name="csY6" fmla="*/ 0 h 1590318"/>
              <a:gd name="csX7" fmla="*/ 3502225 w 5092088"/>
              <a:gd name="csY7" fmla="*/ 0 h 1590318"/>
              <a:gd name="csX8" fmla="*/ 3966171 w 5092088"/>
              <a:gd name="csY8" fmla="*/ 0 h 1590318"/>
              <a:gd name="csX9" fmla="*/ 4379196 w 5092088"/>
              <a:gd name="csY9" fmla="*/ 0 h 1590318"/>
              <a:gd name="csX10" fmla="*/ 5092088 w 5092088"/>
              <a:gd name="csY10" fmla="*/ 0 h 1590318"/>
              <a:gd name="csX11" fmla="*/ 5092088 w 5092088"/>
              <a:gd name="csY11" fmla="*/ 530106 h 1590318"/>
              <a:gd name="csX12" fmla="*/ 5092088 w 5092088"/>
              <a:gd name="csY12" fmla="*/ 1076115 h 1590318"/>
              <a:gd name="csX13" fmla="*/ 5092088 w 5092088"/>
              <a:gd name="csY13" fmla="*/ 1590318 h 1590318"/>
              <a:gd name="csX14" fmla="*/ 4526300 w 5092088"/>
              <a:gd name="csY14" fmla="*/ 1590318 h 1590318"/>
              <a:gd name="csX15" fmla="*/ 3960513 w 5092088"/>
              <a:gd name="csY15" fmla="*/ 1590318 h 1590318"/>
              <a:gd name="csX16" fmla="*/ 3343804 w 5092088"/>
              <a:gd name="csY16" fmla="*/ 1590318 h 1590318"/>
              <a:gd name="csX17" fmla="*/ 2930780 w 5092088"/>
              <a:gd name="csY17" fmla="*/ 1590318 h 1590318"/>
              <a:gd name="csX18" fmla="*/ 2415913 w 5092088"/>
              <a:gd name="csY18" fmla="*/ 1590318 h 1590318"/>
              <a:gd name="csX19" fmla="*/ 1850125 w 5092088"/>
              <a:gd name="csY19" fmla="*/ 1590318 h 1590318"/>
              <a:gd name="csX20" fmla="*/ 1386180 w 5092088"/>
              <a:gd name="csY20" fmla="*/ 1590318 h 1590318"/>
              <a:gd name="csX21" fmla="*/ 922234 w 5092088"/>
              <a:gd name="csY21" fmla="*/ 1590318 h 1590318"/>
              <a:gd name="csX22" fmla="*/ 0 w 5092088"/>
              <a:gd name="csY22" fmla="*/ 1590318 h 1590318"/>
              <a:gd name="csX23" fmla="*/ 0 w 5092088"/>
              <a:gd name="csY23" fmla="*/ 1060212 h 1590318"/>
              <a:gd name="csX24" fmla="*/ 0 w 5092088"/>
              <a:gd name="csY24" fmla="*/ 577816 h 1590318"/>
              <a:gd name="csX25" fmla="*/ 0 w 5092088"/>
              <a:gd name="csY25" fmla="*/ 0 h 1590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5092088" h="1590318" fill="none" extrusionOk="0">
                <a:moveTo>
                  <a:pt x="0" y="0"/>
                </a:moveTo>
                <a:cubicBezTo>
                  <a:pt x="184645" y="-50489"/>
                  <a:pt x="361697" y="37839"/>
                  <a:pt x="565788" y="0"/>
                </a:cubicBezTo>
                <a:cubicBezTo>
                  <a:pt x="769879" y="-37839"/>
                  <a:pt x="831532" y="2895"/>
                  <a:pt x="1080654" y="0"/>
                </a:cubicBezTo>
                <a:cubicBezTo>
                  <a:pt x="1329776" y="-2895"/>
                  <a:pt x="1326790" y="1862"/>
                  <a:pt x="1544600" y="0"/>
                </a:cubicBezTo>
                <a:cubicBezTo>
                  <a:pt x="1762410" y="-1862"/>
                  <a:pt x="1887509" y="48269"/>
                  <a:pt x="2059467" y="0"/>
                </a:cubicBezTo>
                <a:cubicBezTo>
                  <a:pt x="2231425" y="-48269"/>
                  <a:pt x="2388205" y="20775"/>
                  <a:pt x="2472492" y="0"/>
                </a:cubicBezTo>
                <a:cubicBezTo>
                  <a:pt x="2556780" y="-20775"/>
                  <a:pt x="2837450" y="52532"/>
                  <a:pt x="2936437" y="0"/>
                </a:cubicBezTo>
                <a:cubicBezTo>
                  <a:pt x="3035424" y="-52532"/>
                  <a:pt x="3264764" y="8436"/>
                  <a:pt x="3502225" y="0"/>
                </a:cubicBezTo>
                <a:cubicBezTo>
                  <a:pt x="3739686" y="-8436"/>
                  <a:pt x="3765052" y="35804"/>
                  <a:pt x="3966171" y="0"/>
                </a:cubicBezTo>
                <a:cubicBezTo>
                  <a:pt x="4167290" y="-35804"/>
                  <a:pt x="4194418" y="9064"/>
                  <a:pt x="4379196" y="0"/>
                </a:cubicBezTo>
                <a:cubicBezTo>
                  <a:pt x="4563975" y="-9064"/>
                  <a:pt x="4886308" y="7819"/>
                  <a:pt x="5092088" y="0"/>
                </a:cubicBezTo>
                <a:cubicBezTo>
                  <a:pt x="5148747" y="141688"/>
                  <a:pt x="5050442" y="346835"/>
                  <a:pt x="5092088" y="530106"/>
                </a:cubicBezTo>
                <a:cubicBezTo>
                  <a:pt x="5133734" y="713377"/>
                  <a:pt x="5086833" y="819985"/>
                  <a:pt x="5092088" y="1076115"/>
                </a:cubicBezTo>
                <a:cubicBezTo>
                  <a:pt x="5097343" y="1332245"/>
                  <a:pt x="5044215" y="1426550"/>
                  <a:pt x="5092088" y="1590318"/>
                </a:cubicBezTo>
                <a:cubicBezTo>
                  <a:pt x="4878620" y="1621761"/>
                  <a:pt x="4774518" y="1576754"/>
                  <a:pt x="4526300" y="1590318"/>
                </a:cubicBezTo>
                <a:cubicBezTo>
                  <a:pt x="4278082" y="1603882"/>
                  <a:pt x="4089380" y="1546841"/>
                  <a:pt x="3960513" y="1590318"/>
                </a:cubicBezTo>
                <a:cubicBezTo>
                  <a:pt x="3831646" y="1633795"/>
                  <a:pt x="3646283" y="1573800"/>
                  <a:pt x="3343804" y="1590318"/>
                </a:cubicBezTo>
                <a:cubicBezTo>
                  <a:pt x="3041325" y="1606836"/>
                  <a:pt x="3106478" y="1573595"/>
                  <a:pt x="2930780" y="1590318"/>
                </a:cubicBezTo>
                <a:cubicBezTo>
                  <a:pt x="2755082" y="1607041"/>
                  <a:pt x="2642669" y="1574110"/>
                  <a:pt x="2415913" y="1590318"/>
                </a:cubicBezTo>
                <a:cubicBezTo>
                  <a:pt x="2189157" y="1606526"/>
                  <a:pt x="1971545" y="1561188"/>
                  <a:pt x="1850125" y="1590318"/>
                </a:cubicBezTo>
                <a:cubicBezTo>
                  <a:pt x="1728705" y="1619448"/>
                  <a:pt x="1548593" y="1565074"/>
                  <a:pt x="1386180" y="1590318"/>
                </a:cubicBezTo>
                <a:cubicBezTo>
                  <a:pt x="1223768" y="1615562"/>
                  <a:pt x="1081456" y="1583899"/>
                  <a:pt x="922234" y="1590318"/>
                </a:cubicBezTo>
                <a:cubicBezTo>
                  <a:pt x="763012" y="1596737"/>
                  <a:pt x="332760" y="1543464"/>
                  <a:pt x="0" y="1590318"/>
                </a:cubicBezTo>
                <a:cubicBezTo>
                  <a:pt x="-27740" y="1365282"/>
                  <a:pt x="1067" y="1259185"/>
                  <a:pt x="0" y="1060212"/>
                </a:cubicBezTo>
                <a:cubicBezTo>
                  <a:pt x="-1067" y="861239"/>
                  <a:pt x="15277" y="686789"/>
                  <a:pt x="0" y="577816"/>
                </a:cubicBezTo>
                <a:cubicBezTo>
                  <a:pt x="-15277" y="468843"/>
                  <a:pt x="15822" y="147903"/>
                  <a:pt x="0" y="0"/>
                </a:cubicBezTo>
                <a:close/>
              </a:path>
              <a:path w="5092088" h="1590318" stroke="0" extrusionOk="0">
                <a:moveTo>
                  <a:pt x="0" y="0"/>
                </a:moveTo>
                <a:cubicBezTo>
                  <a:pt x="189393" y="-36687"/>
                  <a:pt x="440412" y="66716"/>
                  <a:pt x="565788" y="0"/>
                </a:cubicBezTo>
                <a:cubicBezTo>
                  <a:pt x="691164" y="-66716"/>
                  <a:pt x="815414" y="21740"/>
                  <a:pt x="1029733" y="0"/>
                </a:cubicBezTo>
                <a:cubicBezTo>
                  <a:pt x="1244053" y="-21740"/>
                  <a:pt x="1326295" y="9994"/>
                  <a:pt x="1493679" y="0"/>
                </a:cubicBezTo>
                <a:cubicBezTo>
                  <a:pt x="1661063" y="-9994"/>
                  <a:pt x="1808035" y="30512"/>
                  <a:pt x="1957625" y="0"/>
                </a:cubicBezTo>
                <a:cubicBezTo>
                  <a:pt x="2107215" y="-30512"/>
                  <a:pt x="2248685" y="178"/>
                  <a:pt x="2472492" y="0"/>
                </a:cubicBezTo>
                <a:cubicBezTo>
                  <a:pt x="2696299" y="-178"/>
                  <a:pt x="2849140" y="16480"/>
                  <a:pt x="3140121" y="0"/>
                </a:cubicBezTo>
                <a:cubicBezTo>
                  <a:pt x="3431102" y="-16480"/>
                  <a:pt x="3447514" y="785"/>
                  <a:pt x="3553146" y="0"/>
                </a:cubicBezTo>
                <a:cubicBezTo>
                  <a:pt x="3658779" y="-785"/>
                  <a:pt x="3914983" y="11428"/>
                  <a:pt x="4017092" y="0"/>
                </a:cubicBezTo>
                <a:cubicBezTo>
                  <a:pt x="4119201" y="-11428"/>
                  <a:pt x="4789992" y="51397"/>
                  <a:pt x="5092088" y="0"/>
                </a:cubicBezTo>
                <a:cubicBezTo>
                  <a:pt x="5127180" y="179269"/>
                  <a:pt x="5054193" y="323868"/>
                  <a:pt x="5092088" y="514203"/>
                </a:cubicBezTo>
                <a:cubicBezTo>
                  <a:pt x="5129983" y="704538"/>
                  <a:pt x="5043160" y="811938"/>
                  <a:pt x="5092088" y="996599"/>
                </a:cubicBezTo>
                <a:cubicBezTo>
                  <a:pt x="5141016" y="1181260"/>
                  <a:pt x="5068995" y="1403149"/>
                  <a:pt x="5092088" y="1590318"/>
                </a:cubicBezTo>
                <a:cubicBezTo>
                  <a:pt x="4939613" y="1638464"/>
                  <a:pt x="4610362" y="1524546"/>
                  <a:pt x="4424459" y="1590318"/>
                </a:cubicBezTo>
                <a:cubicBezTo>
                  <a:pt x="4238556" y="1656090"/>
                  <a:pt x="4190438" y="1584062"/>
                  <a:pt x="4011434" y="1590318"/>
                </a:cubicBezTo>
                <a:cubicBezTo>
                  <a:pt x="3832431" y="1596574"/>
                  <a:pt x="3634597" y="1568355"/>
                  <a:pt x="3394725" y="1590318"/>
                </a:cubicBezTo>
                <a:cubicBezTo>
                  <a:pt x="3154853" y="1612281"/>
                  <a:pt x="3160961" y="1565484"/>
                  <a:pt x="2930780" y="1590318"/>
                </a:cubicBezTo>
                <a:cubicBezTo>
                  <a:pt x="2700600" y="1615152"/>
                  <a:pt x="2656300" y="1573155"/>
                  <a:pt x="2415913" y="1590318"/>
                </a:cubicBezTo>
                <a:cubicBezTo>
                  <a:pt x="2175526" y="1607481"/>
                  <a:pt x="2099663" y="1589231"/>
                  <a:pt x="2002888" y="1590318"/>
                </a:cubicBezTo>
                <a:cubicBezTo>
                  <a:pt x="1906113" y="1591405"/>
                  <a:pt x="1720150" y="1563550"/>
                  <a:pt x="1589863" y="1590318"/>
                </a:cubicBezTo>
                <a:cubicBezTo>
                  <a:pt x="1459577" y="1617086"/>
                  <a:pt x="1234214" y="1515065"/>
                  <a:pt x="922234" y="1590318"/>
                </a:cubicBezTo>
                <a:cubicBezTo>
                  <a:pt x="610254" y="1665571"/>
                  <a:pt x="339867" y="1523411"/>
                  <a:pt x="0" y="1590318"/>
                </a:cubicBezTo>
                <a:cubicBezTo>
                  <a:pt x="-1541" y="1404956"/>
                  <a:pt x="17347" y="1220586"/>
                  <a:pt x="0" y="1107922"/>
                </a:cubicBezTo>
                <a:cubicBezTo>
                  <a:pt x="-17347" y="995258"/>
                  <a:pt x="3078" y="708398"/>
                  <a:pt x="0" y="561912"/>
                </a:cubicBezTo>
                <a:cubicBezTo>
                  <a:pt x="-3078" y="415426"/>
                  <a:pt x="7265" y="195927"/>
                  <a:pt x="0" y="0"/>
                </a:cubicBezTo>
                <a:close/>
              </a:path>
            </a:pathLst>
          </a:custGeom>
          <a:solidFill>
            <a:schemeClr val="bg1"/>
          </a:solidFill>
          <a:ln>
            <a:solidFill>
              <a:schemeClr val="tx1"/>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ln>
                  <a:solidFill>
                    <a:schemeClr val="tx1"/>
                  </a:solidFill>
                </a:ln>
                <a:solidFill>
                  <a:srgbClr val="EEB500"/>
                </a:solidFill>
                <a:latin typeface="UTM Avo" panose="02040603050506020204" pitchFamily="18" charset="0"/>
              </a:rPr>
              <a:t>suýt</a:t>
            </a:r>
            <a:r>
              <a:rPr lang="en-US" sz="6600" b="1" dirty="0">
                <a:ln>
                  <a:solidFill>
                    <a:schemeClr val="tx1"/>
                  </a:solidFill>
                </a:ln>
                <a:solidFill>
                  <a:srgbClr val="EEB500"/>
                </a:solidFill>
                <a:latin typeface="UTM Avo" panose="02040603050506020204" pitchFamily="18" charset="0"/>
              </a:rPr>
              <a:t> </a:t>
            </a:r>
            <a:r>
              <a:rPr lang="en-US" sz="6600" b="1" dirty="0" err="1">
                <a:ln>
                  <a:solidFill>
                    <a:schemeClr val="tx1"/>
                  </a:solidFill>
                </a:ln>
                <a:solidFill>
                  <a:srgbClr val="EEB500"/>
                </a:solidFill>
                <a:latin typeface="UTM Avo" panose="02040603050506020204" pitchFamily="18" charset="0"/>
              </a:rPr>
              <a:t>khóc</a:t>
            </a:r>
            <a:endParaRPr lang="en-US" sz="6600" b="1" dirty="0">
              <a:ln>
                <a:solidFill>
                  <a:schemeClr val="tx1"/>
                </a:solidFill>
              </a:ln>
              <a:solidFill>
                <a:srgbClr val="EEB500"/>
              </a:solidFill>
              <a:latin typeface="UTM Avo" panose="02040603050506020204" pitchFamily="18" charset="0"/>
            </a:endParaRPr>
          </a:p>
        </p:txBody>
      </p:sp>
    </p:spTree>
    <p:extLst>
      <p:ext uri="{BB962C8B-B14F-4D97-AF65-F5344CB8AC3E}">
        <p14:creationId xmlns:p14="http://schemas.microsoft.com/office/powerpoint/2010/main" val="2511261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C7921E-7A4A-4209-A098-D4DE42DBA492}"/>
              </a:ext>
            </a:extLst>
          </p:cNvPr>
          <p:cNvSpPr/>
          <p:nvPr/>
        </p:nvSpPr>
        <p:spPr>
          <a:xfrm>
            <a:off x="374609" y="381000"/>
            <a:ext cx="17538783" cy="9525000"/>
          </a:xfrm>
          <a:custGeom>
            <a:avLst/>
            <a:gdLst>
              <a:gd name="csX0" fmla="*/ 0 w 17538783"/>
              <a:gd name="csY0" fmla="*/ 0 h 9525000"/>
              <a:gd name="csX1" fmla="*/ 233850 w 17538783"/>
              <a:gd name="csY1" fmla="*/ 0 h 9525000"/>
              <a:gd name="csX2" fmla="*/ 292313 w 17538783"/>
              <a:gd name="csY2" fmla="*/ 0 h 9525000"/>
              <a:gd name="csX3" fmla="*/ 350776 w 17538783"/>
              <a:gd name="csY3" fmla="*/ 0 h 9525000"/>
              <a:gd name="csX4" fmla="*/ 584626 w 17538783"/>
              <a:gd name="csY4" fmla="*/ 0 h 9525000"/>
              <a:gd name="csX5" fmla="*/ 1520028 w 17538783"/>
              <a:gd name="csY5" fmla="*/ 0 h 9525000"/>
              <a:gd name="csX6" fmla="*/ 2455430 w 17538783"/>
              <a:gd name="csY6" fmla="*/ 0 h 9525000"/>
              <a:gd name="csX7" fmla="*/ 3390831 w 17538783"/>
              <a:gd name="csY7" fmla="*/ 0 h 9525000"/>
              <a:gd name="csX8" fmla="*/ 3975457 w 17538783"/>
              <a:gd name="csY8" fmla="*/ 0 h 9525000"/>
              <a:gd name="csX9" fmla="*/ 4560084 w 17538783"/>
              <a:gd name="csY9" fmla="*/ 0 h 9525000"/>
              <a:gd name="csX10" fmla="*/ 4618546 w 17538783"/>
              <a:gd name="csY10" fmla="*/ 0 h 9525000"/>
              <a:gd name="csX11" fmla="*/ 5027784 w 17538783"/>
              <a:gd name="csY11" fmla="*/ 0 h 9525000"/>
              <a:gd name="csX12" fmla="*/ 5787798 w 17538783"/>
              <a:gd name="csY12" fmla="*/ 0 h 9525000"/>
              <a:gd name="csX13" fmla="*/ 6547812 w 17538783"/>
              <a:gd name="csY13" fmla="*/ 0 h 9525000"/>
              <a:gd name="csX14" fmla="*/ 6781663 w 17538783"/>
              <a:gd name="csY14" fmla="*/ 0 h 9525000"/>
              <a:gd name="csX15" fmla="*/ 7015513 w 17538783"/>
              <a:gd name="csY15" fmla="*/ 0 h 9525000"/>
              <a:gd name="csX16" fmla="*/ 7775527 w 17538783"/>
              <a:gd name="csY16" fmla="*/ 0 h 9525000"/>
              <a:gd name="csX17" fmla="*/ 8184765 w 17538783"/>
              <a:gd name="csY17" fmla="*/ 0 h 9525000"/>
              <a:gd name="csX18" fmla="*/ 8769391 w 17538783"/>
              <a:gd name="csY18" fmla="*/ 0 h 9525000"/>
              <a:gd name="csX19" fmla="*/ 9529405 w 17538783"/>
              <a:gd name="csY19" fmla="*/ 0 h 9525000"/>
              <a:gd name="csX20" fmla="*/ 9938644 w 17538783"/>
              <a:gd name="csY20" fmla="*/ 0 h 9525000"/>
              <a:gd name="csX21" fmla="*/ 10172494 w 17538783"/>
              <a:gd name="csY21" fmla="*/ 0 h 9525000"/>
              <a:gd name="csX22" fmla="*/ 10932508 w 17538783"/>
              <a:gd name="csY22" fmla="*/ 0 h 9525000"/>
              <a:gd name="csX23" fmla="*/ 10990971 w 17538783"/>
              <a:gd name="csY23" fmla="*/ 0 h 9525000"/>
              <a:gd name="csX24" fmla="*/ 11926372 w 17538783"/>
              <a:gd name="csY24" fmla="*/ 0 h 9525000"/>
              <a:gd name="csX25" fmla="*/ 11984835 w 17538783"/>
              <a:gd name="csY25" fmla="*/ 0 h 9525000"/>
              <a:gd name="csX26" fmla="*/ 12043298 w 17538783"/>
              <a:gd name="csY26" fmla="*/ 0 h 9525000"/>
              <a:gd name="csX27" fmla="*/ 12627924 w 17538783"/>
              <a:gd name="csY27" fmla="*/ 0 h 9525000"/>
              <a:gd name="csX28" fmla="*/ 12686386 w 17538783"/>
              <a:gd name="csY28" fmla="*/ 0 h 9525000"/>
              <a:gd name="csX29" fmla="*/ 13446400 w 17538783"/>
              <a:gd name="csY29" fmla="*/ 0 h 9525000"/>
              <a:gd name="csX30" fmla="*/ 13855639 w 17538783"/>
              <a:gd name="csY30" fmla="*/ 0 h 9525000"/>
              <a:gd name="csX31" fmla="*/ 14615652 w 17538783"/>
              <a:gd name="csY31" fmla="*/ 0 h 9525000"/>
              <a:gd name="csX32" fmla="*/ 14849503 w 17538783"/>
              <a:gd name="csY32" fmla="*/ 0 h 9525000"/>
              <a:gd name="csX33" fmla="*/ 14907966 w 17538783"/>
              <a:gd name="csY33" fmla="*/ 0 h 9525000"/>
              <a:gd name="csX34" fmla="*/ 15492592 w 17538783"/>
              <a:gd name="csY34" fmla="*/ 0 h 9525000"/>
              <a:gd name="csX35" fmla="*/ 16077218 w 17538783"/>
              <a:gd name="csY35" fmla="*/ 0 h 9525000"/>
              <a:gd name="csX36" fmla="*/ 16661844 w 17538783"/>
              <a:gd name="csY36" fmla="*/ 0 h 9525000"/>
              <a:gd name="csX37" fmla="*/ 17538783 w 17538783"/>
              <a:gd name="csY37" fmla="*/ 0 h 9525000"/>
              <a:gd name="csX38" fmla="*/ 17538783 w 17538783"/>
              <a:gd name="csY38" fmla="*/ 404812 h 9525000"/>
              <a:gd name="csX39" fmla="*/ 17538783 w 17538783"/>
              <a:gd name="csY39" fmla="*/ 1190625 h 9525000"/>
              <a:gd name="csX40" fmla="*/ 17538783 w 17538783"/>
              <a:gd name="csY40" fmla="*/ 1595437 h 9525000"/>
              <a:gd name="csX41" fmla="*/ 17538783 w 17538783"/>
              <a:gd name="csY41" fmla="*/ 2286000 h 9525000"/>
              <a:gd name="csX42" fmla="*/ 17538783 w 17538783"/>
              <a:gd name="csY42" fmla="*/ 2690812 h 9525000"/>
              <a:gd name="csX43" fmla="*/ 17538783 w 17538783"/>
              <a:gd name="csY43" fmla="*/ 3476625 h 9525000"/>
              <a:gd name="csX44" fmla="*/ 17538783 w 17538783"/>
              <a:gd name="csY44" fmla="*/ 3881437 h 9525000"/>
              <a:gd name="csX45" fmla="*/ 17538783 w 17538783"/>
              <a:gd name="csY45" fmla="*/ 4476750 h 9525000"/>
              <a:gd name="csX46" fmla="*/ 17538783 w 17538783"/>
              <a:gd name="csY46" fmla="*/ 4976813 h 9525000"/>
              <a:gd name="csX47" fmla="*/ 17538783 w 17538783"/>
              <a:gd name="csY47" fmla="*/ 5286375 h 9525000"/>
              <a:gd name="csX48" fmla="*/ 17538783 w 17538783"/>
              <a:gd name="csY48" fmla="*/ 5976937 h 9525000"/>
              <a:gd name="csX49" fmla="*/ 17538783 w 17538783"/>
              <a:gd name="csY49" fmla="*/ 6381750 h 9525000"/>
              <a:gd name="csX50" fmla="*/ 17538783 w 17538783"/>
              <a:gd name="csY50" fmla="*/ 6691312 h 9525000"/>
              <a:gd name="csX51" fmla="*/ 17538783 w 17538783"/>
              <a:gd name="csY51" fmla="*/ 7191375 h 9525000"/>
              <a:gd name="csX52" fmla="*/ 17538783 w 17538783"/>
              <a:gd name="csY52" fmla="*/ 7977187 h 9525000"/>
              <a:gd name="csX53" fmla="*/ 17538783 w 17538783"/>
              <a:gd name="csY53" fmla="*/ 8286750 h 9525000"/>
              <a:gd name="csX54" fmla="*/ 17538783 w 17538783"/>
              <a:gd name="csY54" fmla="*/ 8882062 h 9525000"/>
              <a:gd name="csX55" fmla="*/ 17538783 w 17538783"/>
              <a:gd name="csY55" fmla="*/ 9525000 h 9525000"/>
              <a:gd name="csX56" fmla="*/ 16954157 w 17538783"/>
              <a:gd name="csY56" fmla="*/ 9525000 h 9525000"/>
              <a:gd name="csX57" fmla="*/ 16369531 w 17538783"/>
              <a:gd name="csY57" fmla="*/ 9525000 h 9525000"/>
              <a:gd name="csX58" fmla="*/ 16135680 w 17538783"/>
              <a:gd name="csY58" fmla="*/ 9525000 h 9525000"/>
              <a:gd name="csX59" fmla="*/ 15200279 w 17538783"/>
              <a:gd name="csY59" fmla="*/ 9525000 h 9525000"/>
              <a:gd name="csX60" fmla="*/ 14264877 w 17538783"/>
              <a:gd name="csY60" fmla="*/ 9525000 h 9525000"/>
              <a:gd name="csX61" fmla="*/ 13329475 w 17538783"/>
              <a:gd name="csY61" fmla="*/ 9525000 h 9525000"/>
              <a:gd name="csX62" fmla="*/ 13271012 w 17538783"/>
              <a:gd name="csY62" fmla="*/ 9525000 h 9525000"/>
              <a:gd name="csX63" fmla="*/ 13212550 w 17538783"/>
              <a:gd name="csY63" fmla="*/ 9525000 h 9525000"/>
              <a:gd name="csX64" fmla="*/ 12803312 w 17538783"/>
              <a:gd name="csY64" fmla="*/ 9525000 h 9525000"/>
              <a:gd name="csX65" fmla="*/ 11867910 w 17538783"/>
              <a:gd name="csY65" fmla="*/ 9525000 h 9525000"/>
              <a:gd name="csX66" fmla="*/ 11634059 w 17538783"/>
              <a:gd name="csY66" fmla="*/ 9525000 h 9525000"/>
              <a:gd name="csX67" fmla="*/ 11575597 w 17538783"/>
              <a:gd name="csY67" fmla="*/ 9525000 h 9525000"/>
              <a:gd name="csX68" fmla="*/ 11517134 w 17538783"/>
              <a:gd name="csY68" fmla="*/ 9525000 h 9525000"/>
              <a:gd name="csX69" fmla="*/ 10581732 w 17538783"/>
              <a:gd name="csY69" fmla="*/ 9525000 h 9525000"/>
              <a:gd name="csX70" fmla="*/ 9821718 w 17538783"/>
              <a:gd name="csY70" fmla="*/ 9525000 h 9525000"/>
              <a:gd name="csX71" fmla="*/ 8886317 w 17538783"/>
              <a:gd name="csY71" fmla="*/ 9525000 h 9525000"/>
              <a:gd name="csX72" fmla="*/ 8652466 w 17538783"/>
              <a:gd name="csY72" fmla="*/ 9525000 h 9525000"/>
              <a:gd name="csX73" fmla="*/ 8594004 w 17538783"/>
              <a:gd name="csY73" fmla="*/ 9525000 h 9525000"/>
              <a:gd name="csX74" fmla="*/ 8184765 w 17538783"/>
              <a:gd name="csY74" fmla="*/ 9525000 h 9525000"/>
              <a:gd name="csX75" fmla="*/ 7249364 w 17538783"/>
              <a:gd name="csY75" fmla="*/ 9525000 h 9525000"/>
              <a:gd name="csX76" fmla="*/ 7015513 w 17538783"/>
              <a:gd name="csY76" fmla="*/ 9525000 h 9525000"/>
              <a:gd name="csX77" fmla="*/ 6957051 w 17538783"/>
              <a:gd name="csY77" fmla="*/ 9525000 h 9525000"/>
              <a:gd name="csX78" fmla="*/ 6723200 w 17538783"/>
              <a:gd name="csY78" fmla="*/ 9525000 h 9525000"/>
              <a:gd name="csX79" fmla="*/ 5787798 w 17538783"/>
              <a:gd name="csY79" fmla="*/ 9525000 h 9525000"/>
              <a:gd name="csX80" fmla="*/ 5729336 w 17538783"/>
              <a:gd name="csY80" fmla="*/ 9525000 h 9525000"/>
              <a:gd name="csX81" fmla="*/ 5495485 w 17538783"/>
              <a:gd name="csY81" fmla="*/ 9525000 h 9525000"/>
              <a:gd name="csX82" fmla="*/ 4735471 w 17538783"/>
              <a:gd name="csY82" fmla="*/ 9525000 h 9525000"/>
              <a:gd name="csX83" fmla="*/ 4326233 w 17538783"/>
              <a:gd name="csY83" fmla="*/ 9525000 h 9525000"/>
              <a:gd name="csX84" fmla="*/ 3390831 w 17538783"/>
              <a:gd name="csY84" fmla="*/ 9525000 h 9525000"/>
              <a:gd name="csX85" fmla="*/ 3156981 w 17538783"/>
              <a:gd name="csY85" fmla="*/ 9525000 h 9525000"/>
              <a:gd name="csX86" fmla="*/ 2923131 w 17538783"/>
              <a:gd name="csY86" fmla="*/ 9525000 h 9525000"/>
              <a:gd name="csX87" fmla="*/ 2864668 w 17538783"/>
              <a:gd name="csY87" fmla="*/ 9525000 h 9525000"/>
              <a:gd name="csX88" fmla="*/ 2455430 w 17538783"/>
              <a:gd name="csY88" fmla="*/ 9525000 h 9525000"/>
              <a:gd name="csX89" fmla="*/ 1870804 w 17538783"/>
              <a:gd name="csY89" fmla="*/ 9525000 h 9525000"/>
              <a:gd name="csX90" fmla="*/ 1636953 w 17538783"/>
              <a:gd name="csY90" fmla="*/ 9525000 h 9525000"/>
              <a:gd name="csX91" fmla="*/ 876939 w 17538783"/>
              <a:gd name="csY91" fmla="*/ 9525000 h 9525000"/>
              <a:gd name="csX92" fmla="*/ 818477 w 17538783"/>
              <a:gd name="csY92" fmla="*/ 9525000 h 9525000"/>
              <a:gd name="csX93" fmla="*/ 0 w 17538783"/>
              <a:gd name="csY93" fmla="*/ 9525000 h 9525000"/>
              <a:gd name="csX94" fmla="*/ 0 w 17538783"/>
              <a:gd name="csY94" fmla="*/ 9120188 h 9525000"/>
              <a:gd name="csX95" fmla="*/ 0 w 17538783"/>
              <a:gd name="csY95" fmla="*/ 8810625 h 9525000"/>
              <a:gd name="csX96" fmla="*/ 0 w 17538783"/>
              <a:gd name="csY96" fmla="*/ 8501063 h 9525000"/>
              <a:gd name="csX97" fmla="*/ 0 w 17538783"/>
              <a:gd name="csY97" fmla="*/ 8001000 h 9525000"/>
              <a:gd name="csX98" fmla="*/ 0 w 17538783"/>
              <a:gd name="csY98" fmla="*/ 7215188 h 9525000"/>
              <a:gd name="csX99" fmla="*/ 0 w 17538783"/>
              <a:gd name="csY99" fmla="*/ 6619875 h 9525000"/>
              <a:gd name="csX100" fmla="*/ 0 w 17538783"/>
              <a:gd name="csY100" fmla="*/ 6310313 h 9525000"/>
              <a:gd name="csX101" fmla="*/ 0 w 17538783"/>
              <a:gd name="csY101" fmla="*/ 5810250 h 9525000"/>
              <a:gd name="csX102" fmla="*/ 0 w 17538783"/>
              <a:gd name="csY102" fmla="*/ 5500688 h 9525000"/>
              <a:gd name="csX103" fmla="*/ 0 w 17538783"/>
              <a:gd name="csY103" fmla="*/ 5095875 h 9525000"/>
              <a:gd name="csX104" fmla="*/ 0 w 17538783"/>
              <a:gd name="csY104" fmla="*/ 4786313 h 9525000"/>
              <a:gd name="csX105" fmla="*/ 0 w 17538783"/>
              <a:gd name="csY105" fmla="*/ 4095750 h 9525000"/>
              <a:gd name="csX106" fmla="*/ 0 w 17538783"/>
              <a:gd name="csY106" fmla="*/ 3595688 h 9525000"/>
              <a:gd name="csX107" fmla="*/ 0 w 17538783"/>
              <a:gd name="csY107" fmla="*/ 3095625 h 9525000"/>
              <a:gd name="csX108" fmla="*/ 0 w 17538783"/>
              <a:gd name="csY108" fmla="*/ 2786063 h 9525000"/>
              <a:gd name="csX109" fmla="*/ 0 w 17538783"/>
              <a:gd name="csY109" fmla="*/ 2476500 h 9525000"/>
              <a:gd name="csX110" fmla="*/ 0 w 17538783"/>
              <a:gd name="csY110" fmla="*/ 1785938 h 9525000"/>
              <a:gd name="csX111" fmla="*/ 0 w 17538783"/>
              <a:gd name="csY111" fmla="*/ 1381125 h 9525000"/>
              <a:gd name="csX112" fmla="*/ 0 w 17538783"/>
              <a:gd name="csY112" fmla="*/ 1071563 h 9525000"/>
              <a:gd name="csX113" fmla="*/ 0 w 17538783"/>
              <a:gd name="csY113" fmla="*/ 0 h 9525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Lst>
            <a:rect l="l" t="t" r="r" b="b"/>
            <a:pathLst>
              <a:path w="17538783" h="9525000" fill="none" extrusionOk="0">
                <a:moveTo>
                  <a:pt x="0" y="0"/>
                </a:moveTo>
                <a:cubicBezTo>
                  <a:pt x="85289" y="-19868"/>
                  <a:pt x="127569" y="9659"/>
                  <a:pt x="233850" y="0"/>
                </a:cubicBezTo>
                <a:cubicBezTo>
                  <a:pt x="340131" y="-9659"/>
                  <a:pt x="275410" y="4017"/>
                  <a:pt x="292313" y="0"/>
                </a:cubicBezTo>
                <a:cubicBezTo>
                  <a:pt x="309216" y="-4017"/>
                  <a:pt x="329523" y="1426"/>
                  <a:pt x="350776" y="0"/>
                </a:cubicBezTo>
                <a:cubicBezTo>
                  <a:pt x="372029" y="-1426"/>
                  <a:pt x="533253" y="18984"/>
                  <a:pt x="584626" y="0"/>
                </a:cubicBezTo>
                <a:cubicBezTo>
                  <a:pt x="635999" y="-18984"/>
                  <a:pt x="1267459" y="83947"/>
                  <a:pt x="1520028" y="0"/>
                </a:cubicBezTo>
                <a:cubicBezTo>
                  <a:pt x="1772597" y="-83947"/>
                  <a:pt x="2216059" y="1425"/>
                  <a:pt x="2455430" y="0"/>
                </a:cubicBezTo>
                <a:cubicBezTo>
                  <a:pt x="2694801" y="-1425"/>
                  <a:pt x="3087636" y="61905"/>
                  <a:pt x="3390831" y="0"/>
                </a:cubicBezTo>
                <a:cubicBezTo>
                  <a:pt x="3694026" y="-61905"/>
                  <a:pt x="3847004" y="37905"/>
                  <a:pt x="3975457" y="0"/>
                </a:cubicBezTo>
                <a:cubicBezTo>
                  <a:pt x="4103910" y="-37905"/>
                  <a:pt x="4362475" y="66808"/>
                  <a:pt x="4560084" y="0"/>
                </a:cubicBezTo>
                <a:cubicBezTo>
                  <a:pt x="4757693" y="-66808"/>
                  <a:pt x="4594425" y="1560"/>
                  <a:pt x="4618546" y="0"/>
                </a:cubicBezTo>
                <a:cubicBezTo>
                  <a:pt x="4642667" y="-1560"/>
                  <a:pt x="4830937" y="24027"/>
                  <a:pt x="5027784" y="0"/>
                </a:cubicBezTo>
                <a:cubicBezTo>
                  <a:pt x="5224631" y="-24027"/>
                  <a:pt x="5410165" y="10471"/>
                  <a:pt x="5787798" y="0"/>
                </a:cubicBezTo>
                <a:cubicBezTo>
                  <a:pt x="6165431" y="-10471"/>
                  <a:pt x="6361233" y="3462"/>
                  <a:pt x="6547812" y="0"/>
                </a:cubicBezTo>
                <a:cubicBezTo>
                  <a:pt x="6734391" y="-3462"/>
                  <a:pt x="6722001" y="21335"/>
                  <a:pt x="6781663" y="0"/>
                </a:cubicBezTo>
                <a:cubicBezTo>
                  <a:pt x="6841325" y="-21335"/>
                  <a:pt x="6926904" y="3667"/>
                  <a:pt x="7015513" y="0"/>
                </a:cubicBezTo>
                <a:cubicBezTo>
                  <a:pt x="7104122" y="-3667"/>
                  <a:pt x="7422375" y="19699"/>
                  <a:pt x="7775527" y="0"/>
                </a:cubicBezTo>
                <a:cubicBezTo>
                  <a:pt x="8128679" y="-19699"/>
                  <a:pt x="8009308" y="34224"/>
                  <a:pt x="8184765" y="0"/>
                </a:cubicBezTo>
                <a:cubicBezTo>
                  <a:pt x="8360222" y="-34224"/>
                  <a:pt x="8556566" y="24849"/>
                  <a:pt x="8769391" y="0"/>
                </a:cubicBezTo>
                <a:cubicBezTo>
                  <a:pt x="8982216" y="-24849"/>
                  <a:pt x="9281504" y="83692"/>
                  <a:pt x="9529405" y="0"/>
                </a:cubicBezTo>
                <a:cubicBezTo>
                  <a:pt x="9777306" y="-83692"/>
                  <a:pt x="9780490" y="9204"/>
                  <a:pt x="9938644" y="0"/>
                </a:cubicBezTo>
                <a:cubicBezTo>
                  <a:pt x="10096798" y="-9204"/>
                  <a:pt x="10068021" y="17421"/>
                  <a:pt x="10172494" y="0"/>
                </a:cubicBezTo>
                <a:cubicBezTo>
                  <a:pt x="10276967" y="-17421"/>
                  <a:pt x="10604383" y="54622"/>
                  <a:pt x="10932508" y="0"/>
                </a:cubicBezTo>
                <a:cubicBezTo>
                  <a:pt x="11260633" y="-54622"/>
                  <a:pt x="10975202" y="738"/>
                  <a:pt x="10990971" y="0"/>
                </a:cubicBezTo>
                <a:cubicBezTo>
                  <a:pt x="11006740" y="-738"/>
                  <a:pt x="11505309" y="46771"/>
                  <a:pt x="11926372" y="0"/>
                </a:cubicBezTo>
                <a:cubicBezTo>
                  <a:pt x="12347435" y="-46771"/>
                  <a:pt x="11963913" y="165"/>
                  <a:pt x="11984835" y="0"/>
                </a:cubicBezTo>
                <a:cubicBezTo>
                  <a:pt x="12005757" y="-165"/>
                  <a:pt x="12024869" y="1637"/>
                  <a:pt x="12043298" y="0"/>
                </a:cubicBezTo>
                <a:cubicBezTo>
                  <a:pt x="12061727" y="-1637"/>
                  <a:pt x="12384074" y="28021"/>
                  <a:pt x="12627924" y="0"/>
                </a:cubicBezTo>
                <a:cubicBezTo>
                  <a:pt x="12871774" y="-28021"/>
                  <a:pt x="12667544" y="6987"/>
                  <a:pt x="12686386" y="0"/>
                </a:cubicBezTo>
                <a:cubicBezTo>
                  <a:pt x="12705228" y="-6987"/>
                  <a:pt x="13103500" y="66195"/>
                  <a:pt x="13446400" y="0"/>
                </a:cubicBezTo>
                <a:cubicBezTo>
                  <a:pt x="13789300" y="-66195"/>
                  <a:pt x="13725948" y="35380"/>
                  <a:pt x="13855639" y="0"/>
                </a:cubicBezTo>
                <a:cubicBezTo>
                  <a:pt x="13985330" y="-35380"/>
                  <a:pt x="14291405" y="13150"/>
                  <a:pt x="14615652" y="0"/>
                </a:cubicBezTo>
                <a:cubicBezTo>
                  <a:pt x="14939899" y="-13150"/>
                  <a:pt x="14748534" y="4594"/>
                  <a:pt x="14849503" y="0"/>
                </a:cubicBezTo>
                <a:cubicBezTo>
                  <a:pt x="14950472" y="-4594"/>
                  <a:pt x="14889885" y="3570"/>
                  <a:pt x="14907966" y="0"/>
                </a:cubicBezTo>
                <a:cubicBezTo>
                  <a:pt x="14926047" y="-3570"/>
                  <a:pt x="15296797" y="37942"/>
                  <a:pt x="15492592" y="0"/>
                </a:cubicBezTo>
                <a:cubicBezTo>
                  <a:pt x="15688387" y="-37942"/>
                  <a:pt x="15953190" y="23028"/>
                  <a:pt x="16077218" y="0"/>
                </a:cubicBezTo>
                <a:cubicBezTo>
                  <a:pt x="16201246" y="-23028"/>
                  <a:pt x="16374484" y="59781"/>
                  <a:pt x="16661844" y="0"/>
                </a:cubicBezTo>
                <a:cubicBezTo>
                  <a:pt x="16949204" y="-59781"/>
                  <a:pt x="17169016" y="21615"/>
                  <a:pt x="17538783" y="0"/>
                </a:cubicBezTo>
                <a:cubicBezTo>
                  <a:pt x="17562392" y="122359"/>
                  <a:pt x="17503945" y="213752"/>
                  <a:pt x="17538783" y="404812"/>
                </a:cubicBezTo>
                <a:cubicBezTo>
                  <a:pt x="17573621" y="595872"/>
                  <a:pt x="17453545" y="937536"/>
                  <a:pt x="17538783" y="1190625"/>
                </a:cubicBezTo>
                <a:cubicBezTo>
                  <a:pt x="17624021" y="1443714"/>
                  <a:pt x="17496678" y="1411650"/>
                  <a:pt x="17538783" y="1595437"/>
                </a:cubicBezTo>
                <a:cubicBezTo>
                  <a:pt x="17580888" y="1779224"/>
                  <a:pt x="17491555" y="2035568"/>
                  <a:pt x="17538783" y="2286000"/>
                </a:cubicBezTo>
                <a:cubicBezTo>
                  <a:pt x="17586011" y="2536432"/>
                  <a:pt x="17518824" y="2499118"/>
                  <a:pt x="17538783" y="2690812"/>
                </a:cubicBezTo>
                <a:cubicBezTo>
                  <a:pt x="17558742" y="2882506"/>
                  <a:pt x="17473645" y="3196883"/>
                  <a:pt x="17538783" y="3476625"/>
                </a:cubicBezTo>
                <a:cubicBezTo>
                  <a:pt x="17603921" y="3756367"/>
                  <a:pt x="17524412" y="3702746"/>
                  <a:pt x="17538783" y="3881437"/>
                </a:cubicBezTo>
                <a:cubicBezTo>
                  <a:pt x="17553154" y="4060128"/>
                  <a:pt x="17533020" y="4268417"/>
                  <a:pt x="17538783" y="4476750"/>
                </a:cubicBezTo>
                <a:cubicBezTo>
                  <a:pt x="17544546" y="4685083"/>
                  <a:pt x="17479766" y="4801484"/>
                  <a:pt x="17538783" y="4976813"/>
                </a:cubicBezTo>
                <a:cubicBezTo>
                  <a:pt x="17597800" y="5152142"/>
                  <a:pt x="17524567" y="5208550"/>
                  <a:pt x="17538783" y="5286375"/>
                </a:cubicBezTo>
                <a:cubicBezTo>
                  <a:pt x="17552999" y="5364200"/>
                  <a:pt x="17471949" y="5659052"/>
                  <a:pt x="17538783" y="5976937"/>
                </a:cubicBezTo>
                <a:cubicBezTo>
                  <a:pt x="17605617" y="6294822"/>
                  <a:pt x="17493337" y="6269381"/>
                  <a:pt x="17538783" y="6381750"/>
                </a:cubicBezTo>
                <a:cubicBezTo>
                  <a:pt x="17584229" y="6494119"/>
                  <a:pt x="17519186" y="6586776"/>
                  <a:pt x="17538783" y="6691312"/>
                </a:cubicBezTo>
                <a:cubicBezTo>
                  <a:pt x="17558380" y="6795848"/>
                  <a:pt x="17486385" y="6943001"/>
                  <a:pt x="17538783" y="7191375"/>
                </a:cubicBezTo>
                <a:cubicBezTo>
                  <a:pt x="17591181" y="7439749"/>
                  <a:pt x="17461913" y="7731760"/>
                  <a:pt x="17538783" y="7977187"/>
                </a:cubicBezTo>
                <a:cubicBezTo>
                  <a:pt x="17615653" y="8222614"/>
                  <a:pt x="17507356" y="8207739"/>
                  <a:pt x="17538783" y="8286750"/>
                </a:cubicBezTo>
                <a:cubicBezTo>
                  <a:pt x="17570210" y="8365761"/>
                  <a:pt x="17511954" y="8745543"/>
                  <a:pt x="17538783" y="8882062"/>
                </a:cubicBezTo>
                <a:cubicBezTo>
                  <a:pt x="17565612" y="9018581"/>
                  <a:pt x="17537652" y="9323495"/>
                  <a:pt x="17538783" y="9525000"/>
                </a:cubicBezTo>
                <a:cubicBezTo>
                  <a:pt x="17399915" y="9536005"/>
                  <a:pt x="17215108" y="9459756"/>
                  <a:pt x="16954157" y="9525000"/>
                </a:cubicBezTo>
                <a:cubicBezTo>
                  <a:pt x="16693206" y="9590244"/>
                  <a:pt x="16649568" y="9515007"/>
                  <a:pt x="16369531" y="9525000"/>
                </a:cubicBezTo>
                <a:cubicBezTo>
                  <a:pt x="16089494" y="9534993"/>
                  <a:pt x="16208220" y="9519951"/>
                  <a:pt x="16135680" y="9525000"/>
                </a:cubicBezTo>
                <a:cubicBezTo>
                  <a:pt x="16063140" y="9530049"/>
                  <a:pt x="15643228" y="9505513"/>
                  <a:pt x="15200279" y="9525000"/>
                </a:cubicBezTo>
                <a:cubicBezTo>
                  <a:pt x="14757330" y="9544487"/>
                  <a:pt x="14516164" y="9423672"/>
                  <a:pt x="14264877" y="9525000"/>
                </a:cubicBezTo>
                <a:cubicBezTo>
                  <a:pt x="14013590" y="9626328"/>
                  <a:pt x="13542232" y="9483765"/>
                  <a:pt x="13329475" y="9525000"/>
                </a:cubicBezTo>
                <a:cubicBezTo>
                  <a:pt x="13116718" y="9566235"/>
                  <a:pt x="13294903" y="9522999"/>
                  <a:pt x="13271012" y="9525000"/>
                </a:cubicBezTo>
                <a:cubicBezTo>
                  <a:pt x="13247121" y="9527001"/>
                  <a:pt x="13235571" y="9520171"/>
                  <a:pt x="13212550" y="9525000"/>
                </a:cubicBezTo>
                <a:cubicBezTo>
                  <a:pt x="13189529" y="9529829"/>
                  <a:pt x="12960865" y="9480397"/>
                  <a:pt x="12803312" y="9525000"/>
                </a:cubicBezTo>
                <a:cubicBezTo>
                  <a:pt x="12645759" y="9569603"/>
                  <a:pt x="12298364" y="9466115"/>
                  <a:pt x="11867910" y="9525000"/>
                </a:cubicBezTo>
                <a:cubicBezTo>
                  <a:pt x="11437456" y="9583885"/>
                  <a:pt x="11738412" y="9506208"/>
                  <a:pt x="11634059" y="9525000"/>
                </a:cubicBezTo>
                <a:cubicBezTo>
                  <a:pt x="11529706" y="9543792"/>
                  <a:pt x="11603902" y="9521106"/>
                  <a:pt x="11575597" y="9525000"/>
                </a:cubicBezTo>
                <a:cubicBezTo>
                  <a:pt x="11547292" y="9528894"/>
                  <a:pt x="11529819" y="9524446"/>
                  <a:pt x="11517134" y="9525000"/>
                </a:cubicBezTo>
                <a:cubicBezTo>
                  <a:pt x="11504449" y="9525554"/>
                  <a:pt x="11047279" y="9453359"/>
                  <a:pt x="10581732" y="9525000"/>
                </a:cubicBezTo>
                <a:cubicBezTo>
                  <a:pt x="10116185" y="9596641"/>
                  <a:pt x="9982812" y="9509445"/>
                  <a:pt x="9821718" y="9525000"/>
                </a:cubicBezTo>
                <a:cubicBezTo>
                  <a:pt x="9660624" y="9540555"/>
                  <a:pt x="9303649" y="9463419"/>
                  <a:pt x="8886317" y="9525000"/>
                </a:cubicBezTo>
                <a:cubicBezTo>
                  <a:pt x="8468985" y="9586581"/>
                  <a:pt x="8715586" y="9517063"/>
                  <a:pt x="8652466" y="9525000"/>
                </a:cubicBezTo>
                <a:cubicBezTo>
                  <a:pt x="8589346" y="9532937"/>
                  <a:pt x="8619463" y="9520164"/>
                  <a:pt x="8594004" y="9525000"/>
                </a:cubicBezTo>
                <a:cubicBezTo>
                  <a:pt x="8568545" y="9529836"/>
                  <a:pt x="8355010" y="9491749"/>
                  <a:pt x="8184765" y="9525000"/>
                </a:cubicBezTo>
                <a:cubicBezTo>
                  <a:pt x="8014520" y="9558251"/>
                  <a:pt x="7645769" y="9474085"/>
                  <a:pt x="7249364" y="9525000"/>
                </a:cubicBezTo>
                <a:cubicBezTo>
                  <a:pt x="6852959" y="9575915"/>
                  <a:pt x="7073421" y="9497890"/>
                  <a:pt x="7015513" y="9525000"/>
                </a:cubicBezTo>
                <a:cubicBezTo>
                  <a:pt x="6957605" y="9552110"/>
                  <a:pt x="6970180" y="9518930"/>
                  <a:pt x="6957051" y="9525000"/>
                </a:cubicBezTo>
                <a:cubicBezTo>
                  <a:pt x="6943922" y="9531070"/>
                  <a:pt x="6780909" y="9507921"/>
                  <a:pt x="6723200" y="9525000"/>
                </a:cubicBezTo>
                <a:cubicBezTo>
                  <a:pt x="6665491" y="9542079"/>
                  <a:pt x="6002013" y="9429790"/>
                  <a:pt x="5787798" y="9525000"/>
                </a:cubicBezTo>
                <a:cubicBezTo>
                  <a:pt x="5573583" y="9620210"/>
                  <a:pt x="5749217" y="9523452"/>
                  <a:pt x="5729336" y="9525000"/>
                </a:cubicBezTo>
                <a:cubicBezTo>
                  <a:pt x="5709455" y="9526548"/>
                  <a:pt x="5564973" y="9509660"/>
                  <a:pt x="5495485" y="9525000"/>
                </a:cubicBezTo>
                <a:cubicBezTo>
                  <a:pt x="5425997" y="9540340"/>
                  <a:pt x="4970002" y="9484596"/>
                  <a:pt x="4735471" y="9525000"/>
                </a:cubicBezTo>
                <a:cubicBezTo>
                  <a:pt x="4500940" y="9565404"/>
                  <a:pt x="4509532" y="9500850"/>
                  <a:pt x="4326233" y="9525000"/>
                </a:cubicBezTo>
                <a:cubicBezTo>
                  <a:pt x="4142934" y="9549150"/>
                  <a:pt x="3656134" y="9430451"/>
                  <a:pt x="3390831" y="9525000"/>
                </a:cubicBezTo>
                <a:cubicBezTo>
                  <a:pt x="3125528" y="9619549"/>
                  <a:pt x="3206307" y="9500414"/>
                  <a:pt x="3156981" y="9525000"/>
                </a:cubicBezTo>
                <a:cubicBezTo>
                  <a:pt x="3107655" y="9549586"/>
                  <a:pt x="2971362" y="9517193"/>
                  <a:pt x="2923131" y="9525000"/>
                </a:cubicBezTo>
                <a:cubicBezTo>
                  <a:pt x="2874900" y="9532807"/>
                  <a:pt x="2892696" y="9523869"/>
                  <a:pt x="2864668" y="9525000"/>
                </a:cubicBezTo>
                <a:cubicBezTo>
                  <a:pt x="2836640" y="9526131"/>
                  <a:pt x="2563056" y="9483035"/>
                  <a:pt x="2455430" y="9525000"/>
                </a:cubicBezTo>
                <a:cubicBezTo>
                  <a:pt x="2347804" y="9566965"/>
                  <a:pt x="2025928" y="9501621"/>
                  <a:pt x="1870804" y="9525000"/>
                </a:cubicBezTo>
                <a:cubicBezTo>
                  <a:pt x="1715680" y="9548379"/>
                  <a:pt x="1735612" y="9510500"/>
                  <a:pt x="1636953" y="9525000"/>
                </a:cubicBezTo>
                <a:cubicBezTo>
                  <a:pt x="1538294" y="9539500"/>
                  <a:pt x="1094157" y="9435704"/>
                  <a:pt x="876939" y="9525000"/>
                </a:cubicBezTo>
                <a:cubicBezTo>
                  <a:pt x="659721" y="9614296"/>
                  <a:pt x="833896" y="9518702"/>
                  <a:pt x="818477" y="9525000"/>
                </a:cubicBezTo>
                <a:cubicBezTo>
                  <a:pt x="803058" y="9531298"/>
                  <a:pt x="324583" y="9489256"/>
                  <a:pt x="0" y="9525000"/>
                </a:cubicBezTo>
                <a:cubicBezTo>
                  <a:pt x="-22105" y="9433756"/>
                  <a:pt x="22718" y="9258807"/>
                  <a:pt x="0" y="9120188"/>
                </a:cubicBezTo>
                <a:cubicBezTo>
                  <a:pt x="-22718" y="8981569"/>
                  <a:pt x="22345" y="8945990"/>
                  <a:pt x="0" y="8810625"/>
                </a:cubicBezTo>
                <a:cubicBezTo>
                  <a:pt x="-22345" y="8675260"/>
                  <a:pt x="10581" y="8652846"/>
                  <a:pt x="0" y="8501063"/>
                </a:cubicBezTo>
                <a:cubicBezTo>
                  <a:pt x="-10581" y="8349280"/>
                  <a:pt x="56430" y="8170353"/>
                  <a:pt x="0" y="8001000"/>
                </a:cubicBezTo>
                <a:cubicBezTo>
                  <a:pt x="-56430" y="7831647"/>
                  <a:pt x="67537" y="7605350"/>
                  <a:pt x="0" y="7215188"/>
                </a:cubicBezTo>
                <a:cubicBezTo>
                  <a:pt x="-67537" y="6825026"/>
                  <a:pt x="42615" y="6779873"/>
                  <a:pt x="0" y="6619875"/>
                </a:cubicBezTo>
                <a:cubicBezTo>
                  <a:pt x="-42615" y="6459877"/>
                  <a:pt x="36957" y="6377949"/>
                  <a:pt x="0" y="6310313"/>
                </a:cubicBezTo>
                <a:cubicBezTo>
                  <a:pt x="-36957" y="6242677"/>
                  <a:pt x="20598" y="5917307"/>
                  <a:pt x="0" y="5810250"/>
                </a:cubicBezTo>
                <a:cubicBezTo>
                  <a:pt x="-20598" y="5703193"/>
                  <a:pt x="16523" y="5598636"/>
                  <a:pt x="0" y="5500688"/>
                </a:cubicBezTo>
                <a:cubicBezTo>
                  <a:pt x="-16523" y="5402740"/>
                  <a:pt x="4238" y="5284938"/>
                  <a:pt x="0" y="5095875"/>
                </a:cubicBezTo>
                <a:cubicBezTo>
                  <a:pt x="-4238" y="4906812"/>
                  <a:pt x="26181" y="4924971"/>
                  <a:pt x="0" y="4786313"/>
                </a:cubicBezTo>
                <a:cubicBezTo>
                  <a:pt x="-26181" y="4647655"/>
                  <a:pt x="51185" y="4319520"/>
                  <a:pt x="0" y="4095750"/>
                </a:cubicBezTo>
                <a:cubicBezTo>
                  <a:pt x="-51185" y="3871980"/>
                  <a:pt x="22317" y="3789992"/>
                  <a:pt x="0" y="3595688"/>
                </a:cubicBezTo>
                <a:cubicBezTo>
                  <a:pt x="-22317" y="3401384"/>
                  <a:pt x="15464" y="3234106"/>
                  <a:pt x="0" y="3095625"/>
                </a:cubicBezTo>
                <a:cubicBezTo>
                  <a:pt x="-15464" y="2957144"/>
                  <a:pt x="6210" y="2868835"/>
                  <a:pt x="0" y="2786063"/>
                </a:cubicBezTo>
                <a:cubicBezTo>
                  <a:pt x="-6210" y="2703291"/>
                  <a:pt x="7485" y="2598075"/>
                  <a:pt x="0" y="2476500"/>
                </a:cubicBezTo>
                <a:cubicBezTo>
                  <a:pt x="-7485" y="2354925"/>
                  <a:pt x="31820" y="2092626"/>
                  <a:pt x="0" y="1785938"/>
                </a:cubicBezTo>
                <a:cubicBezTo>
                  <a:pt x="-31820" y="1479250"/>
                  <a:pt x="8265" y="1580556"/>
                  <a:pt x="0" y="1381125"/>
                </a:cubicBezTo>
                <a:cubicBezTo>
                  <a:pt x="-8265" y="1181694"/>
                  <a:pt x="18973" y="1187746"/>
                  <a:pt x="0" y="1071563"/>
                </a:cubicBezTo>
                <a:cubicBezTo>
                  <a:pt x="-18973" y="955380"/>
                  <a:pt x="23299" y="334241"/>
                  <a:pt x="0" y="0"/>
                </a:cubicBezTo>
                <a:close/>
              </a:path>
              <a:path w="17538783" h="9525000" stroke="0" extrusionOk="0">
                <a:moveTo>
                  <a:pt x="0" y="0"/>
                </a:moveTo>
                <a:cubicBezTo>
                  <a:pt x="189169" y="-21345"/>
                  <a:pt x="254764" y="34809"/>
                  <a:pt x="409238" y="0"/>
                </a:cubicBezTo>
                <a:cubicBezTo>
                  <a:pt x="563712" y="-34809"/>
                  <a:pt x="728344" y="540"/>
                  <a:pt x="993864" y="0"/>
                </a:cubicBezTo>
                <a:cubicBezTo>
                  <a:pt x="1259384" y="-540"/>
                  <a:pt x="1282275" y="45550"/>
                  <a:pt x="1403103" y="0"/>
                </a:cubicBezTo>
                <a:cubicBezTo>
                  <a:pt x="1523931" y="-45550"/>
                  <a:pt x="1544911" y="6026"/>
                  <a:pt x="1636953" y="0"/>
                </a:cubicBezTo>
                <a:cubicBezTo>
                  <a:pt x="1728995" y="-6026"/>
                  <a:pt x="2092972" y="48701"/>
                  <a:pt x="2396967" y="0"/>
                </a:cubicBezTo>
                <a:cubicBezTo>
                  <a:pt x="2700962" y="-48701"/>
                  <a:pt x="2948235" y="237"/>
                  <a:pt x="3332369" y="0"/>
                </a:cubicBezTo>
                <a:cubicBezTo>
                  <a:pt x="3716503" y="-237"/>
                  <a:pt x="3494109" y="25221"/>
                  <a:pt x="3566219" y="0"/>
                </a:cubicBezTo>
                <a:cubicBezTo>
                  <a:pt x="3638329" y="-25221"/>
                  <a:pt x="3737983" y="15214"/>
                  <a:pt x="3800070" y="0"/>
                </a:cubicBezTo>
                <a:cubicBezTo>
                  <a:pt x="3862157" y="-15214"/>
                  <a:pt x="4099579" y="32927"/>
                  <a:pt x="4209308" y="0"/>
                </a:cubicBezTo>
                <a:cubicBezTo>
                  <a:pt x="4319037" y="-32927"/>
                  <a:pt x="4837601" y="90382"/>
                  <a:pt x="5144710" y="0"/>
                </a:cubicBezTo>
                <a:cubicBezTo>
                  <a:pt x="5451819" y="-90382"/>
                  <a:pt x="5567365" y="40702"/>
                  <a:pt x="5729336" y="0"/>
                </a:cubicBezTo>
                <a:cubicBezTo>
                  <a:pt x="5891307" y="-40702"/>
                  <a:pt x="5760027" y="6929"/>
                  <a:pt x="5787798" y="0"/>
                </a:cubicBezTo>
                <a:cubicBezTo>
                  <a:pt x="5815569" y="-6929"/>
                  <a:pt x="6334740" y="82401"/>
                  <a:pt x="6547812" y="0"/>
                </a:cubicBezTo>
                <a:cubicBezTo>
                  <a:pt x="6760884" y="-82401"/>
                  <a:pt x="6780522" y="16819"/>
                  <a:pt x="6957051" y="0"/>
                </a:cubicBezTo>
                <a:cubicBezTo>
                  <a:pt x="7133580" y="-16819"/>
                  <a:pt x="7229094" y="29790"/>
                  <a:pt x="7366289" y="0"/>
                </a:cubicBezTo>
                <a:cubicBezTo>
                  <a:pt x="7503484" y="-29790"/>
                  <a:pt x="7483774" y="17534"/>
                  <a:pt x="7600139" y="0"/>
                </a:cubicBezTo>
                <a:cubicBezTo>
                  <a:pt x="7716504" y="-17534"/>
                  <a:pt x="7913594" y="53923"/>
                  <a:pt x="8184765" y="0"/>
                </a:cubicBezTo>
                <a:cubicBezTo>
                  <a:pt x="8455936" y="-53923"/>
                  <a:pt x="8363132" y="11269"/>
                  <a:pt x="8418616" y="0"/>
                </a:cubicBezTo>
                <a:cubicBezTo>
                  <a:pt x="8474100" y="-11269"/>
                  <a:pt x="8463240" y="6847"/>
                  <a:pt x="8477078" y="0"/>
                </a:cubicBezTo>
                <a:cubicBezTo>
                  <a:pt x="8490916" y="-6847"/>
                  <a:pt x="8833503" y="4593"/>
                  <a:pt x="9061705" y="0"/>
                </a:cubicBezTo>
                <a:cubicBezTo>
                  <a:pt x="9289907" y="-4593"/>
                  <a:pt x="9550305" y="54794"/>
                  <a:pt x="9997106" y="0"/>
                </a:cubicBezTo>
                <a:cubicBezTo>
                  <a:pt x="10443907" y="-54794"/>
                  <a:pt x="10442779" y="22603"/>
                  <a:pt x="10581732" y="0"/>
                </a:cubicBezTo>
                <a:cubicBezTo>
                  <a:pt x="10720685" y="-22603"/>
                  <a:pt x="11130370" y="8802"/>
                  <a:pt x="11341746" y="0"/>
                </a:cubicBezTo>
                <a:cubicBezTo>
                  <a:pt x="11553122" y="-8802"/>
                  <a:pt x="11578253" y="4678"/>
                  <a:pt x="11750985" y="0"/>
                </a:cubicBezTo>
                <a:cubicBezTo>
                  <a:pt x="11923717" y="-4678"/>
                  <a:pt x="11796862" y="3402"/>
                  <a:pt x="11809447" y="0"/>
                </a:cubicBezTo>
                <a:cubicBezTo>
                  <a:pt x="11822032" y="-3402"/>
                  <a:pt x="11852597" y="6766"/>
                  <a:pt x="11867910" y="0"/>
                </a:cubicBezTo>
                <a:cubicBezTo>
                  <a:pt x="11883223" y="-6766"/>
                  <a:pt x="12195195" y="57476"/>
                  <a:pt x="12452536" y="0"/>
                </a:cubicBezTo>
                <a:cubicBezTo>
                  <a:pt x="12709877" y="-57476"/>
                  <a:pt x="12944283" y="18372"/>
                  <a:pt x="13212550" y="0"/>
                </a:cubicBezTo>
                <a:cubicBezTo>
                  <a:pt x="13480817" y="-18372"/>
                  <a:pt x="13483308" y="33384"/>
                  <a:pt x="13621788" y="0"/>
                </a:cubicBezTo>
                <a:cubicBezTo>
                  <a:pt x="13760268" y="-33384"/>
                  <a:pt x="14366520" y="19919"/>
                  <a:pt x="14557190" y="0"/>
                </a:cubicBezTo>
                <a:cubicBezTo>
                  <a:pt x="14747860" y="-19919"/>
                  <a:pt x="15066000" y="82178"/>
                  <a:pt x="15317204" y="0"/>
                </a:cubicBezTo>
                <a:cubicBezTo>
                  <a:pt x="15568408" y="-82178"/>
                  <a:pt x="15468361" y="22558"/>
                  <a:pt x="15551054" y="0"/>
                </a:cubicBezTo>
                <a:cubicBezTo>
                  <a:pt x="15633747" y="-22558"/>
                  <a:pt x="16070819" y="74056"/>
                  <a:pt x="16311068" y="0"/>
                </a:cubicBezTo>
                <a:cubicBezTo>
                  <a:pt x="16551317" y="-74056"/>
                  <a:pt x="17105944" y="2607"/>
                  <a:pt x="17538783" y="0"/>
                </a:cubicBezTo>
                <a:cubicBezTo>
                  <a:pt x="17551702" y="128846"/>
                  <a:pt x="17516278" y="220476"/>
                  <a:pt x="17538783" y="309563"/>
                </a:cubicBezTo>
                <a:cubicBezTo>
                  <a:pt x="17561288" y="398650"/>
                  <a:pt x="17511673" y="549992"/>
                  <a:pt x="17538783" y="619125"/>
                </a:cubicBezTo>
                <a:cubicBezTo>
                  <a:pt x="17565893" y="688258"/>
                  <a:pt x="17458082" y="1157135"/>
                  <a:pt x="17538783" y="1309688"/>
                </a:cubicBezTo>
                <a:cubicBezTo>
                  <a:pt x="17619484" y="1462241"/>
                  <a:pt x="17469694" y="1864035"/>
                  <a:pt x="17538783" y="2095500"/>
                </a:cubicBezTo>
                <a:cubicBezTo>
                  <a:pt x="17607872" y="2326965"/>
                  <a:pt x="17474288" y="2549702"/>
                  <a:pt x="17538783" y="2690813"/>
                </a:cubicBezTo>
                <a:cubicBezTo>
                  <a:pt x="17603278" y="2831924"/>
                  <a:pt x="17532591" y="3075205"/>
                  <a:pt x="17538783" y="3286125"/>
                </a:cubicBezTo>
                <a:cubicBezTo>
                  <a:pt x="17544975" y="3497045"/>
                  <a:pt x="17495115" y="3488949"/>
                  <a:pt x="17538783" y="3690938"/>
                </a:cubicBezTo>
                <a:cubicBezTo>
                  <a:pt x="17582451" y="3892927"/>
                  <a:pt x="17520209" y="3988296"/>
                  <a:pt x="17538783" y="4095750"/>
                </a:cubicBezTo>
                <a:cubicBezTo>
                  <a:pt x="17557357" y="4203204"/>
                  <a:pt x="17484754" y="4421628"/>
                  <a:pt x="17538783" y="4691063"/>
                </a:cubicBezTo>
                <a:cubicBezTo>
                  <a:pt x="17592812" y="4960498"/>
                  <a:pt x="17503164" y="4875216"/>
                  <a:pt x="17538783" y="5000625"/>
                </a:cubicBezTo>
                <a:cubicBezTo>
                  <a:pt x="17574402" y="5126034"/>
                  <a:pt x="17489518" y="5361359"/>
                  <a:pt x="17538783" y="5691188"/>
                </a:cubicBezTo>
                <a:cubicBezTo>
                  <a:pt x="17588048" y="6021017"/>
                  <a:pt x="17533242" y="5875954"/>
                  <a:pt x="17538783" y="6000750"/>
                </a:cubicBezTo>
                <a:cubicBezTo>
                  <a:pt x="17544324" y="6125546"/>
                  <a:pt x="17475266" y="6313038"/>
                  <a:pt x="17538783" y="6596063"/>
                </a:cubicBezTo>
                <a:cubicBezTo>
                  <a:pt x="17602300" y="6879088"/>
                  <a:pt x="17533719" y="6963950"/>
                  <a:pt x="17538783" y="7286625"/>
                </a:cubicBezTo>
                <a:cubicBezTo>
                  <a:pt x="17543847" y="7609300"/>
                  <a:pt x="17482353" y="7830768"/>
                  <a:pt x="17538783" y="7977188"/>
                </a:cubicBezTo>
                <a:cubicBezTo>
                  <a:pt x="17595213" y="8123608"/>
                  <a:pt x="17536618" y="8366931"/>
                  <a:pt x="17538783" y="8667750"/>
                </a:cubicBezTo>
                <a:cubicBezTo>
                  <a:pt x="17540948" y="8968569"/>
                  <a:pt x="17439790" y="9307416"/>
                  <a:pt x="17538783" y="9525000"/>
                </a:cubicBezTo>
                <a:cubicBezTo>
                  <a:pt x="17239576" y="9579782"/>
                  <a:pt x="17155624" y="9509042"/>
                  <a:pt x="16778769" y="9525000"/>
                </a:cubicBezTo>
                <a:cubicBezTo>
                  <a:pt x="16401914" y="9540958"/>
                  <a:pt x="16596870" y="9507952"/>
                  <a:pt x="16544919" y="9525000"/>
                </a:cubicBezTo>
                <a:cubicBezTo>
                  <a:pt x="16492968" y="9542048"/>
                  <a:pt x="16319965" y="9501706"/>
                  <a:pt x="16135680" y="9525000"/>
                </a:cubicBezTo>
                <a:cubicBezTo>
                  <a:pt x="15951395" y="9548294"/>
                  <a:pt x="15778463" y="9458637"/>
                  <a:pt x="15551054" y="9525000"/>
                </a:cubicBezTo>
                <a:cubicBezTo>
                  <a:pt x="15323645" y="9591363"/>
                  <a:pt x="15513532" y="9520809"/>
                  <a:pt x="15492592" y="9525000"/>
                </a:cubicBezTo>
                <a:cubicBezTo>
                  <a:pt x="15471652" y="9529191"/>
                  <a:pt x="15045998" y="9504479"/>
                  <a:pt x="14907966" y="9525000"/>
                </a:cubicBezTo>
                <a:cubicBezTo>
                  <a:pt x="14769934" y="9545521"/>
                  <a:pt x="14362600" y="9486880"/>
                  <a:pt x="14147952" y="9525000"/>
                </a:cubicBezTo>
                <a:cubicBezTo>
                  <a:pt x="13933304" y="9563120"/>
                  <a:pt x="14116280" y="9521036"/>
                  <a:pt x="14089489" y="9525000"/>
                </a:cubicBezTo>
                <a:cubicBezTo>
                  <a:pt x="14062698" y="9528964"/>
                  <a:pt x="13649548" y="9495698"/>
                  <a:pt x="13504863" y="9525000"/>
                </a:cubicBezTo>
                <a:cubicBezTo>
                  <a:pt x="13360178" y="9554302"/>
                  <a:pt x="13227450" y="9517281"/>
                  <a:pt x="13095625" y="9525000"/>
                </a:cubicBezTo>
                <a:cubicBezTo>
                  <a:pt x="12963800" y="9532719"/>
                  <a:pt x="13050650" y="9519156"/>
                  <a:pt x="13037162" y="9525000"/>
                </a:cubicBezTo>
                <a:cubicBezTo>
                  <a:pt x="13023674" y="9530844"/>
                  <a:pt x="13004447" y="9520289"/>
                  <a:pt x="12978699" y="9525000"/>
                </a:cubicBezTo>
                <a:cubicBezTo>
                  <a:pt x="12952951" y="9529711"/>
                  <a:pt x="12531160" y="9485647"/>
                  <a:pt x="12394073" y="9525000"/>
                </a:cubicBezTo>
                <a:cubicBezTo>
                  <a:pt x="12256986" y="9564353"/>
                  <a:pt x="12275667" y="9517947"/>
                  <a:pt x="12160223" y="9525000"/>
                </a:cubicBezTo>
                <a:cubicBezTo>
                  <a:pt x="12044779" y="9532053"/>
                  <a:pt x="11649596" y="9468434"/>
                  <a:pt x="11400209" y="9525000"/>
                </a:cubicBezTo>
                <a:cubicBezTo>
                  <a:pt x="11150822" y="9581566"/>
                  <a:pt x="10732708" y="9469183"/>
                  <a:pt x="10464807" y="9525000"/>
                </a:cubicBezTo>
                <a:cubicBezTo>
                  <a:pt x="10196906" y="9580817"/>
                  <a:pt x="9974025" y="9416007"/>
                  <a:pt x="9529405" y="9525000"/>
                </a:cubicBezTo>
                <a:cubicBezTo>
                  <a:pt x="9084785" y="9633993"/>
                  <a:pt x="9244131" y="9477168"/>
                  <a:pt x="9120167" y="9525000"/>
                </a:cubicBezTo>
                <a:cubicBezTo>
                  <a:pt x="8996203" y="9572832"/>
                  <a:pt x="9088037" y="9524567"/>
                  <a:pt x="9061705" y="9525000"/>
                </a:cubicBezTo>
                <a:cubicBezTo>
                  <a:pt x="9035373" y="9525433"/>
                  <a:pt x="8820991" y="9513374"/>
                  <a:pt x="8652466" y="9525000"/>
                </a:cubicBezTo>
                <a:cubicBezTo>
                  <a:pt x="8483941" y="9536626"/>
                  <a:pt x="7915360" y="9452346"/>
                  <a:pt x="7717065" y="9525000"/>
                </a:cubicBezTo>
                <a:cubicBezTo>
                  <a:pt x="7518770" y="9597654"/>
                  <a:pt x="7140788" y="9486409"/>
                  <a:pt x="6781663" y="9525000"/>
                </a:cubicBezTo>
                <a:cubicBezTo>
                  <a:pt x="6422538" y="9563591"/>
                  <a:pt x="6441205" y="9456115"/>
                  <a:pt x="6197037" y="9525000"/>
                </a:cubicBezTo>
                <a:cubicBezTo>
                  <a:pt x="5952869" y="9593885"/>
                  <a:pt x="6054561" y="9505990"/>
                  <a:pt x="5963186" y="9525000"/>
                </a:cubicBezTo>
                <a:cubicBezTo>
                  <a:pt x="5871811" y="9544010"/>
                  <a:pt x="5479811" y="9446164"/>
                  <a:pt x="5203172" y="9525000"/>
                </a:cubicBezTo>
                <a:cubicBezTo>
                  <a:pt x="4926533" y="9603836"/>
                  <a:pt x="4710071" y="9465219"/>
                  <a:pt x="4443158" y="9525000"/>
                </a:cubicBezTo>
                <a:cubicBezTo>
                  <a:pt x="4176245" y="9584781"/>
                  <a:pt x="4314731" y="9523730"/>
                  <a:pt x="4209308" y="9525000"/>
                </a:cubicBezTo>
                <a:cubicBezTo>
                  <a:pt x="4103885" y="9526270"/>
                  <a:pt x="3802790" y="9476965"/>
                  <a:pt x="3624682" y="9525000"/>
                </a:cubicBezTo>
                <a:cubicBezTo>
                  <a:pt x="3446574" y="9573035"/>
                  <a:pt x="3584415" y="9520905"/>
                  <a:pt x="3566219" y="9525000"/>
                </a:cubicBezTo>
                <a:cubicBezTo>
                  <a:pt x="3548023" y="9529095"/>
                  <a:pt x="3526669" y="9520566"/>
                  <a:pt x="3507757" y="9525000"/>
                </a:cubicBezTo>
                <a:cubicBezTo>
                  <a:pt x="3488845" y="9529434"/>
                  <a:pt x="3083162" y="9448574"/>
                  <a:pt x="2747743" y="9525000"/>
                </a:cubicBezTo>
                <a:cubicBezTo>
                  <a:pt x="2412324" y="9601426"/>
                  <a:pt x="2620013" y="9501272"/>
                  <a:pt x="2513892" y="9525000"/>
                </a:cubicBezTo>
                <a:cubicBezTo>
                  <a:pt x="2407771" y="9548728"/>
                  <a:pt x="2483664" y="9520403"/>
                  <a:pt x="2455430" y="9525000"/>
                </a:cubicBezTo>
                <a:cubicBezTo>
                  <a:pt x="2427196" y="9529597"/>
                  <a:pt x="1956883" y="9479923"/>
                  <a:pt x="1695416" y="9525000"/>
                </a:cubicBezTo>
                <a:cubicBezTo>
                  <a:pt x="1433949" y="9570077"/>
                  <a:pt x="1664333" y="9523917"/>
                  <a:pt x="1636953" y="9525000"/>
                </a:cubicBezTo>
                <a:cubicBezTo>
                  <a:pt x="1609573" y="9526083"/>
                  <a:pt x="1596877" y="9524202"/>
                  <a:pt x="1578490" y="9525000"/>
                </a:cubicBezTo>
                <a:cubicBezTo>
                  <a:pt x="1560103" y="9525798"/>
                  <a:pt x="1283371" y="9479244"/>
                  <a:pt x="1169252" y="9525000"/>
                </a:cubicBezTo>
                <a:cubicBezTo>
                  <a:pt x="1055133" y="9570756"/>
                  <a:pt x="878167" y="9489971"/>
                  <a:pt x="760014" y="9525000"/>
                </a:cubicBezTo>
                <a:cubicBezTo>
                  <a:pt x="641861" y="9560029"/>
                  <a:pt x="281458" y="9507137"/>
                  <a:pt x="0" y="9525000"/>
                </a:cubicBezTo>
                <a:cubicBezTo>
                  <a:pt x="-36981" y="9420360"/>
                  <a:pt x="3686" y="9328117"/>
                  <a:pt x="0" y="9215438"/>
                </a:cubicBezTo>
                <a:cubicBezTo>
                  <a:pt x="-3686" y="9102759"/>
                  <a:pt x="25470" y="8963034"/>
                  <a:pt x="0" y="8810625"/>
                </a:cubicBezTo>
                <a:cubicBezTo>
                  <a:pt x="-25470" y="8658216"/>
                  <a:pt x="26945" y="8322088"/>
                  <a:pt x="0" y="8024813"/>
                </a:cubicBezTo>
                <a:cubicBezTo>
                  <a:pt x="-26945" y="7727538"/>
                  <a:pt x="25579" y="7815535"/>
                  <a:pt x="0" y="7715250"/>
                </a:cubicBezTo>
                <a:cubicBezTo>
                  <a:pt x="-25579" y="7614965"/>
                  <a:pt x="2055" y="7203118"/>
                  <a:pt x="0" y="6929438"/>
                </a:cubicBezTo>
                <a:cubicBezTo>
                  <a:pt x="-2055" y="6655758"/>
                  <a:pt x="24694" y="6611199"/>
                  <a:pt x="0" y="6429375"/>
                </a:cubicBezTo>
                <a:cubicBezTo>
                  <a:pt x="-24694" y="6247551"/>
                  <a:pt x="18535" y="6231762"/>
                  <a:pt x="0" y="6119813"/>
                </a:cubicBezTo>
                <a:cubicBezTo>
                  <a:pt x="-18535" y="6007864"/>
                  <a:pt x="18253" y="5652695"/>
                  <a:pt x="0" y="5429250"/>
                </a:cubicBezTo>
                <a:cubicBezTo>
                  <a:pt x="-18253" y="5205805"/>
                  <a:pt x="34489" y="5231487"/>
                  <a:pt x="0" y="5119688"/>
                </a:cubicBezTo>
                <a:cubicBezTo>
                  <a:pt x="-34489" y="5007889"/>
                  <a:pt x="11338" y="4514766"/>
                  <a:pt x="0" y="4333875"/>
                </a:cubicBezTo>
                <a:cubicBezTo>
                  <a:pt x="-11338" y="4152984"/>
                  <a:pt x="36350" y="4058549"/>
                  <a:pt x="0" y="3833812"/>
                </a:cubicBezTo>
                <a:cubicBezTo>
                  <a:pt x="-36350" y="3609075"/>
                  <a:pt x="68440" y="3239654"/>
                  <a:pt x="0" y="3048000"/>
                </a:cubicBezTo>
                <a:cubicBezTo>
                  <a:pt x="-68440" y="2856346"/>
                  <a:pt x="15790" y="2892356"/>
                  <a:pt x="0" y="2738438"/>
                </a:cubicBezTo>
                <a:cubicBezTo>
                  <a:pt x="-15790" y="2584520"/>
                  <a:pt x="16584" y="2456453"/>
                  <a:pt x="0" y="2333625"/>
                </a:cubicBezTo>
                <a:cubicBezTo>
                  <a:pt x="-16584" y="2210797"/>
                  <a:pt x="4091" y="1811903"/>
                  <a:pt x="0" y="1643062"/>
                </a:cubicBezTo>
                <a:cubicBezTo>
                  <a:pt x="-4091" y="1474221"/>
                  <a:pt x="52058" y="1027850"/>
                  <a:pt x="0" y="857250"/>
                </a:cubicBezTo>
                <a:cubicBezTo>
                  <a:pt x="-52058" y="686650"/>
                  <a:pt x="53442" y="238879"/>
                  <a:pt x="0" y="0"/>
                </a:cubicBezTo>
                <a:close/>
              </a:path>
            </a:pathLst>
          </a:custGeom>
          <a:solidFill>
            <a:schemeClr val="bg1"/>
          </a:solidFill>
          <a:ln>
            <a:solidFill>
              <a:srgbClr val="B897DA"/>
            </a:solidFill>
            <a:extLst>
              <a:ext uri="{C807C97D-BFC1-408E-A445-0C87EB9F89A2}">
                <ask:lineSketchStyleProps xmlns:ask="http://schemas.microsoft.com/office/drawing/2018/sketchyshapes" sd="156732042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49AF9F-A5F7-4BEC-9D2D-87013311856A}"/>
              </a:ext>
            </a:extLst>
          </p:cNvPr>
          <p:cNvSpPr txBox="1"/>
          <p:nvPr/>
        </p:nvSpPr>
        <p:spPr>
          <a:xfrm>
            <a:off x="838200" y="1472922"/>
            <a:ext cx="16916399" cy="8433078"/>
          </a:xfrm>
          <a:prstGeom prst="rect">
            <a:avLst/>
          </a:prstGeom>
          <a:noFill/>
        </p:spPr>
        <p:txBody>
          <a:bodyPr wrap="square" rtlCol="0">
            <a:spAutoFit/>
          </a:bodyPr>
          <a:lstStyle/>
          <a:p>
            <a:pPr algn="just"/>
            <a:r>
              <a:rPr lang="en-US" sz="4400" dirty="0">
                <a:latin typeface="UTM Avo "/>
              </a:rPr>
              <a:t>     </a:t>
            </a:r>
            <a:r>
              <a:rPr lang="vi-VN" sz="4600" dirty="0">
                <a:latin typeface="UTM Avo "/>
              </a:rPr>
              <a:t>Sáng Chủ nhật, bố cho Nam và em đi công viên. Công viên đông như hội. Khi vào cổng, bố dặn: “Các con cẩn thận kẻo bị lạc. Nếu không may bị lạc, các con nhớ đi ra cổng này. Nhìn kìa, trên cổng có lá cờ rất to.”</a:t>
            </a:r>
            <a:r>
              <a:rPr lang="en-US" sz="4600" dirty="0">
                <a:latin typeface="UTM Avo "/>
              </a:rPr>
              <a:t>.</a:t>
            </a:r>
          </a:p>
          <a:p>
            <a:pPr algn="just"/>
            <a:r>
              <a:rPr lang="en-US" sz="4600" dirty="0">
                <a:latin typeface="UTM Avo "/>
              </a:rPr>
              <a:t>     </a:t>
            </a:r>
            <a:r>
              <a:rPr lang="vi-VN" sz="4600" dirty="0">
                <a:latin typeface="UTM Avo "/>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endParaRPr lang="en-US" sz="4600" dirty="0">
              <a:latin typeface="UTM Avo "/>
            </a:endParaRPr>
          </a:p>
          <a:p>
            <a:pPr algn="r"/>
            <a:r>
              <a:rPr lang="vi-VN" sz="4000" dirty="0">
                <a:latin typeface="UTM Avo "/>
              </a:rPr>
              <a:t>(Phỏng theo Phạm Thị Thúy – Tuấn Hiền)</a:t>
            </a:r>
            <a:endParaRPr lang="en-US" sz="4000" dirty="0">
              <a:latin typeface="UTM Avo "/>
            </a:endParaRPr>
          </a:p>
        </p:txBody>
      </p:sp>
      <p:pic>
        <p:nvPicPr>
          <p:cNvPr id="3" name="Picture 2">
            <a:extLst>
              <a:ext uri="{FF2B5EF4-FFF2-40B4-BE49-F238E27FC236}">
                <a16:creationId xmlns:a16="http://schemas.microsoft.com/office/drawing/2014/main" id="{3BD4BE4F-D443-4553-A5D8-B519BE79A8EF}"/>
              </a:ext>
            </a:extLst>
          </p:cNvPr>
          <p:cNvPicPr>
            <a:picLocks noChangeAspect="1"/>
          </p:cNvPicPr>
          <p:nvPr/>
        </p:nvPicPr>
        <p:blipFill>
          <a:blip r:embed="rId2"/>
          <a:stretch>
            <a:fillRect/>
          </a:stretch>
        </p:blipFill>
        <p:spPr>
          <a:xfrm>
            <a:off x="152400" y="76040"/>
            <a:ext cx="10650065" cy="1419742"/>
          </a:xfrm>
          <a:prstGeom prst="rect">
            <a:avLst/>
          </a:prstGeom>
        </p:spPr>
      </p:pic>
      <p:sp>
        <p:nvSpPr>
          <p:cNvPr id="10" name="Star: 8 Points 9">
            <a:extLst>
              <a:ext uri="{FF2B5EF4-FFF2-40B4-BE49-F238E27FC236}">
                <a16:creationId xmlns:a16="http://schemas.microsoft.com/office/drawing/2014/main" id="{629704C2-B19E-4202-8D77-D778696EC4FE}"/>
              </a:ext>
            </a:extLst>
          </p:cNvPr>
          <p:cNvSpPr/>
          <p:nvPr/>
        </p:nvSpPr>
        <p:spPr>
          <a:xfrm>
            <a:off x="838200" y="1480542"/>
            <a:ext cx="701040" cy="715751"/>
          </a:xfrm>
          <a:prstGeom prst="star8">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n>
                  <a:solidFill>
                    <a:schemeClr val="tx1"/>
                  </a:solidFill>
                </a:ln>
                <a:latin typeface="UTM Avo" panose="02040603050506020204" pitchFamily="18" charset="0"/>
              </a:rPr>
              <a:t>1</a:t>
            </a:r>
          </a:p>
        </p:txBody>
      </p:sp>
      <p:sp>
        <p:nvSpPr>
          <p:cNvPr id="11" name="Star: 8 Points 10">
            <a:extLst>
              <a:ext uri="{FF2B5EF4-FFF2-40B4-BE49-F238E27FC236}">
                <a16:creationId xmlns:a16="http://schemas.microsoft.com/office/drawing/2014/main" id="{225C91D0-D1C0-47F8-A95D-7F526BD7AD42}"/>
              </a:ext>
            </a:extLst>
          </p:cNvPr>
          <p:cNvSpPr/>
          <p:nvPr/>
        </p:nvSpPr>
        <p:spPr>
          <a:xfrm>
            <a:off x="990600" y="4404889"/>
            <a:ext cx="701040" cy="715751"/>
          </a:xfrm>
          <a:prstGeom prst="star8">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n>
                  <a:solidFill>
                    <a:schemeClr val="tx1"/>
                  </a:solidFill>
                </a:ln>
                <a:latin typeface="UTM Avo" panose="02040603050506020204" pitchFamily="18" charset="0"/>
              </a:rPr>
              <a:t>2</a:t>
            </a:r>
          </a:p>
        </p:txBody>
      </p:sp>
      <p:grpSp>
        <p:nvGrpSpPr>
          <p:cNvPr id="14" name="Group 13">
            <a:extLst>
              <a:ext uri="{FF2B5EF4-FFF2-40B4-BE49-F238E27FC236}">
                <a16:creationId xmlns:a16="http://schemas.microsoft.com/office/drawing/2014/main" id="{20B4E51C-041B-44AF-9733-770365C1D627}"/>
              </a:ext>
            </a:extLst>
          </p:cNvPr>
          <p:cNvGrpSpPr/>
          <p:nvPr/>
        </p:nvGrpSpPr>
        <p:grpSpPr>
          <a:xfrm>
            <a:off x="11623193" y="-13051"/>
            <a:ext cx="5499951" cy="1508833"/>
            <a:chOff x="10973264" y="-41249"/>
            <a:chExt cx="6669046" cy="1829558"/>
          </a:xfrm>
        </p:grpSpPr>
        <p:pic>
          <p:nvPicPr>
            <p:cNvPr id="5" name="Picture 4">
              <a:extLst>
                <a:ext uri="{FF2B5EF4-FFF2-40B4-BE49-F238E27FC236}">
                  <a16:creationId xmlns:a16="http://schemas.microsoft.com/office/drawing/2014/main" id="{1AC8722F-D83B-489B-A73B-84FE1822B519}"/>
                </a:ext>
              </a:extLst>
            </p:cNvPr>
            <p:cNvPicPr>
              <a:picLocks noChangeAspect="1"/>
            </p:cNvPicPr>
            <p:nvPr/>
          </p:nvPicPr>
          <p:blipFill>
            <a:blip r:embed="rId3"/>
            <a:stretch>
              <a:fillRect/>
            </a:stretch>
          </p:blipFill>
          <p:spPr>
            <a:xfrm>
              <a:off x="12039600" y="296292"/>
              <a:ext cx="5602710" cy="1176630"/>
            </a:xfrm>
            <a:prstGeom prst="rect">
              <a:avLst/>
            </a:prstGeom>
          </p:spPr>
        </p:pic>
        <p:pic>
          <p:nvPicPr>
            <p:cNvPr id="13" name="Picture 12">
              <a:extLst>
                <a:ext uri="{FF2B5EF4-FFF2-40B4-BE49-F238E27FC236}">
                  <a16:creationId xmlns:a16="http://schemas.microsoft.com/office/drawing/2014/main" id="{7A5BB1AC-42AC-441A-AA40-816CBA8A9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64" y="-41249"/>
              <a:ext cx="1838286" cy="1829558"/>
            </a:xfrm>
            <a:prstGeom prst="rect">
              <a:avLst/>
            </a:prstGeom>
          </p:spPr>
        </p:pic>
      </p:grpSp>
    </p:spTree>
    <p:extLst>
      <p:ext uri="{BB962C8B-B14F-4D97-AF65-F5344CB8AC3E}">
        <p14:creationId xmlns:p14="http://schemas.microsoft.com/office/powerpoint/2010/main" val="1083155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3" presetClass="emph" presetSubtype="2" fill="hold" nodeType="withEffect">
                                  <p:stCondLst>
                                    <p:cond delay="0"/>
                                  </p:stCondLst>
                                  <p:childTnLst>
                                    <p:animClr clrSpc="rgb" dir="cw">
                                      <p:cBhvr override="childStyle">
                                        <p:cTn id="9" dur="1000" fill="hold"/>
                                        <p:tgtEl>
                                          <p:spTgt spid="2">
                                            <p:txEl>
                                              <p:pRg st="0" end="0"/>
                                            </p:txEl>
                                          </p:spTgt>
                                        </p:tgtEl>
                                        <p:attrNameLst>
                                          <p:attrName>style.color</p:attrName>
                                        </p:attrNameLst>
                                      </p:cBhvr>
                                      <p:to>
                                        <a:srgbClr val="00B050"/>
                                      </p:to>
                                    </p:animClr>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3" presetClass="emph" presetSubtype="2" fill="hold" nodeType="withEffect">
                                  <p:stCondLst>
                                    <p:cond delay="0"/>
                                  </p:stCondLst>
                                  <p:childTnLst>
                                    <p:animClr clrSpc="rgb" dir="cw">
                                      <p:cBhvr override="childStyle">
                                        <p:cTn id="16" dur="1000" fill="hold"/>
                                        <p:tgtEl>
                                          <p:spTgt spid="2">
                                            <p:txEl>
                                              <p:pRg st="1" end="1"/>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352</Words>
  <Application>Microsoft Office PowerPoint</Application>
  <PresentationFormat>Custom</PresentationFormat>
  <Paragraphs>15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UTM Avo</vt:lpstr>
      <vt:lpstr>Calibri</vt:lpstr>
      <vt:lpstr>Arial</vt:lpstr>
      <vt:lpstr>UTM Avo </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84</cp:revision>
  <dcterms:created xsi:type="dcterms:W3CDTF">2006-08-16T00:00:00Z</dcterms:created>
  <dcterms:modified xsi:type="dcterms:W3CDTF">2026-03-21T01:40:07Z</dcterms:modified>
  <dc:identifier>DAG_Zi8wppM</dc:identifier>
</cp:coreProperties>
</file>