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74" r:id="rId5"/>
    <p:sldId id="261" r:id="rId6"/>
    <p:sldId id="262" r:id="rId7"/>
    <p:sldId id="266" r:id="rId8"/>
    <p:sldId id="267" r:id="rId9"/>
    <p:sldId id="263" r:id="rId10"/>
    <p:sldId id="264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00" autoAdjust="0"/>
    <p:restoredTop sz="94660"/>
  </p:normalViewPr>
  <p:slideViewPr>
    <p:cSldViewPr snapToGrid="0">
      <p:cViewPr>
        <p:scale>
          <a:sx n="75" d="100"/>
          <a:sy n="75" d="100"/>
        </p:scale>
        <p:origin x="51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A77B4-15CA-46B6-ADE7-C56B88FC320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81F82-0864-449D-88FF-FE9B57EED0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101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4424-5ECE-364C-0EC7-E80554001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2863C-2D3C-BA35-F3AB-A8852F395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BCE3-94B6-E31E-B0D3-0FE6C6F6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47F23-56F7-9767-C96A-7C4740FD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5E9DE-2F02-E9C5-6C5A-26658245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890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B2EC-55E9-1DE6-EDF5-B03B045C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70CA0-CBD6-D894-9CA3-F319DF886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469A-0443-660B-35E6-57DDDBD8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40F4-9E3A-2AE7-05F7-FAA0B019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CD13-5852-95A9-A226-07136443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336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F6177-3C1C-7997-BE6D-D268A4548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3061-D8F3-2835-99BC-A1CA3E429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94E9C-9031-1764-D63E-67C3FDC1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B37A-1F8F-D1FB-8088-0C0897F6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97D5B-DF5A-8A58-69F2-BA996865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58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BFE6-36A4-44E2-4F5B-099B6AE4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9FB07-A807-0BFB-91D4-72039E8B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1BAF-DA1D-DFE3-6EF0-7FEF456C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22DD9-F882-C3E7-193B-F1F2A195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9D84-32D2-4028-B7D8-7A8B294A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568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A71C-7806-E7A8-0FA5-CC6F1ABF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6C57E-D631-D227-E9A2-F2A00DC3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9355-2F47-4918-4D2D-A42FDCF4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8C04-2D54-3E11-F313-AF0E9FD7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8D3E2-E3CE-4BB3-8055-7C6F074A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684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C367-F169-A95A-4AE1-960266C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802B-0B18-ADF4-3770-B827DEA8A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18A12-D2CF-4E3B-1C83-281161E18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0EFE9-60AF-6EC2-BB2D-4EB3A31D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21696-F4C7-A20E-5875-CC445C09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E1C7E-4B5C-8AE2-7B0D-0695B9A5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5533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346A-E94C-94B8-C348-A652111F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4584C-755F-1962-4EB1-2928D46F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91519-3AEC-5303-7482-D9B37B5B8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1BDBB-A15D-8BEA-2DC6-BD6F4D42B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BD14E-4EA5-1D20-476F-EE0F547AB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F825C-5A18-BF33-9801-8E857251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C337E-508F-22FC-FFB4-C91287E2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B6B6B-6C76-1CC9-168B-343603F5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670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C803-F20A-371C-3627-3BE146F8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08A58-C66A-358D-CB59-2BD6FC5D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BFE57-9DC3-D044-F4CB-78602D17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8D648-4D9D-7BA3-6B27-DF9CA478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435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7D266-3647-3D8A-1BC2-E5299FB6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7DFAC-560E-A4FE-D3CE-8B2C3DBB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FD425-D111-83E3-2339-3C1AF23B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841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D123-1D34-9D79-784D-7378E4F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820F-6710-88D2-C112-EFF1867E8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028EB-0FBD-A3FD-BD54-2B467826C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9AA44-1BF0-5967-41C4-A6757049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B438A-8CE4-5B7D-48A3-2D80046B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F912-2D1B-E7B3-CCC2-16A529F2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491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792F-9FE6-8481-A69A-5F02A931B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DCCE8-5257-5306-226C-2E13F5C30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344C6-AE28-B77D-E298-9471868C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90C4B-817E-BE0B-D737-25026C9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47FB9-97C0-4CBE-9FBC-8C4460B2BFFB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ADCAC-3D2E-2798-E8CA-37BE336D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36396-B27B-86D1-5638-84EBD497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30549-43AA-496E-A4A3-5425A22871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051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rame of school supplies&#10;&#10;AI-generated content may be incorrect.">
            <a:extLst>
              <a:ext uri="{FF2B5EF4-FFF2-40B4-BE49-F238E27FC236}">
                <a16:creationId xmlns:a16="http://schemas.microsoft.com/office/drawing/2014/main" id="{F89EE520-5E44-31B3-938F-0C806EF04F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6E1361-057D-893D-C5C6-DDFA7C7BC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2CDBC3-B19D-2D60-D8FB-F3DF90B5E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330901-7690-8601-308C-052CB008A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42E378D-F43E-3208-5803-27F2D2B83639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0E179-821D-F99D-88C3-662466A70C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69082-335B-7A4E-34D2-B51326A2FF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6EE81-2A59-8972-65D2-1603C26710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B8FDA-EB2A-AE68-D165-DB64067665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84260-825B-C0CD-9EB1-6C7CBF6E90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70E2D54F-E15A-80EF-9BA0-96AF3A8551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BAB90B-A6E6-B642-111A-6C60820FC8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83D530C-279F-3824-0C37-C0D52867B274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9A6D0-AFB5-CFF7-7400-29F2459C27C8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7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37913-6A5A-55F5-31BE-1BBD787F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6453" y="1853654"/>
            <a:ext cx="14144956" cy="50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1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60D6D-3BF7-182C-C3A3-906330E7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7999F5-6D6D-44DF-BB0B-48C244F00C4B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213944-120A-0732-BDAB-EA69D6CC398D}"/>
              </a:ext>
            </a:extLst>
          </p:cNvPr>
          <p:cNvSpPr/>
          <p:nvPr/>
        </p:nvSpPr>
        <p:spPr>
          <a:xfrm>
            <a:off x="2417947" y="155266"/>
            <a:ext cx="7356106" cy="788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002060"/>
                </a:solidFill>
                <a:latin typeface="#9Slide03 IcielPanton Black" panose="00000A00000000000000" pitchFamily="2" charset="0"/>
              </a:rPr>
              <a:t>So sánh dài hơn, ngắn hơn?</a:t>
            </a:r>
            <a:endParaRPr kumimoji="0" lang="en-SG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EF0B9-2D03-7CE9-01DC-AC78C23B39CE}"/>
              </a:ext>
            </a:extLst>
          </p:cNvPr>
          <p:cNvSpPr/>
          <p:nvPr/>
        </p:nvSpPr>
        <p:spPr>
          <a:xfrm>
            <a:off x="1547694" y="85144"/>
            <a:ext cx="1021336" cy="929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latin typeface="#9Slide03 IcielNovecento sans E" panose="00000900000000000000" pitchFamily="2" charset="0"/>
              </a:rPr>
              <a:t>3</a:t>
            </a:r>
            <a:endParaRPr lang="en-SG" sz="8000" b="1" dirty="0">
              <a:latin typeface="#9Slide03 IcielNovecento sans E" panose="000009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69F30-FFB3-A75B-84AD-BDECDCDE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999"/>
          <a:stretch>
            <a:fillRect/>
          </a:stretch>
        </p:blipFill>
        <p:spPr>
          <a:xfrm>
            <a:off x="956784" y="1060879"/>
            <a:ext cx="4259649" cy="5089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B3CFB-C398-82BA-3879-AEAE9C01F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8723" y="1138064"/>
            <a:ext cx="4561761" cy="47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7F9B-A468-E89E-5A94-5D2DA2B5E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F7A0E-AF6F-214C-34A7-A4B12FBC3E1C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20888-5812-3A8B-D354-E45657300CD8}"/>
              </a:ext>
            </a:extLst>
          </p:cNvPr>
          <p:cNvSpPr/>
          <p:nvPr/>
        </p:nvSpPr>
        <p:spPr>
          <a:xfrm>
            <a:off x="2417947" y="155266"/>
            <a:ext cx="7356106" cy="788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So sánh dài hơn, ngắn hơn?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CBC597-D94A-29F8-186E-7D65A933A348}"/>
              </a:ext>
            </a:extLst>
          </p:cNvPr>
          <p:cNvSpPr/>
          <p:nvPr/>
        </p:nvSpPr>
        <p:spPr>
          <a:xfrm>
            <a:off x="1547694" y="85144"/>
            <a:ext cx="1021336" cy="929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IcielNovecento sans E" panose="00000900000000000000" pitchFamily="2" charset="0"/>
                <a:ea typeface="+mn-ea"/>
                <a:cs typeface="+mn-cs"/>
              </a:rPr>
              <a:t>3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IcielNovecento sans E" panose="000009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C2C73-7718-18AA-B708-4C987969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48" b="2999"/>
          <a:stretch>
            <a:fillRect/>
          </a:stretch>
        </p:blipFill>
        <p:spPr>
          <a:xfrm>
            <a:off x="314826" y="1637211"/>
            <a:ext cx="3116494" cy="3833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DF7E16-A1FD-7441-9E52-4AD8840CD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197" y="1195453"/>
            <a:ext cx="4561761" cy="471652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73B198-D35C-1619-01AE-3BE37B9190AD}"/>
              </a:ext>
            </a:extLst>
          </p:cNvPr>
          <p:cNvCxnSpPr>
            <a:cxnSpLocks/>
          </p:cNvCxnSpPr>
          <p:nvPr/>
        </p:nvCxnSpPr>
        <p:spPr>
          <a:xfrm>
            <a:off x="2161541" y="2326821"/>
            <a:ext cx="0" cy="82800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D91D9B-2030-9E64-A533-9A3CCF7BF24C}"/>
              </a:ext>
            </a:extLst>
          </p:cNvPr>
          <p:cNvSpPr txBox="1"/>
          <p:nvPr/>
        </p:nvSpPr>
        <p:spPr>
          <a:xfrm>
            <a:off x="7863181" y="1232666"/>
            <a:ext cx="3821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vàng </a:t>
            </a:r>
            <a:r>
              <a:rPr lang="vi-VN" sz="2500" i="1" dirty="0">
                <a:solidFill>
                  <a:srgbClr val="FF0000"/>
                </a:solidFill>
                <a:latin typeface="UTM Avo" panose="02040603050506020204" pitchFamily="18" charset="0"/>
              </a:rPr>
              <a:t>ngắn hơn </a:t>
            </a:r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cam.</a:t>
            </a:r>
            <a:endParaRPr lang="en-SG" sz="25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B394E4-4768-27CC-D78F-FC444298E1FD}"/>
              </a:ext>
            </a:extLst>
          </p:cNvPr>
          <p:cNvCxnSpPr>
            <a:cxnSpLocks/>
          </p:cNvCxnSpPr>
          <p:nvPr/>
        </p:nvCxnSpPr>
        <p:spPr>
          <a:xfrm>
            <a:off x="2322650" y="4090306"/>
            <a:ext cx="0" cy="68400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274937-6970-AC46-C2F2-5C70E07B468E}"/>
              </a:ext>
            </a:extLst>
          </p:cNvPr>
          <p:cNvSpPr txBox="1"/>
          <p:nvPr/>
        </p:nvSpPr>
        <p:spPr>
          <a:xfrm>
            <a:off x="7863181" y="2525328"/>
            <a:ext cx="3821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xanh dương </a:t>
            </a:r>
            <a:r>
              <a:rPr lang="vi-VN" sz="2500" i="1" dirty="0">
                <a:solidFill>
                  <a:srgbClr val="FF0000"/>
                </a:solidFill>
                <a:latin typeface="UTM Avo" panose="02040603050506020204" pitchFamily="18" charset="0"/>
              </a:rPr>
              <a:t>dài hơn </a:t>
            </a:r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xanh lá cây.</a:t>
            </a:r>
            <a:endParaRPr lang="en-SG" sz="2500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48D38E-2B7E-0112-99A7-3FFF94E45BD9}"/>
              </a:ext>
            </a:extLst>
          </p:cNvPr>
          <p:cNvCxnSpPr>
            <a:cxnSpLocks/>
          </p:cNvCxnSpPr>
          <p:nvPr/>
        </p:nvCxnSpPr>
        <p:spPr>
          <a:xfrm>
            <a:off x="2161541" y="2343659"/>
            <a:ext cx="0" cy="1628266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61D31D8-B66C-7884-8678-FC2702845203}"/>
              </a:ext>
            </a:extLst>
          </p:cNvPr>
          <p:cNvSpPr txBox="1"/>
          <p:nvPr/>
        </p:nvSpPr>
        <p:spPr>
          <a:xfrm>
            <a:off x="7863181" y="3639753"/>
            <a:ext cx="3821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vàng </a:t>
            </a:r>
            <a:r>
              <a:rPr lang="vi-VN" sz="2500" i="1" dirty="0">
                <a:solidFill>
                  <a:srgbClr val="FF0000"/>
                </a:solidFill>
                <a:latin typeface="UTM Avo" panose="02040603050506020204" pitchFamily="18" charset="0"/>
              </a:rPr>
              <a:t>ngắn hơn </a:t>
            </a:r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xanh lá cây.</a:t>
            </a:r>
            <a:endParaRPr lang="en-SG" sz="2500" dirty="0">
              <a:solidFill>
                <a:srgbClr val="00206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83CCCD-987A-130B-EC49-FB383196BA78}"/>
              </a:ext>
            </a:extLst>
          </p:cNvPr>
          <p:cNvCxnSpPr>
            <a:cxnSpLocks/>
          </p:cNvCxnSpPr>
          <p:nvPr/>
        </p:nvCxnSpPr>
        <p:spPr>
          <a:xfrm>
            <a:off x="2318300" y="3200246"/>
            <a:ext cx="0" cy="90000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B00F2E-E209-35FB-A0C7-B65F7D831951}"/>
              </a:ext>
            </a:extLst>
          </p:cNvPr>
          <p:cNvSpPr txBox="1"/>
          <p:nvPr/>
        </p:nvSpPr>
        <p:spPr>
          <a:xfrm>
            <a:off x="7885958" y="4823886"/>
            <a:ext cx="3821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xanh </a:t>
            </a:r>
            <a:r>
              <a:rPr lang="vi-VN" sz="2500" i="1" dirty="0">
                <a:solidFill>
                  <a:srgbClr val="FF0000"/>
                </a:solidFill>
                <a:latin typeface="UTM Avo" panose="02040603050506020204" pitchFamily="18" charset="0"/>
              </a:rPr>
              <a:t>ngắn hơn </a:t>
            </a:r>
            <a:r>
              <a:rPr lang="vi-VN" sz="2500" dirty="0">
                <a:solidFill>
                  <a:srgbClr val="002060"/>
                </a:solidFill>
                <a:latin typeface="UTM Avo" panose="02040603050506020204" pitchFamily="18" charset="0"/>
              </a:rPr>
              <a:t>chìa khóa màu cam.</a:t>
            </a:r>
            <a:endParaRPr lang="en-SG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7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484C1-AD8C-59CE-C5AF-ACC5A5BE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B49835-8D48-556C-35CF-B2FF9DD9D149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3731C-E431-AC8C-3E86-401147ECB960}"/>
              </a:ext>
            </a:extLst>
          </p:cNvPr>
          <p:cNvSpPr/>
          <p:nvPr/>
        </p:nvSpPr>
        <p:spPr>
          <a:xfrm>
            <a:off x="923455" y="178655"/>
            <a:ext cx="10784247" cy="788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Con cá nào dài nhất, con cá nào ngắn nhất?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688644-61D2-728E-1EC5-9D5FEC40D969}"/>
              </a:ext>
            </a:extLst>
          </p:cNvPr>
          <p:cNvSpPr/>
          <p:nvPr/>
        </p:nvSpPr>
        <p:spPr>
          <a:xfrm>
            <a:off x="71590" y="168618"/>
            <a:ext cx="1021336" cy="929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white"/>
                </a:solidFill>
                <a:latin typeface="#9Slide03 IcielNovecento sans E" panose="00000900000000000000" pitchFamily="2" charset="0"/>
              </a:rPr>
              <a:t>4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IcielNovecento sans E" panose="00000900000000000000" pitchFamily="2" charset="0"/>
              <a:ea typeface="+mn-ea"/>
              <a:cs typeface="+mn-cs"/>
            </a:endParaRPr>
          </a:p>
        </p:txBody>
      </p:sp>
      <p:pic>
        <p:nvPicPr>
          <p:cNvPr id="15" name="Picture 14" descr="A group of fish with different colors&#10;&#10;AI-generated content may be incorrect.">
            <a:extLst>
              <a:ext uri="{FF2B5EF4-FFF2-40B4-BE49-F238E27FC236}">
                <a16:creationId xmlns:a16="http://schemas.microsoft.com/office/drawing/2014/main" id="{F6C672C9-2DF9-4255-4B3E-FF9551FC5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0" r="14793" b="5529"/>
          <a:stretch>
            <a:fillRect/>
          </a:stretch>
        </p:blipFill>
        <p:spPr>
          <a:xfrm>
            <a:off x="428270" y="4779761"/>
            <a:ext cx="4594658" cy="1401505"/>
          </a:xfrm>
          <a:prstGeom prst="rect">
            <a:avLst/>
          </a:prstGeom>
        </p:spPr>
      </p:pic>
      <p:pic>
        <p:nvPicPr>
          <p:cNvPr id="19" name="Picture 18" descr="A group of fish with different colors&#10;&#10;AI-generated content may be incorrect.">
            <a:extLst>
              <a:ext uri="{FF2B5EF4-FFF2-40B4-BE49-F238E27FC236}">
                <a16:creationId xmlns:a16="http://schemas.microsoft.com/office/drawing/2014/main" id="{4AC8172F-D721-D5D5-A6C0-84A9C55A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0" b="73816"/>
          <a:stretch>
            <a:fillRect/>
          </a:stretch>
        </p:blipFill>
        <p:spPr>
          <a:xfrm>
            <a:off x="515539" y="1242039"/>
            <a:ext cx="3889464" cy="1518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B6C4B-B8E2-B801-2241-F84864DE6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6459" t="31741" r="-529" b="37748"/>
          <a:stretch>
            <a:fillRect/>
          </a:stretch>
        </p:blipFill>
        <p:spPr>
          <a:xfrm>
            <a:off x="1092926" y="2948045"/>
            <a:ext cx="6856013" cy="16409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623F59-8C75-E0DF-442F-EF6DBCB47530}"/>
              </a:ext>
            </a:extLst>
          </p:cNvPr>
          <p:cNvSpPr txBox="1"/>
          <p:nvPr/>
        </p:nvSpPr>
        <p:spPr>
          <a:xfrm>
            <a:off x="428270" y="3414576"/>
            <a:ext cx="94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B</a:t>
            </a:r>
            <a:endParaRPr lang="en-SG" sz="40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7805BA-6B49-6325-9741-C38E18ACD82F}"/>
              </a:ext>
            </a:extLst>
          </p:cNvPr>
          <p:cNvSpPr/>
          <p:nvPr/>
        </p:nvSpPr>
        <p:spPr>
          <a:xfrm rot="723052">
            <a:off x="676236" y="4241444"/>
            <a:ext cx="188707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61D9E-656D-61B0-C762-05F3EEFE373F}"/>
              </a:ext>
            </a:extLst>
          </p:cNvPr>
          <p:cNvSpPr/>
          <p:nvPr/>
        </p:nvSpPr>
        <p:spPr>
          <a:xfrm>
            <a:off x="2227460" y="4334966"/>
            <a:ext cx="188707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B200B-93BD-25C9-68E5-D35216DACEE1}"/>
              </a:ext>
            </a:extLst>
          </p:cNvPr>
          <p:cNvSpPr/>
          <p:nvPr/>
        </p:nvSpPr>
        <p:spPr>
          <a:xfrm rot="723052">
            <a:off x="737326" y="4271193"/>
            <a:ext cx="188707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/>
              <a:t>CVCV</a:t>
            </a:r>
            <a:endParaRPr lang="en-SG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686AD1-528C-7B47-89C9-8344151A9A50}"/>
              </a:ext>
            </a:extLst>
          </p:cNvPr>
          <p:cNvSpPr/>
          <p:nvPr/>
        </p:nvSpPr>
        <p:spPr>
          <a:xfrm rot="21197525">
            <a:off x="4949174" y="4463821"/>
            <a:ext cx="188707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1F56E3-A003-85B7-5638-AABE56AC6D81}"/>
              </a:ext>
            </a:extLst>
          </p:cNvPr>
          <p:cNvSpPr/>
          <p:nvPr/>
        </p:nvSpPr>
        <p:spPr>
          <a:xfrm rot="20619935">
            <a:off x="1041281" y="2992051"/>
            <a:ext cx="188707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89D51B-8EDE-2A8F-AC53-B504DE3F8F4E}"/>
              </a:ext>
            </a:extLst>
          </p:cNvPr>
          <p:cNvSpPr/>
          <p:nvPr/>
        </p:nvSpPr>
        <p:spPr>
          <a:xfrm rot="899141">
            <a:off x="6172315" y="2578473"/>
            <a:ext cx="505794" cy="59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B6E8D3-56FC-2849-1F54-B645C0980C48}"/>
              </a:ext>
            </a:extLst>
          </p:cNvPr>
          <p:cNvSpPr/>
          <p:nvPr/>
        </p:nvSpPr>
        <p:spPr>
          <a:xfrm rot="899141">
            <a:off x="6493825" y="2673857"/>
            <a:ext cx="505794" cy="59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F873E8-0613-814A-C2DF-A5E5967FD1CE}"/>
              </a:ext>
            </a:extLst>
          </p:cNvPr>
          <p:cNvSpPr/>
          <p:nvPr/>
        </p:nvSpPr>
        <p:spPr>
          <a:xfrm rot="5011019">
            <a:off x="6692748" y="2722856"/>
            <a:ext cx="505794" cy="59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B211DD-C2AB-A118-91BC-88258B57137E}"/>
              </a:ext>
            </a:extLst>
          </p:cNvPr>
          <p:cNvSpPr/>
          <p:nvPr/>
        </p:nvSpPr>
        <p:spPr>
          <a:xfrm rot="4837215">
            <a:off x="2425419" y="2781443"/>
            <a:ext cx="59420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CVCV</a:t>
            </a:r>
            <a:endParaRPr lang="en-SG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3F5C30-C43B-643A-4892-0C72CD4A78DB}"/>
              </a:ext>
            </a:extLst>
          </p:cNvPr>
          <p:cNvSpPr/>
          <p:nvPr/>
        </p:nvSpPr>
        <p:spPr>
          <a:xfrm>
            <a:off x="3984132" y="1538761"/>
            <a:ext cx="4882161" cy="9047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92D57-32CC-7023-D049-B95CEF5110CE}"/>
              </a:ext>
            </a:extLst>
          </p:cNvPr>
          <p:cNvSpPr txBox="1"/>
          <p:nvPr/>
        </p:nvSpPr>
        <p:spPr>
          <a:xfrm>
            <a:off x="3964094" y="1688082"/>
            <a:ext cx="4882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Con cá này ngắn nhất.</a:t>
            </a:r>
            <a:endParaRPr lang="en-US" sz="3000" dirty="0">
              <a:solidFill>
                <a:srgbClr val="C00000"/>
              </a:solidFill>
              <a:latin typeface="#9Slide03 Open Sans ExtraBold" panose="020B0906030804020204" pitchFamily="34" charset="0"/>
              <a:ea typeface="#9Slide03 Open Sans ExtraBold" panose="020B0906030804020204" pitchFamily="34" charset="0"/>
              <a:cs typeface="#9Slide03 Open Sans ExtraBold" panose="020B0906030804020204" pitchFamily="34" charset="0"/>
            </a:endParaRPr>
          </a:p>
          <a:p>
            <a:endParaRPr lang="en-SG" dirty="0"/>
          </a:p>
        </p:txBody>
      </p:sp>
      <p:pic>
        <p:nvPicPr>
          <p:cNvPr id="34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D208A498-95E7-1650-E328-F4697AF55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700" y="-660400"/>
            <a:ext cx="406400" cy="4064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F877ED-70C6-C8FB-3CC1-CC307EEEA4A2}"/>
              </a:ext>
            </a:extLst>
          </p:cNvPr>
          <p:cNvSpPr/>
          <p:nvPr/>
        </p:nvSpPr>
        <p:spPr>
          <a:xfrm>
            <a:off x="7659668" y="3014879"/>
            <a:ext cx="2823799" cy="10646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3E12C2-C7C2-BB05-2C5C-54D2E1E35339}"/>
              </a:ext>
            </a:extLst>
          </p:cNvPr>
          <p:cNvSpPr txBox="1"/>
          <p:nvPr/>
        </p:nvSpPr>
        <p:spPr>
          <a:xfrm>
            <a:off x="6602301" y="3062604"/>
            <a:ext cx="48821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Con cá này </a:t>
            </a:r>
          </a:p>
          <a:p>
            <a:pPr algn="ctr"/>
            <a:r>
              <a:rPr lang="vi-VN" sz="3000" b="1" dirty="0">
                <a:solidFill>
                  <a:srgbClr val="C00000"/>
                </a:solidFill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dài nhất.</a:t>
            </a:r>
            <a:endParaRPr lang="en-US" sz="3000" dirty="0">
              <a:solidFill>
                <a:srgbClr val="C00000"/>
              </a:solidFill>
              <a:latin typeface="#9Slide03 Open Sans ExtraBold" panose="020B0906030804020204" pitchFamily="34" charset="0"/>
              <a:ea typeface="#9Slide03 Open Sans ExtraBold" panose="020B0906030804020204" pitchFamily="34" charset="0"/>
              <a:cs typeface="#9Slide03 Open Sans ExtraBold" panose="020B0906030804020204" pitchFamily="34" charset="0"/>
            </a:endParaRPr>
          </a:p>
          <a:p>
            <a:endParaRPr lang="en-SG" dirty="0"/>
          </a:p>
        </p:txBody>
      </p:sp>
      <p:pic>
        <p:nvPicPr>
          <p:cNvPr id="3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FF84B305-C57E-2150-9EFF-9416D07BB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4100" y="-508000"/>
            <a:ext cx="406400" cy="406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838CFA-F151-2AC8-9063-647D4D5514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2857" t="12929" r="21000" b="2401"/>
          <a:stretch>
            <a:fillRect/>
          </a:stretch>
        </p:blipFill>
        <p:spPr>
          <a:xfrm>
            <a:off x="8153532" y="4334966"/>
            <a:ext cx="2329935" cy="238081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4EEA075-5D8D-2A8B-8AC1-999976231ED4}"/>
              </a:ext>
            </a:extLst>
          </p:cNvPr>
          <p:cNvSpPr txBox="1"/>
          <p:nvPr/>
        </p:nvSpPr>
        <p:spPr>
          <a:xfrm>
            <a:off x="933177" y="1006285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5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8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2" grpId="0" animBg="1"/>
      <p:bldP spid="33" grpId="0"/>
      <p:bldP spid="35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D86F-BC8A-A9AC-EA53-FE202694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388B49-425A-FF44-6CF8-763F2019935C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24417-5D70-2A1E-ABAF-AF4217D04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439" t="-895" r="19255" b="-7291"/>
          <a:stretch>
            <a:fillRect/>
          </a:stretch>
        </p:blipFill>
        <p:spPr>
          <a:xfrm>
            <a:off x="615859" y="1710299"/>
            <a:ext cx="6032064" cy="51115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64A63A-26FC-0453-7BDF-7B5A7FB36289}"/>
              </a:ext>
            </a:extLst>
          </p:cNvPr>
          <p:cNvSpPr/>
          <p:nvPr/>
        </p:nvSpPr>
        <p:spPr>
          <a:xfrm>
            <a:off x="923455" y="178655"/>
            <a:ext cx="10784247" cy="788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Con cá nào dài nhất, con cá nào ngắn nhất?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B19A03-D26F-9DA5-9EC4-56CD651ECC33}"/>
              </a:ext>
            </a:extLst>
          </p:cNvPr>
          <p:cNvSpPr/>
          <p:nvPr/>
        </p:nvSpPr>
        <p:spPr>
          <a:xfrm>
            <a:off x="71590" y="168618"/>
            <a:ext cx="1021336" cy="929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IcielNovecento sans E" panose="00000900000000000000" pitchFamily="2" charset="0"/>
                <a:ea typeface="+mn-ea"/>
                <a:cs typeface="+mn-cs"/>
              </a:rPr>
              <a:t>4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IcielNovecento sans E" panose="000009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1E3EF8-0DC4-A96F-C0C7-4CB161EC08D3}"/>
              </a:ext>
            </a:extLst>
          </p:cNvPr>
          <p:cNvSpPr/>
          <p:nvPr/>
        </p:nvSpPr>
        <p:spPr>
          <a:xfrm rot="21197525">
            <a:off x="4949174" y="4463821"/>
            <a:ext cx="1887075" cy="4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CVCV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5E303D-942D-3CB2-086B-65D96CE541DB}"/>
              </a:ext>
            </a:extLst>
          </p:cNvPr>
          <p:cNvSpPr/>
          <p:nvPr/>
        </p:nvSpPr>
        <p:spPr>
          <a:xfrm rot="899141">
            <a:off x="6172315" y="2578473"/>
            <a:ext cx="505794" cy="59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CVCV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8FA5A7-FE68-7D6C-C752-4943A5A00B1E}"/>
              </a:ext>
            </a:extLst>
          </p:cNvPr>
          <p:cNvSpPr/>
          <p:nvPr/>
        </p:nvSpPr>
        <p:spPr>
          <a:xfrm rot="899141">
            <a:off x="6493825" y="2673857"/>
            <a:ext cx="505794" cy="59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CVCV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A65AD4-3BBA-6C8C-2222-0257CF100015}"/>
              </a:ext>
            </a:extLst>
          </p:cNvPr>
          <p:cNvSpPr/>
          <p:nvPr/>
        </p:nvSpPr>
        <p:spPr>
          <a:xfrm rot="5011019">
            <a:off x="6692748" y="2722856"/>
            <a:ext cx="505794" cy="59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CVCV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4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5760FC30-54C6-6236-0BC4-37BBC8298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700" y="-660400"/>
            <a:ext cx="406400" cy="4064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525AAA-CFDC-9875-E6BB-17F69614B129}"/>
              </a:ext>
            </a:extLst>
          </p:cNvPr>
          <p:cNvSpPr/>
          <p:nvPr/>
        </p:nvSpPr>
        <p:spPr>
          <a:xfrm>
            <a:off x="6122097" y="5114965"/>
            <a:ext cx="2823799" cy="10646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5CCA13-7BFC-058F-6888-FF28919B4800}"/>
              </a:ext>
            </a:extLst>
          </p:cNvPr>
          <p:cNvSpPr txBox="1"/>
          <p:nvPr/>
        </p:nvSpPr>
        <p:spPr>
          <a:xfrm>
            <a:off x="5064730" y="5162690"/>
            <a:ext cx="48821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Con cá này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dài nhất.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Open Sans ExtraBold" panose="020B0906030804020204" pitchFamily="34" charset="0"/>
              <a:ea typeface="#9Slide03 Open Sans ExtraBold" panose="020B0906030804020204" pitchFamily="34" charset="0"/>
              <a:cs typeface="#9Slide03 Open Sans ExtraBold" panose="020B09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49738C42-1946-449F-34F3-95AE21D93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100" y="-508000"/>
            <a:ext cx="406400" cy="406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D534D0-3255-4F2A-4D3A-5220C04FC0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857" t="12929" r="21000" b="2401"/>
          <a:stretch>
            <a:fillRect/>
          </a:stretch>
        </p:blipFill>
        <p:spPr>
          <a:xfrm>
            <a:off x="8905979" y="2618618"/>
            <a:ext cx="3033602" cy="309985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AC07B4F-7F41-B055-A281-CC7631441D08}"/>
              </a:ext>
            </a:extLst>
          </p:cNvPr>
          <p:cNvSpPr txBox="1"/>
          <p:nvPr/>
        </p:nvSpPr>
        <p:spPr>
          <a:xfrm>
            <a:off x="890440" y="1027814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23E3B4-D5B7-C440-1F36-7FB07C78BBC4}"/>
              </a:ext>
            </a:extLst>
          </p:cNvPr>
          <p:cNvSpPr/>
          <p:nvPr/>
        </p:nvSpPr>
        <p:spPr>
          <a:xfrm>
            <a:off x="4321945" y="2069932"/>
            <a:ext cx="4882161" cy="9047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D631A-8315-AD79-EF1D-ED81D0021D93}"/>
              </a:ext>
            </a:extLst>
          </p:cNvPr>
          <p:cNvSpPr txBox="1"/>
          <p:nvPr/>
        </p:nvSpPr>
        <p:spPr>
          <a:xfrm>
            <a:off x="4301907" y="2219253"/>
            <a:ext cx="4882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rPr>
              <a:t>Con cá này ngắn nhất.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Open Sans ExtraBold" panose="020B0906030804020204" pitchFamily="34" charset="0"/>
              <a:ea typeface="#9Slide03 Open Sans ExtraBold" panose="020B0906030804020204" pitchFamily="34" charset="0"/>
              <a:cs typeface="#9Slide03 Open Sans ExtraBold" panose="020B09060308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3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8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5" grpId="0" animBg="1"/>
      <p:bldP spid="36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629BD5-76FD-E9C4-DB06-5832CFFC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21E16-4C12-4D7F-4BC5-3A013A26B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8515E-093D-2E25-9F6A-A3E4126E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1408" y="1523076"/>
            <a:ext cx="16264623" cy="31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DA87-8B13-3470-7954-F19A304E9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AAF4AD-6B85-42A4-AE4F-AA70BECA78B7}"/>
              </a:ext>
            </a:extLst>
          </p:cNvPr>
          <p:cNvSpPr/>
          <p:nvPr/>
        </p:nvSpPr>
        <p:spPr>
          <a:xfrm>
            <a:off x="422751" y="330199"/>
            <a:ext cx="11096149" cy="5956301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E07F4-C8D9-EF86-6A04-B682628B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119" t="2600" b="-1"/>
          <a:stretch>
            <a:fillRect/>
          </a:stretch>
        </p:blipFill>
        <p:spPr>
          <a:xfrm>
            <a:off x="422751" y="1981200"/>
            <a:ext cx="6130449" cy="2476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17788-2D58-5E1B-657B-15B648081D22}"/>
              </a:ext>
            </a:extLst>
          </p:cNvPr>
          <p:cNvSpPr txBox="1"/>
          <p:nvPr/>
        </p:nvSpPr>
        <p:spPr>
          <a:xfrm rot="507669">
            <a:off x="6749031" y="1476641"/>
            <a:ext cx="3154620" cy="1428214"/>
          </a:xfrm>
          <a:custGeom>
            <a:avLst/>
            <a:gdLst>
              <a:gd name="csX0" fmla="*/ 3728698 w 3154620"/>
              <a:gd name="csY0" fmla="*/ 736359 h 1428214"/>
              <a:gd name="csX1" fmla="*/ 3429634 w 3154620"/>
              <a:gd name="csY1" fmla="*/ 800050 h 1428214"/>
              <a:gd name="csX2" fmla="*/ 3118363 w 3154620"/>
              <a:gd name="csY2" fmla="*/ 866340 h 1428214"/>
              <a:gd name="csX3" fmla="*/ 1538323 w 3154620"/>
              <a:gd name="csY3" fmla="*/ 1427996 h 1428214"/>
              <a:gd name="csX4" fmla="*/ 436 w 3154620"/>
              <a:gd name="csY4" fmla="*/ 697311 h 1428214"/>
              <a:gd name="csX5" fmla="*/ 1553555 w 3154620"/>
              <a:gd name="csY5" fmla="*/ 81 h 1428214"/>
              <a:gd name="csX6" fmla="*/ 3132110 w 3154620"/>
              <a:gd name="csY6" fmla="*/ 593895 h 1428214"/>
              <a:gd name="csX7" fmla="*/ 3436370 w 3154620"/>
              <a:gd name="csY7" fmla="*/ 666552 h 1428214"/>
              <a:gd name="csX8" fmla="*/ 3728698 w 3154620"/>
              <a:gd name="csY8" fmla="*/ 736359 h 1428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154620" h="1428214" fill="none" extrusionOk="0">
                <a:moveTo>
                  <a:pt x="3728698" y="736359"/>
                </a:moveTo>
                <a:cubicBezTo>
                  <a:pt x="3662238" y="785450"/>
                  <a:pt x="3544343" y="774966"/>
                  <a:pt x="3429634" y="800050"/>
                </a:cubicBezTo>
                <a:cubicBezTo>
                  <a:pt x="3314925" y="825134"/>
                  <a:pt x="3185311" y="821662"/>
                  <a:pt x="3118363" y="866340"/>
                </a:cubicBezTo>
                <a:cubicBezTo>
                  <a:pt x="2908554" y="1221611"/>
                  <a:pt x="2258056" y="1344035"/>
                  <a:pt x="1538323" y="1427996"/>
                </a:cubicBezTo>
                <a:cubicBezTo>
                  <a:pt x="711119" y="1321126"/>
                  <a:pt x="7439" y="1057112"/>
                  <a:pt x="436" y="697311"/>
                </a:cubicBezTo>
                <a:cubicBezTo>
                  <a:pt x="-28034" y="322266"/>
                  <a:pt x="531815" y="33472"/>
                  <a:pt x="1553555" y="81"/>
                </a:cubicBezTo>
                <a:cubicBezTo>
                  <a:pt x="2303305" y="-52005"/>
                  <a:pt x="2987834" y="234997"/>
                  <a:pt x="3132110" y="593895"/>
                </a:cubicBezTo>
                <a:cubicBezTo>
                  <a:pt x="3280093" y="599168"/>
                  <a:pt x="3371684" y="651524"/>
                  <a:pt x="3436370" y="666552"/>
                </a:cubicBezTo>
                <a:cubicBezTo>
                  <a:pt x="3501056" y="681580"/>
                  <a:pt x="3664655" y="744489"/>
                  <a:pt x="3728698" y="736359"/>
                </a:cubicBezTo>
                <a:close/>
              </a:path>
              <a:path w="3154620" h="1428214" stroke="0" extrusionOk="0">
                <a:moveTo>
                  <a:pt x="3728698" y="736359"/>
                </a:moveTo>
                <a:cubicBezTo>
                  <a:pt x="3667206" y="778968"/>
                  <a:pt x="3560703" y="771496"/>
                  <a:pt x="3429634" y="800050"/>
                </a:cubicBezTo>
                <a:cubicBezTo>
                  <a:pt x="3298565" y="828604"/>
                  <a:pt x="3215090" y="844976"/>
                  <a:pt x="3118363" y="866340"/>
                </a:cubicBezTo>
                <a:cubicBezTo>
                  <a:pt x="2917530" y="1231099"/>
                  <a:pt x="2133418" y="1327271"/>
                  <a:pt x="1538323" y="1427996"/>
                </a:cubicBezTo>
                <a:cubicBezTo>
                  <a:pt x="617671" y="1470450"/>
                  <a:pt x="-35336" y="1043234"/>
                  <a:pt x="436" y="697311"/>
                </a:cubicBezTo>
                <a:cubicBezTo>
                  <a:pt x="19103" y="256141"/>
                  <a:pt x="826977" y="129965"/>
                  <a:pt x="1553555" y="81"/>
                </a:cubicBezTo>
                <a:cubicBezTo>
                  <a:pt x="2293300" y="-1151"/>
                  <a:pt x="3011148" y="182635"/>
                  <a:pt x="3132110" y="593895"/>
                </a:cubicBezTo>
                <a:cubicBezTo>
                  <a:pt x="3192806" y="600686"/>
                  <a:pt x="3297176" y="639172"/>
                  <a:pt x="3418472" y="662278"/>
                </a:cubicBezTo>
                <a:cubicBezTo>
                  <a:pt x="3539768" y="685384"/>
                  <a:pt x="3588186" y="737111"/>
                  <a:pt x="3728698" y="7363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68198"/>
                      <a:gd name="adj2" fmla="val 155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 nào dài hơn?</a:t>
            </a:r>
            <a:endParaRPr lang="en-US" sz="3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7BF88-6B29-113E-F2F1-4684E3C74192}"/>
              </a:ext>
            </a:extLst>
          </p:cNvPr>
          <p:cNvSpPr txBox="1"/>
          <p:nvPr/>
        </p:nvSpPr>
        <p:spPr>
          <a:xfrm>
            <a:off x="5670761" y="2001629"/>
            <a:ext cx="651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Bút mực </a:t>
            </a:r>
            <a:r>
              <a:rPr lang="vi-VN" sz="3600" i="1" dirty="0">
                <a:solidFill>
                  <a:srgbClr val="C00000"/>
                </a:solidFill>
                <a:latin typeface="UTM Avo" panose="02040603050506020204" pitchFamily="18" charset="0"/>
              </a:rPr>
              <a:t>dài hơn </a:t>
            </a:r>
          </a:p>
          <a:p>
            <a:pPr algn="ctr"/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bút chì.</a:t>
            </a:r>
            <a:endParaRPr lang="en-SG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0B145-FC01-56D5-4B7B-6A960B9FF945}"/>
              </a:ext>
            </a:extLst>
          </p:cNvPr>
          <p:cNvSpPr txBox="1"/>
          <p:nvPr/>
        </p:nvSpPr>
        <p:spPr>
          <a:xfrm rot="507669">
            <a:off x="6746310" y="3111302"/>
            <a:ext cx="3654404" cy="1428214"/>
          </a:xfrm>
          <a:custGeom>
            <a:avLst/>
            <a:gdLst>
              <a:gd name="csX0" fmla="*/ 4319432 w 3654404"/>
              <a:gd name="csY0" fmla="*/ 736359 h 1428214"/>
              <a:gd name="csX1" fmla="*/ 3972987 w 3654404"/>
              <a:gd name="csY1" fmla="*/ 800050 h 1428214"/>
              <a:gd name="csX2" fmla="*/ 3612402 w 3654404"/>
              <a:gd name="csY2" fmla="*/ 866340 h 1428214"/>
              <a:gd name="csX3" fmla="*/ 1793519 w 3654404"/>
              <a:gd name="csY3" fmla="*/ 1428093 h 1428214"/>
              <a:gd name="csX4" fmla="*/ 507 w 3654404"/>
              <a:gd name="csY4" fmla="*/ 697279 h 1428214"/>
              <a:gd name="csX5" fmla="*/ 1806691 w 3654404"/>
              <a:gd name="csY5" fmla="*/ 46 h 1428214"/>
              <a:gd name="csX6" fmla="*/ 3628328 w 3654404"/>
              <a:gd name="csY6" fmla="*/ 593896 h 1428214"/>
              <a:gd name="csX7" fmla="*/ 3980791 w 3654404"/>
              <a:gd name="csY7" fmla="*/ 666552 h 1428214"/>
              <a:gd name="csX8" fmla="*/ 4319432 w 3654404"/>
              <a:gd name="csY8" fmla="*/ 736359 h 1428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654404" h="1428214" fill="none" extrusionOk="0">
                <a:moveTo>
                  <a:pt x="4319432" y="736359"/>
                </a:moveTo>
                <a:cubicBezTo>
                  <a:pt x="4157035" y="780728"/>
                  <a:pt x="4071358" y="748749"/>
                  <a:pt x="3972987" y="800050"/>
                </a:cubicBezTo>
                <a:cubicBezTo>
                  <a:pt x="3874616" y="851351"/>
                  <a:pt x="3742804" y="816876"/>
                  <a:pt x="3612402" y="866340"/>
                </a:cubicBezTo>
                <a:cubicBezTo>
                  <a:pt x="3209438" y="1292025"/>
                  <a:pt x="2615194" y="1307198"/>
                  <a:pt x="1793519" y="1428093"/>
                </a:cubicBezTo>
                <a:cubicBezTo>
                  <a:pt x="788778" y="1402943"/>
                  <a:pt x="913" y="1062821"/>
                  <a:pt x="507" y="697279"/>
                </a:cubicBezTo>
                <a:cubicBezTo>
                  <a:pt x="-121261" y="338188"/>
                  <a:pt x="644556" y="32519"/>
                  <a:pt x="1806691" y="46"/>
                </a:cubicBezTo>
                <a:cubicBezTo>
                  <a:pt x="2650543" y="-95208"/>
                  <a:pt x="3423778" y="200582"/>
                  <a:pt x="3628328" y="593896"/>
                </a:cubicBezTo>
                <a:cubicBezTo>
                  <a:pt x="3731516" y="588269"/>
                  <a:pt x="3820522" y="645405"/>
                  <a:pt x="3980791" y="666552"/>
                </a:cubicBezTo>
                <a:cubicBezTo>
                  <a:pt x="4141060" y="687700"/>
                  <a:pt x="4178177" y="738202"/>
                  <a:pt x="4319432" y="736359"/>
                </a:cubicBezTo>
                <a:close/>
              </a:path>
              <a:path w="3654404" h="1428214" stroke="0" extrusionOk="0">
                <a:moveTo>
                  <a:pt x="4319432" y="736359"/>
                </a:moveTo>
                <a:cubicBezTo>
                  <a:pt x="4234953" y="786057"/>
                  <a:pt x="4044214" y="748251"/>
                  <a:pt x="3972987" y="800050"/>
                </a:cubicBezTo>
                <a:cubicBezTo>
                  <a:pt x="3901760" y="851849"/>
                  <a:pt x="3698029" y="844329"/>
                  <a:pt x="3612402" y="866340"/>
                </a:cubicBezTo>
                <a:cubicBezTo>
                  <a:pt x="3397505" y="1221388"/>
                  <a:pt x="2563139" y="1365202"/>
                  <a:pt x="1793519" y="1428093"/>
                </a:cubicBezTo>
                <a:cubicBezTo>
                  <a:pt x="701304" y="1503002"/>
                  <a:pt x="-57694" y="985230"/>
                  <a:pt x="507" y="697279"/>
                </a:cubicBezTo>
                <a:cubicBezTo>
                  <a:pt x="18360" y="69356"/>
                  <a:pt x="862982" y="46110"/>
                  <a:pt x="1806691" y="46"/>
                </a:cubicBezTo>
                <a:cubicBezTo>
                  <a:pt x="2652318" y="1757"/>
                  <a:pt x="3489654" y="166994"/>
                  <a:pt x="3628328" y="593896"/>
                </a:cubicBezTo>
                <a:cubicBezTo>
                  <a:pt x="3702686" y="575762"/>
                  <a:pt x="3886604" y="651998"/>
                  <a:pt x="3960058" y="662278"/>
                </a:cubicBezTo>
                <a:cubicBezTo>
                  <a:pt x="4033512" y="672558"/>
                  <a:pt x="4194006" y="728298"/>
                  <a:pt x="4319432" y="7363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84644776">
                  <a:prstGeom prst="wedgeEllipseCallout">
                    <a:avLst>
                      <a:gd name="adj1" fmla="val 68198"/>
                      <a:gd name="adj2" fmla="val 155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 nào ngắn hơn?</a:t>
            </a:r>
            <a:endParaRPr lang="en-US" sz="3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CC33-A006-922D-AC0A-39DBDA0D1FA4}"/>
              </a:ext>
            </a:extLst>
          </p:cNvPr>
          <p:cNvSpPr txBox="1"/>
          <p:nvPr/>
        </p:nvSpPr>
        <p:spPr>
          <a:xfrm>
            <a:off x="5578333" y="3427641"/>
            <a:ext cx="651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Bút chì </a:t>
            </a:r>
            <a:r>
              <a:rPr lang="vi-VN" sz="3600" i="1" dirty="0">
                <a:solidFill>
                  <a:srgbClr val="C00000"/>
                </a:solidFill>
                <a:latin typeface="UTM Avo" panose="02040603050506020204" pitchFamily="18" charset="0"/>
              </a:rPr>
              <a:t>ngắn hơn </a:t>
            </a:r>
          </a:p>
          <a:p>
            <a:pPr algn="ctr"/>
            <a:r>
              <a:rPr lang="vi-VN" sz="36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bút mực.</a:t>
            </a:r>
            <a:endParaRPr lang="en-SG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2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/>
      <p:bldP spid="6" grpId="0" animBg="1"/>
      <p:bldP spid="6" grpId="1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F42A9-2F02-D38D-D8A3-33DFEF5EA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BD4B77-FC64-66D9-31B7-24FFECAC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076" y="1880181"/>
            <a:ext cx="14592152" cy="28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305F01-E2E4-727B-F789-C1F01AA1B9E6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9ECCD-9564-1DCB-C340-3ECA9FCF3036}"/>
              </a:ext>
            </a:extLst>
          </p:cNvPr>
          <p:cNvSpPr/>
          <p:nvPr/>
        </p:nvSpPr>
        <p:spPr>
          <a:xfrm>
            <a:off x="2661560" y="79378"/>
            <a:ext cx="7315203" cy="1061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Vật nào dài hơn? </a:t>
            </a:r>
            <a:endParaRPr lang="en-SG" sz="5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F566A-C8B5-7609-91D0-1F526DEC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9" y="-191589"/>
            <a:ext cx="1447800" cy="1846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D9020F-7F21-1257-D70B-D6DEC93E0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4664" y="1826947"/>
            <a:ext cx="3192286" cy="1721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23634E-B041-A6C2-752B-D96FD74B3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91" y="4234402"/>
            <a:ext cx="4341749" cy="1653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9640E-0FE4-E3CF-EA46-DB91C1E01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878" y="4489354"/>
            <a:ext cx="3902350" cy="1229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93326-DB12-B455-61DE-9351E495B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252" y="1967305"/>
            <a:ext cx="3135511" cy="1269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145F4-B444-B194-BE60-5BF8F5968121}"/>
              </a:ext>
            </a:extLst>
          </p:cNvPr>
          <p:cNvSpPr txBox="1"/>
          <p:nvPr/>
        </p:nvSpPr>
        <p:spPr>
          <a:xfrm>
            <a:off x="391885" y="1689716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a)</a:t>
            </a:r>
            <a:endParaRPr lang="en-SG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6C3BA-CC1C-942F-ACD9-9D0CE78D12F7}"/>
              </a:ext>
            </a:extLst>
          </p:cNvPr>
          <p:cNvSpPr txBox="1"/>
          <p:nvPr/>
        </p:nvSpPr>
        <p:spPr>
          <a:xfrm>
            <a:off x="5687266" y="1826947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b)</a:t>
            </a:r>
            <a:endParaRPr lang="en-SG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9A583-648C-E297-FE9E-E976F2FBA9B4}"/>
              </a:ext>
            </a:extLst>
          </p:cNvPr>
          <p:cNvSpPr txBox="1"/>
          <p:nvPr/>
        </p:nvSpPr>
        <p:spPr>
          <a:xfrm>
            <a:off x="391885" y="4317517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vi-VN" sz="4000" b="1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en-SG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39210-37A1-61AC-5E6D-FC17F6DE96E2}"/>
              </a:ext>
            </a:extLst>
          </p:cNvPr>
          <p:cNvSpPr txBox="1"/>
          <p:nvPr/>
        </p:nvSpPr>
        <p:spPr>
          <a:xfrm>
            <a:off x="5708994" y="4234402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vi-VN" sz="4000" b="1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76542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FD38-4A01-7DBD-576B-1C5428ED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6863A0-6021-5E82-BA28-969E41A1EF0C}"/>
              </a:ext>
            </a:extLst>
          </p:cNvPr>
          <p:cNvSpPr/>
          <p:nvPr/>
        </p:nvSpPr>
        <p:spPr>
          <a:xfrm>
            <a:off x="314826" y="209049"/>
            <a:ext cx="11562347" cy="6237472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9B9AB-D5E0-CB05-D84E-07E6E97D42E1}"/>
              </a:ext>
            </a:extLst>
          </p:cNvPr>
          <p:cNvSpPr/>
          <p:nvPr/>
        </p:nvSpPr>
        <p:spPr>
          <a:xfrm>
            <a:off x="2661560" y="79378"/>
            <a:ext cx="7315203" cy="1061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Vật nào dài hơn? 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ACDB5-ABDB-65CD-876F-424AC52D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9" y="-191589"/>
            <a:ext cx="1447800" cy="1846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882CD-8F14-9EDA-F1DE-3A458FB0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4664" y="1826947"/>
            <a:ext cx="3192286" cy="1721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D6B286-F360-8CDF-4429-E18C5C521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871" y="4126349"/>
            <a:ext cx="3135511" cy="1269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A73516-9C25-B87C-9D20-E5A40AB24D7F}"/>
              </a:ext>
            </a:extLst>
          </p:cNvPr>
          <p:cNvSpPr txBox="1"/>
          <p:nvPr/>
        </p:nvSpPr>
        <p:spPr>
          <a:xfrm>
            <a:off x="391885" y="1689716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1B5BA-8614-64F7-D22D-8371BA5D169F}"/>
              </a:ext>
            </a:extLst>
          </p:cNvPr>
          <p:cNvSpPr txBox="1"/>
          <p:nvPr/>
        </p:nvSpPr>
        <p:spPr>
          <a:xfrm>
            <a:off x="391885" y="3985991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FA95B-E33C-DBC6-57F2-F1273730EE54}"/>
              </a:ext>
            </a:extLst>
          </p:cNvPr>
          <p:cNvSpPr txBox="1"/>
          <p:nvPr/>
        </p:nvSpPr>
        <p:spPr>
          <a:xfrm>
            <a:off x="4919472" y="1797437"/>
            <a:ext cx="651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Keo dán màu vàng </a:t>
            </a:r>
            <a:r>
              <a:rPr lang="vi-VN" sz="3600" i="1" dirty="0">
                <a:solidFill>
                  <a:srgbClr val="FF0000"/>
                </a:solidFill>
                <a:latin typeface="UTM Avo" panose="02040603050506020204" pitchFamily="18" charset="0"/>
              </a:rPr>
              <a:t>dài hơn </a:t>
            </a:r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keo ngắn màu xanh.</a:t>
            </a:r>
            <a:endParaRPr lang="en-SG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3B5DD-1876-BD83-3100-3F5444DA83FA}"/>
              </a:ext>
            </a:extLst>
          </p:cNvPr>
          <p:cNvSpPr txBox="1"/>
          <p:nvPr/>
        </p:nvSpPr>
        <p:spPr>
          <a:xfrm>
            <a:off x="4919471" y="4093712"/>
            <a:ext cx="651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Thước màu  xanh </a:t>
            </a:r>
            <a:r>
              <a:rPr lang="vi-VN" sz="3600" i="1" dirty="0">
                <a:solidFill>
                  <a:srgbClr val="FF0000"/>
                </a:solidFill>
                <a:latin typeface="UTM Avo" panose="02040603050506020204" pitchFamily="18" charset="0"/>
              </a:rPr>
              <a:t>dài hơn </a:t>
            </a:r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cây thước màu cam.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5892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3828-E922-42A1-D1C2-1ED66E22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A5D6C9-A699-788F-A129-05C974CF8A9B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28807-025F-D303-0A93-DD294DA9B423}"/>
              </a:ext>
            </a:extLst>
          </p:cNvPr>
          <p:cNvSpPr/>
          <p:nvPr/>
        </p:nvSpPr>
        <p:spPr>
          <a:xfrm>
            <a:off x="2661560" y="79378"/>
            <a:ext cx="7315203" cy="1061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Vật nào dài hơn? 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F3964-A963-8BDC-3B3B-AC649792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9" y="-191589"/>
            <a:ext cx="1447800" cy="1846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77BEB-9F40-D7ED-6C6F-9A677E30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5" y="1549301"/>
            <a:ext cx="4341749" cy="1653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1A8D1-1821-53F3-D4BA-D5DE79E2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78" y="4298298"/>
            <a:ext cx="3902350" cy="1229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2B4E48-CD45-8E24-6A7D-EDEFD4030B5B}"/>
              </a:ext>
            </a:extLst>
          </p:cNvPr>
          <p:cNvSpPr txBox="1"/>
          <p:nvPr/>
        </p:nvSpPr>
        <p:spPr>
          <a:xfrm>
            <a:off x="265025" y="1637479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c)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79B11-B45C-A282-53C4-87FCAFBB55B4}"/>
              </a:ext>
            </a:extLst>
          </p:cNvPr>
          <p:cNvSpPr txBox="1"/>
          <p:nvPr/>
        </p:nvSpPr>
        <p:spPr>
          <a:xfrm>
            <a:off x="435428" y="4042813"/>
            <a:ext cx="102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d)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EA509-F972-4E3C-61BE-0BCD77EEB3E4}"/>
              </a:ext>
            </a:extLst>
          </p:cNvPr>
          <p:cNvSpPr txBox="1"/>
          <p:nvPr/>
        </p:nvSpPr>
        <p:spPr>
          <a:xfrm>
            <a:off x="4919472" y="1797437"/>
            <a:ext cx="651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Cây cọ màu hồng </a:t>
            </a:r>
            <a:r>
              <a:rPr lang="vi-VN" sz="3600" i="1" dirty="0">
                <a:solidFill>
                  <a:srgbClr val="FF0000"/>
                </a:solidFill>
                <a:latin typeface="UTM Avo" panose="02040603050506020204" pitchFamily="18" charset="0"/>
              </a:rPr>
              <a:t>dài hơn </a:t>
            </a:r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cây cọ màu vàng.</a:t>
            </a:r>
            <a:endParaRPr lang="en-SG" sz="36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854C7-EFBE-4ADF-5DB1-7A5B122262FB}"/>
              </a:ext>
            </a:extLst>
          </p:cNvPr>
          <p:cNvSpPr txBox="1"/>
          <p:nvPr/>
        </p:nvSpPr>
        <p:spPr>
          <a:xfrm>
            <a:off x="5004028" y="4172978"/>
            <a:ext cx="651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Thước bút chì màu  xanh </a:t>
            </a:r>
            <a:r>
              <a:rPr lang="vi-VN" sz="3600" i="1" dirty="0">
                <a:solidFill>
                  <a:srgbClr val="FF0000"/>
                </a:solidFill>
                <a:latin typeface="UTM Avo" panose="02040603050506020204" pitchFamily="18" charset="0"/>
              </a:rPr>
              <a:t>dài hơn </a:t>
            </a:r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</a:rPr>
              <a:t>cây chì màu hồng.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80264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94099-350F-5895-088B-823C02CF5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CE08BC-3FAA-9A5E-722B-7D1DD1BC1409}"/>
              </a:ext>
            </a:extLst>
          </p:cNvPr>
          <p:cNvSpPr/>
          <p:nvPr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5A13AA-D1D7-934A-B3F2-A359084F9406}"/>
              </a:ext>
            </a:extLst>
          </p:cNvPr>
          <p:cNvSpPr/>
          <p:nvPr/>
        </p:nvSpPr>
        <p:spPr>
          <a:xfrm>
            <a:off x="237309" y="0"/>
            <a:ext cx="1280150" cy="12388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000" b="1" dirty="0">
                <a:latin typeface="#9Slide03 IcielNovecento sans E" panose="00000900000000000000" pitchFamily="2" charset="0"/>
              </a:rPr>
              <a:t>2</a:t>
            </a:r>
            <a:endParaRPr lang="en-SG" sz="9000" b="1" dirty="0">
              <a:latin typeface="#9Slide03 IcielNovecento sans E" panose="000009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C43BD-D68E-B17A-9866-59607D0E1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77"/>
          <a:stretch>
            <a:fillRect/>
          </a:stretch>
        </p:blipFill>
        <p:spPr>
          <a:xfrm>
            <a:off x="5729455" y="242472"/>
            <a:ext cx="4764374" cy="10614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4CF0E-AB68-7B92-856D-2D55DA9D1D8D}"/>
              </a:ext>
            </a:extLst>
          </p:cNvPr>
          <p:cNvSpPr/>
          <p:nvPr/>
        </p:nvSpPr>
        <p:spPr>
          <a:xfrm>
            <a:off x="495196" y="1383434"/>
            <a:ext cx="9232278" cy="71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Vật nào ngắn hơn con sâu A?</a:t>
            </a:r>
            <a:endParaRPr lang="en-SG" sz="45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F8D427-CAAC-3E2C-89B2-7B47E826FA27}"/>
              </a:ext>
            </a:extLst>
          </p:cNvPr>
          <p:cNvSpPr/>
          <p:nvPr/>
        </p:nvSpPr>
        <p:spPr>
          <a:xfrm>
            <a:off x="1594976" y="400328"/>
            <a:ext cx="4146471" cy="66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Con sâu A:</a:t>
            </a:r>
            <a:endParaRPr lang="en-SG" sz="5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D031A7-9090-7A4A-2B08-2C49809E678A}"/>
              </a:ext>
            </a:extLst>
          </p:cNvPr>
          <p:cNvSpPr/>
          <p:nvPr/>
        </p:nvSpPr>
        <p:spPr>
          <a:xfrm>
            <a:off x="660901" y="2363869"/>
            <a:ext cx="4146471" cy="66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vi-VN" sz="5400" b="1">
                <a:solidFill>
                  <a:srgbClr val="002060"/>
                </a:solidFill>
                <a:latin typeface="UTM Avo" panose="02040603050506020204" pitchFamily="18" charset="0"/>
              </a:rPr>
              <a:t>sâu B:</a:t>
            </a:r>
            <a:endParaRPr lang="en-SG" sz="5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9C42C8-5EE6-B61A-90F5-14C9ABE5B74F}"/>
              </a:ext>
            </a:extLst>
          </p:cNvPr>
          <p:cNvSpPr/>
          <p:nvPr/>
        </p:nvSpPr>
        <p:spPr>
          <a:xfrm>
            <a:off x="713751" y="3723228"/>
            <a:ext cx="4146471" cy="66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Con sâu C:</a:t>
            </a:r>
            <a:endParaRPr lang="en-SG" sz="5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75B573-5458-DC1E-D0AA-C3E517E44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75" y="2215286"/>
            <a:ext cx="5473194" cy="1131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A3142-D964-9914-73E8-138066B6D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275" y="3677255"/>
            <a:ext cx="4611045" cy="1081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C34780-18AC-5394-E34F-FA94F2BADDCA}"/>
              </a:ext>
            </a:extLst>
          </p:cNvPr>
          <p:cNvCxnSpPr>
            <a:cxnSpLocks/>
          </p:cNvCxnSpPr>
          <p:nvPr/>
        </p:nvCxnSpPr>
        <p:spPr>
          <a:xfrm>
            <a:off x="10353831" y="734792"/>
            <a:ext cx="0" cy="1903905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FC538-47C0-057C-51C0-3012617E89E9}"/>
              </a:ext>
            </a:extLst>
          </p:cNvPr>
          <p:cNvCxnSpPr>
            <a:cxnSpLocks/>
          </p:cNvCxnSpPr>
          <p:nvPr/>
        </p:nvCxnSpPr>
        <p:spPr>
          <a:xfrm>
            <a:off x="9975008" y="2854578"/>
            <a:ext cx="0" cy="147600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37FE8-BE5B-F145-B1E1-3D53AFB9F869}"/>
              </a:ext>
            </a:extLst>
          </p:cNvPr>
          <p:cNvSpPr/>
          <p:nvPr/>
        </p:nvSpPr>
        <p:spPr>
          <a:xfrm>
            <a:off x="314826" y="5281728"/>
            <a:ext cx="9412648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Con sâu C ngắn hơn con sâu A.</a:t>
            </a:r>
            <a:endParaRPr lang="en-SG" sz="4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429A1-470E-4B59-98A8-E3A932BDBF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857" t="12929" r="21000" b="2401"/>
          <a:stretch>
            <a:fillRect/>
          </a:stretch>
        </p:blipFill>
        <p:spPr>
          <a:xfrm>
            <a:off x="9371461" y="3879659"/>
            <a:ext cx="2677397" cy="27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264</Words>
  <Application>Microsoft Office PowerPoint</Application>
  <PresentationFormat>Widescreen</PresentationFormat>
  <Paragraphs>61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#9Slide03 AllRoundGothic</vt:lpstr>
      <vt:lpstr>#9Slide03 IcielNovecento sans E</vt:lpstr>
      <vt:lpstr>#9Slide03 IcielPanton Black</vt:lpstr>
      <vt:lpstr>#9Slide03 Open Sans ExtraBold</vt:lpstr>
      <vt:lpstr>#9Slide07 HoneyCream</vt:lpstr>
      <vt:lpstr>Aptos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Administrator</cp:lastModifiedBy>
  <cp:revision>8</cp:revision>
  <dcterms:created xsi:type="dcterms:W3CDTF">2025-11-23T10:35:19Z</dcterms:created>
  <dcterms:modified xsi:type="dcterms:W3CDTF">2026-02-11T05:51:06Z</dcterms:modified>
</cp:coreProperties>
</file>