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704" r:id="rId3"/>
    <p:sldMasterId id="2147483710" r:id="rId4"/>
  </p:sldMasterIdLst>
  <p:notesMasterIdLst>
    <p:notesMasterId r:id="rId26"/>
  </p:notesMasterIdLst>
  <p:sldIdLst>
    <p:sldId id="258" r:id="rId5"/>
    <p:sldId id="256" r:id="rId6"/>
    <p:sldId id="257" r:id="rId7"/>
    <p:sldId id="260" r:id="rId8"/>
    <p:sldId id="285" r:id="rId9"/>
    <p:sldId id="262" r:id="rId10"/>
    <p:sldId id="2007577139" r:id="rId11"/>
    <p:sldId id="2007577140" r:id="rId12"/>
    <p:sldId id="2007577138" r:id="rId13"/>
    <p:sldId id="4402" r:id="rId14"/>
    <p:sldId id="264" r:id="rId15"/>
    <p:sldId id="2007577136" r:id="rId16"/>
    <p:sldId id="263" r:id="rId17"/>
    <p:sldId id="2007577137" r:id="rId18"/>
    <p:sldId id="2007577127" r:id="rId19"/>
    <p:sldId id="275" r:id="rId20"/>
    <p:sldId id="2007577128" r:id="rId21"/>
    <p:sldId id="2007577129" r:id="rId22"/>
    <p:sldId id="266" r:id="rId23"/>
    <p:sldId id="270" r:id="rId24"/>
    <p:sldId id="283" r:id="rId25"/>
  </p:sldIdLst>
  <p:sldSz cx="12192000" cy="6858000"/>
  <p:notesSz cx="6858000" cy="9144000"/>
  <p:embeddedFontLst>
    <p:embeddedFont>
      <p:font typeface="DengXian" panose="020B0503020204020204" pitchFamily="2" charset="-122"/>
      <p:regular r:id="rId27"/>
      <p:bold r:id="rId28"/>
    </p:embeddedFont>
    <p:embeddedFont>
      <p:font typeface="微软雅黑" panose="020B0503020204020204" pitchFamily="34" charset="-122"/>
      <p:regular r:id="rId29"/>
      <p:bold r:id="rId30"/>
    </p:embeddedFont>
    <p:embeddedFont>
      <p:font typeface="Arial Rounded MT Bold" panose="020F0704030504030204" pitchFamily="34" charset="0"/>
      <p:regular r:id="rId31"/>
    </p:embeddedFont>
    <p:embeddedFont>
      <p:font typeface="Arial-Rounded" panose="020B0500000000000000" charset="0"/>
      <p:regular r:id="rId32"/>
    </p:embeddedFont>
    <p:embeddedFont>
      <p:font typeface="HP001 4 hàng" panose="020B0603050302020204" pitchFamily="34" charset="0"/>
      <p:regular r:id="rId33"/>
      <p:bold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C3C"/>
    <a:srgbClr val="FF8599"/>
    <a:srgbClr val="1CD8EC"/>
    <a:srgbClr val="FEE002"/>
    <a:srgbClr val="D5393C"/>
    <a:srgbClr val="136198"/>
    <a:srgbClr val="5DA156"/>
    <a:srgbClr val="59A1C6"/>
    <a:srgbClr val="0F6F6A"/>
    <a:srgbClr val="1B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5816" autoAdjust="0"/>
  </p:normalViewPr>
  <p:slideViewPr>
    <p:cSldViewPr snapToGrid="0">
      <p:cViewPr varScale="1">
        <p:scale>
          <a:sx n="84" d="100"/>
          <a:sy n="84" d="100"/>
        </p:scale>
        <p:origin x="492"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7EA16-772A-4954-A20D-1DF23755AEEE}" type="datetimeFigureOut">
              <a:rPr lang="zh-CN" altLang="en-US" smtClean="0"/>
              <a:t>2026/2/11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121CB-9439-40C6-A8AD-6C56513EA903}" type="slidenum">
              <a:rPr lang="zh-CN" altLang="en-US" smtClean="0"/>
              <a:t>‹#›</a:t>
            </a:fld>
            <a:endParaRPr lang="zh-CN" altLang="en-US"/>
          </a:p>
        </p:txBody>
      </p:sp>
    </p:spTree>
    <p:extLst>
      <p:ext uri="{BB962C8B-B14F-4D97-AF65-F5344CB8AC3E}">
        <p14:creationId xmlns:p14="http://schemas.microsoft.com/office/powerpoint/2010/main" val="86942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a:t>
            </a:fld>
            <a:endParaRPr lang="zh-CN" altLang="en-US"/>
          </a:p>
        </p:txBody>
      </p:sp>
    </p:spTree>
    <p:extLst>
      <p:ext uri="{BB962C8B-B14F-4D97-AF65-F5344CB8AC3E}">
        <p14:creationId xmlns:p14="http://schemas.microsoft.com/office/powerpoint/2010/main" val="90553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16</a:t>
            </a:fld>
            <a:endParaRPr lang="zh-CN" altLang="en-US"/>
          </a:p>
        </p:txBody>
      </p:sp>
    </p:spTree>
    <p:extLst>
      <p:ext uri="{BB962C8B-B14F-4D97-AF65-F5344CB8AC3E}">
        <p14:creationId xmlns:p14="http://schemas.microsoft.com/office/powerpoint/2010/main" val="423564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pPr marL="0" marR="0" lvl="0" indent="0" algn="r" defTabSz="913545"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4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4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21</a:t>
            </a:fld>
            <a:endParaRPr lang="zh-CN" altLang="en-US"/>
          </a:p>
        </p:txBody>
      </p:sp>
    </p:spTree>
    <p:extLst>
      <p:ext uri="{BB962C8B-B14F-4D97-AF65-F5344CB8AC3E}">
        <p14:creationId xmlns:p14="http://schemas.microsoft.com/office/powerpoint/2010/main" val="400135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2</a:t>
            </a:fld>
            <a:endParaRPr lang="zh-CN" altLang="en-US"/>
          </a:p>
        </p:txBody>
      </p:sp>
    </p:spTree>
    <p:extLst>
      <p:ext uri="{BB962C8B-B14F-4D97-AF65-F5344CB8AC3E}">
        <p14:creationId xmlns:p14="http://schemas.microsoft.com/office/powerpoint/2010/main" val="286710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3</a:t>
            </a:fld>
            <a:endParaRPr lang="zh-CN" altLang="en-US"/>
          </a:p>
        </p:txBody>
      </p:sp>
    </p:spTree>
    <p:extLst>
      <p:ext uri="{BB962C8B-B14F-4D97-AF65-F5344CB8AC3E}">
        <p14:creationId xmlns:p14="http://schemas.microsoft.com/office/powerpoint/2010/main" val="217530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4</a:t>
            </a:fld>
            <a:endParaRPr lang="zh-CN" altLang="en-US"/>
          </a:p>
        </p:txBody>
      </p:sp>
    </p:spTree>
    <p:extLst>
      <p:ext uri="{BB962C8B-B14F-4D97-AF65-F5344CB8AC3E}">
        <p14:creationId xmlns:p14="http://schemas.microsoft.com/office/powerpoint/2010/main" val="348027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viên</a:t>
            </a:r>
            <a:r>
              <a:rPr lang="en-US" baseline="0" dirty="0"/>
              <a:t> </a:t>
            </a:r>
            <a:r>
              <a:rPr lang="en-US" baseline="0" dirty="0" err="1"/>
              <a:t>chủ</a:t>
            </a:r>
            <a:r>
              <a:rPr lang="en-US" baseline="0" dirty="0"/>
              <a:t> </a:t>
            </a:r>
            <a:r>
              <a:rPr lang="en-US" baseline="0" dirty="0" err="1"/>
              <a:t>động</a:t>
            </a:r>
            <a:r>
              <a:rPr lang="en-US" baseline="0" dirty="0"/>
              <a:t> </a:t>
            </a:r>
            <a:r>
              <a:rPr lang="en-US" baseline="0" dirty="0" err="1"/>
              <a:t>giải</a:t>
            </a:r>
            <a:r>
              <a:rPr lang="en-US" baseline="0" dirty="0"/>
              <a:t> </a:t>
            </a:r>
            <a:r>
              <a:rPr lang="en-US" baseline="0" dirty="0" err="1"/>
              <a:t>thích</a:t>
            </a:r>
            <a:r>
              <a:rPr lang="en-US" baseline="0" dirty="0"/>
              <a:t> </a:t>
            </a:r>
            <a:r>
              <a:rPr lang="en-US" baseline="0" dirty="0" err="1"/>
              <a:t>từ</a:t>
            </a:r>
            <a:r>
              <a:rPr lang="en-US" baseline="0" dirty="0"/>
              <a:t> </a:t>
            </a:r>
            <a:r>
              <a:rPr lang="en-US" baseline="0" dirty="0" err="1"/>
              <a:t>khó</a:t>
            </a:r>
            <a:r>
              <a:rPr lang="en-US" baseline="0" dirty="0"/>
              <a:t>, </a:t>
            </a:r>
            <a:r>
              <a:rPr lang="en-US" baseline="0" dirty="0" err="1"/>
              <a:t>cho</a:t>
            </a:r>
            <a:r>
              <a:rPr lang="en-US" baseline="0" dirty="0"/>
              <a:t> </a:t>
            </a:r>
            <a:r>
              <a:rPr lang="en-US" baseline="0" dirty="0" err="1"/>
              <a:t>hs</a:t>
            </a:r>
            <a:r>
              <a:rPr lang="en-US" baseline="0" dirty="0"/>
              <a:t> </a:t>
            </a:r>
            <a:r>
              <a:rPr lang="en-US" baseline="0" dirty="0" err="1"/>
              <a:t>luyện</a:t>
            </a:r>
            <a:r>
              <a:rPr lang="en-US" baseline="0" dirty="0"/>
              <a:t> </a:t>
            </a:r>
            <a:r>
              <a:rPr lang="en-US" baseline="0" dirty="0" err="1"/>
              <a:t>đọc</a:t>
            </a:r>
            <a:r>
              <a:rPr lang="en-US" baseline="0" dirty="0"/>
              <a:t> </a:t>
            </a:r>
            <a:r>
              <a:rPr lang="en-US" baseline="0" dirty="0" err="1"/>
              <a:t>từ</a:t>
            </a:r>
            <a:r>
              <a:rPr lang="en-US" baseline="0" dirty="0"/>
              <a:t>. </a:t>
            </a:r>
            <a:r>
              <a:rPr lang="en-US" baseline="0" dirty="0" err="1"/>
              <a:t>Từ</a:t>
            </a:r>
            <a:r>
              <a:rPr lang="en-US" baseline="0" dirty="0"/>
              <a:t> </a:t>
            </a:r>
            <a:r>
              <a:rPr lang="en-US" baseline="0" dirty="0" err="1"/>
              <a:t>khó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linh</a:t>
            </a:r>
            <a:r>
              <a:rPr lang="en-US" baseline="0" dirty="0"/>
              <a:t> </a:t>
            </a:r>
            <a:r>
              <a:rPr lang="en-US" baseline="0" dirty="0" err="1"/>
              <a:t>động</a:t>
            </a:r>
            <a:r>
              <a:rPr lang="en-US" baseline="0" dirty="0"/>
              <a:t> </a:t>
            </a:r>
            <a:r>
              <a:rPr lang="en-US" baseline="0" dirty="0" err="1"/>
              <a:t>theo</a:t>
            </a:r>
            <a:r>
              <a:rPr lang="en-US" baseline="0" dirty="0"/>
              <a:t> </a:t>
            </a:r>
            <a:r>
              <a:rPr lang="en-US" baseline="0" dirty="0" err="1"/>
              <a:t>vùng</a:t>
            </a:r>
            <a:r>
              <a:rPr lang="en-US" baseline="0" dirty="0"/>
              <a:t> </a:t>
            </a:r>
            <a:r>
              <a:rPr lang="en-US" baseline="0" dirty="0" err="1"/>
              <a:t>miền</a:t>
            </a:r>
            <a:r>
              <a:rPr lang="en-US" baseline="0" dirty="0"/>
              <a:t>, </a:t>
            </a:r>
            <a:r>
              <a:rPr lang="en-US" baseline="0" dirty="0" err="1"/>
              <a:t>không</a:t>
            </a:r>
            <a:r>
              <a:rPr lang="en-US" baseline="0" dirty="0"/>
              <a:t> </a:t>
            </a:r>
            <a:r>
              <a:rPr lang="en-US" baseline="0" dirty="0" err="1"/>
              <a:t>nhất</a:t>
            </a:r>
            <a:r>
              <a:rPr lang="en-US" baseline="0" dirty="0"/>
              <a:t> </a:t>
            </a:r>
            <a:r>
              <a:rPr lang="en-US" baseline="0" dirty="0" err="1"/>
              <a:t>thiết</a:t>
            </a:r>
            <a:r>
              <a:rPr lang="en-US" baseline="0" dirty="0"/>
              <a:t> </a:t>
            </a:r>
            <a:r>
              <a:rPr lang="en-US" baseline="0" dirty="0" err="1"/>
              <a:t>dạy</a:t>
            </a:r>
            <a:r>
              <a:rPr lang="en-US" baseline="0" dirty="0"/>
              <a:t> </a:t>
            </a:r>
            <a:r>
              <a:rPr lang="en-US" baseline="0" dirty="0" err="1"/>
              <a:t>theo</a:t>
            </a:r>
            <a:r>
              <a:rPr lang="en-US" baseline="0" dirty="0"/>
              <a:t> </a:t>
            </a:r>
            <a:r>
              <a:rPr lang="en-US" baseline="0" dirty="0" err="1"/>
              <a:t>giáo</a:t>
            </a:r>
            <a:r>
              <a:rPr lang="en-US" baseline="0" dirty="0"/>
              <a:t> </a:t>
            </a:r>
            <a:r>
              <a:rPr lang="en-US" baseline="0" dirty="0" err="1"/>
              <a:t>án</a:t>
            </a:r>
            <a:r>
              <a:rPr lang="en-US" baseline="0" dirty="0"/>
              <a:t> </a:t>
            </a:r>
            <a:r>
              <a:rPr lang="en-US" baseline="0" dirty="0" err="1"/>
              <a:t>soạn</a:t>
            </a:r>
            <a:r>
              <a:rPr lang="en-US" baseline="0" dirty="0"/>
              <a:t> </a:t>
            </a:r>
            <a:r>
              <a:rPr lang="en-US" baseline="0" dirty="0" err="1"/>
              <a:t>sẵn</a:t>
            </a:r>
            <a:r>
              <a:rPr lang="en-US" baseline="0" dirty="0"/>
              <a:t>.</a:t>
            </a:r>
            <a:endParaRPr lang="en-US" dirty="0"/>
          </a:p>
        </p:txBody>
      </p:sp>
      <p:sp>
        <p:nvSpPr>
          <p:cNvPr id="4" name="灯片编号占位符 3"/>
          <p:cNvSpPr>
            <a:spLocks noGrp="1"/>
          </p:cNvSpPr>
          <p:nvPr>
            <p:ph type="sldNum" sz="quarter" idx="5"/>
          </p:nvPr>
        </p:nvSpPr>
        <p:spPr/>
        <p:txBody>
          <a:bodyPr/>
          <a:lstStyle/>
          <a:p>
            <a:fld id="{AA2121CB-9439-40C6-A8AD-6C56513EA903}" type="slidenum">
              <a:rPr lang="zh-CN" altLang="en-US" smtClean="0"/>
              <a:t>6</a:t>
            </a:fld>
            <a:endParaRPr lang="zh-CN" altLang="en-US"/>
          </a:p>
        </p:txBody>
      </p:sp>
    </p:spTree>
    <p:extLst>
      <p:ext uri="{BB962C8B-B14F-4D97-AF65-F5344CB8AC3E}">
        <p14:creationId xmlns:p14="http://schemas.microsoft.com/office/powerpoint/2010/main" val="183141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11</a:t>
            </a:fld>
            <a:endParaRPr lang="zh-CN" altLang="en-US"/>
          </a:p>
        </p:txBody>
      </p:sp>
    </p:spTree>
    <p:extLst>
      <p:ext uri="{BB962C8B-B14F-4D97-AF65-F5344CB8AC3E}">
        <p14:creationId xmlns:p14="http://schemas.microsoft.com/office/powerpoint/2010/main" val="145369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121CB-9439-40C6-A8AD-6C56513EA903}" type="slidenum">
              <a:rPr lang="zh-CN" altLang="en-US" smtClean="0"/>
              <a:t>12</a:t>
            </a:fld>
            <a:endParaRPr lang="zh-CN" altLang="en-US"/>
          </a:p>
        </p:txBody>
      </p:sp>
    </p:spTree>
    <p:extLst>
      <p:ext uri="{BB962C8B-B14F-4D97-AF65-F5344CB8AC3E}">
        <p14:creationId xmlns:p14="http://schemas.microsoft.com/office/powerpoint/2010/main" val="161540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t>13</a:t>
            </a:fld>
            <a:endParaRPr lang="zh-CN" altLang="en-US"/>
          </a:p>
        </p:txBody>
      </p:sp>
    </p:spTree>
    <p:extLst>
      <p:ext uri="{BB962C8B-B14F-4D97-AF65-F5344CB8AC3E}">
        <p14:creationId xmlns:p14="http://schemas.microsoft.com/office/powerpoint/2010/main" val="158681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ab98393b64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ab98393b64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57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7B076BE-7A61-44A4-BE97-989E7221E133}"/>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CC629-2424-4BDA-8274-584DD3574912}"/>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6226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D1F83A-D995-4DA6-B0BF-E5E9E78930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9CD03B-1487-40AF-B331-B0E4932D381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9D57E2-B860-44E0-9AF4-67C43FFE6E07}"/>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E198EF83-F0D5-4924-B50A-63CD12603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156CA0-1F81-4701-B1B5-7A7B7349288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53088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6A8EB87-89B7-4DC2-886F-D82971062E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ACC57C-342E-48B2-8BEF-335D81EB15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70D7DA-C54F-4E6C-8577-97D6C4F57B34}"/>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38A5339C-8C92-490C-B8BE-D9AE0EB8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9922C0-8706-4F1B-A4F5-FB826806D0D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708275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780732" y="-335158"/>
            <a:ext cx="2930263" cy="1657595"/>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45" name="Google Shape;645;p9"/>
          <p:cNvGrpSpPr/>
          <p:nvPr/>
        </p:nvGrpSpPr>
        <p:grpSpPr>
          <a:xfrm>
            <a:off x="10523615" y="-50572"/>
            <a:ext cx="2007692" cy="1572725"/>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4" name="Google Shape;654;p9"/>
          <p:cNvGrpSpPr/>
          <p:nvPr/>
        </p:nvGrpSpPr>
        <p:grpSpPr>
          <a:xfrm>
            <a:off x="1066381" y="483441"/>
            <a:ext cx="553552" cy="83900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78" name="Google Shape;678;p9"/>
          <p:cNvGrpSpPr/>
          <p:nvPr/>
        </p:nvGrpSpPr>
        <p:grpSpPr>
          <a:xfrm>
            <a:off x="11107211" y="2675429"/>
            <a:ext cx="840484" cy="1507149"/>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84" name="Google Shape;684;p9"/>
          <p:cNvGrpSpPr/>
          <p:nvPr/>
        </p:nvGrpSpPr>
        <p:grpSpPr>
          <a:xfrm>
            <a:off x="417667" y="5335849"/>
            <a:ext cx="1169373" cy="1178219"/>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4" name="Google Shape;694;p9"/>
          <p:cNvGrpSpPr/>
          <p:nvPr/>
        </p:nvGrpSpPr>
        <p:grpSpPr>
          <a:xfrm>
            <a:off x="5134683" y="5590110"/>
            <a:ext cx="908472" cy="904484"/>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7" name="Google Shape;697;p9"/>
          <p:cNvGrpSpPr/>
          <p:nvPr/>
        </p:nvGrpSpPr>
        <p:grpSpPr>
          <a:xfrm>
            <a:off x="10676992" y="5335820"/>
            <a:ext cx="799533" cy="1040368"/>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2" name="Google Shape;702;p9"/>
          <p:cNvGrpSpPr/>
          <p:nvPr/>
        </p:nvGrpSpPr>
        <p:grpSpPr>
          <a:xfrm>
            <a:off x="5438396" y="8383"/>
            <a:ext cx="907941" cy="826489"/>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06" name="Google Shape;706;p9"/>
          <p:cNvGrpSpPr/>
          <p:nvPr/>
        </p:nvGrpSpPr>
        <p:grpSpPr>
          <a:xfrm>
            <a:off x="499878" y="2387843"/>
            <a:ext cx="566491" cy="1013655"/>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12" name="Google Shape;712;p9"/>
          <p:cNvSpPr txBox="1">
            <a:spLocks noGrp="1"/>
          </p:cNvSpPr>
          <p:nvPr>
            <p:ph type="subTitle" idx="1"/>
          </p:nvPr>
        </p:nvSpPr>
        <p:spPr>
          <a:xfrm>
            <a:off x="3378600" y="3300167"/>
            <a:ext cx="5434800" cy="12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713" name="Google Shape;713;p9"/>
          <p:cNvSpPr txBox="1">
            <a:spLocks noGrp="1"/>
          </p:cNvSpPr>
          <p:nvPr>
            <p:ph type="title"/>
          </p:nvPr>
        </p:nvSpPr>
        <p:spPr>
          <a:xfrm>
            <a:off x="2736800" y="1872927"/>
            <a:ext cx="6718400" cy="132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9600">
                <a:solidFill>
                  <a:schemeClr val="lt1"/>
                </a:solidFill>
              </a:defRPr>
            </a:lvl1pPr>
            <a:lvl2pPr lvl="1" rtl="0">
              <a:spcBef>
                <a:spcPts val="0"/>
              </a:spcBef>
              <a:spcAft>
                <a:spcPts val="0"/>
              </a:spcAft>
              <a:buClr>
                <a:schemeClr val="lt1"/>
              </a:buClr>
              <a:buSzPts val="7200"/>
              <a:buNone/>
              <a:defRPr sz="9600">
                <a:solidFill>
                  <a:schemeClr val="lt1"/>
                </a:solidFill>
              </a:defRPr>
            </a:lvl2pPr>
            <a:lvl3pPr lvl="2" rtl="0">
              <a:spcBef>
                <a:spcPts val="0"/>
              </a:spcBef>
              <a:spcAft>
                <a:spcPts val="0"/>
              </a:spcAft>
              <a:buClr>
                <a:schemeClr val="lt1"/>
              </a:buClr>
              <a:buSzPts val="7200"/>
              <a:buNone/>
              <a:defRPr sz="9600">
                <a:solidFill>
                  <a:schemeClr val="lt1"/>
                </a:solidFill>
              </a:defRPr>
            </a:lvl3pPr>
            <a:lvl4pPr lvl="3" rtl="0">
              <a:spcBef>
                <a:spcPts val="0"/>
              </a:spcBef>
              <a:spcAft>
                <a:spcPts val="0"/>
              </a:spcAft>
              <a:buClr>
                <a:schemeClr val="lt1"/>
              </a:buClr>
              <a:buSzPts val="7200"/>
              <a:buNone/>
              <a:defRPr sz="9600">
                <a:solidFill>
                  <a:schemeClr val="lt1"/>
                </a:solidFill>
              </a:defRPr>
            </a:lvl4pPr>
            <a:lvl5pPr lvl="4" rtl="0">
              <a:spcBef>
                <a:spcPts val="0"/>
              </a:spcBef>
              <a:spcAft>
                <a:spcPts val="0"/>
              </a:spcAft>
              <a:buClr>
                <a:schemeClr val="lt1"/>
              </a:buClr>
              <a:buSzPts val="7200"/>
              <a:buNone/>
              <a:defRPr sz="9600">
                <a:solidFill>
                  <a:schemeClr val="lt1"/>
                </a:solidFill>
              </a:defRPr>
            </a:lvl5pPr>
            <a:lvl6pPr lvl="5" rtl="0">
              <a:spcBef>
                <a:spcPts val="0"/>
              </a:spcBef>
              <a:spcAft>
                <a:spcPts val="0"/>
              </a:spcAft>
              <a:buClr>
                <a:schemeClr val="lt1"/>
              </a:buClr>
              <a:buSzPts val="7200"/>
              <a:buNone/>
              <a:defRPr sz="9600">
                <a:solidFill>
                  <a:schemeClr val="lt1"/>
                </a:solidFill>
              </a:defRPr>
            </a:lvl6pPr>
            <a:lvl7pPr lvl="6" rtl="0">
              <a:spcBef>
                <a:spcPts val="0"/>
              </a:spcBef>
              <a:spcAft>
                <a:spcPts val="0"/>
              </a:spcAft>
              <a:buClr>
                <a:schemeClr val="lt1"/>
              </a:buClr>
              <a:buSzPts val="7200"/>
              <a:buNone/>
              <a:defRPr sz="9600">
                <a:solidFill>
                  <a:schemeClr val="lt1"/>
                </a:solidFill>
              </a:defRPr>
            </a:lvl7pPr>
            <a:lvl8pPr lvl="7" rtl="0">
              <a:spcBef>
                <a:spcPts val="0"/>
              </a:spcBef>
              <a:spcAft>
                <a:spcPts val="0"/>
              </a:spcAft>
              <a:buClr>
                <a:schemeClr val="lt1"/>
              </a:buClr>
              <a:buSzPts val="7200"/>
              <a:buNone/>
              <a:defRPr sz="9600">
                <a:solidFill>
                  <a:schemeClr val="lt1"/>
                </a:solidFill>
              </a:defRPr>
            </a:lvl8pPr>
            <a:lvl9pPr lvl="8" rtl="0">
              <a:spcBef>
                <a:spcPts val="0"/>
              </a:spcBef>
              <a:spcAft>
                <a:spcPts val="0"/>
              </a:spcAft>
              <a:buClr>
                <a:schemeClr val="lt1"/>
              </a:buClr>
              <a:buSzPts val="7200"/>
              <a:buNone/>
              <a:defRPr sz="9600">
                <a:solidFill>
                  <a:schemeClr val="lt1"/>
                </a:solidFill>
              </a:defRPr>
            </a:lvl9pPr>
          </a:lstStyle>
          <a:p>
            <a:endParaRPr/>
          </a:p>
        </p:txBody>
      </p:sp>
    </p:spTree>
    <p:extLst>
      <p:ext uri="{BB962C8B-B14F-4D97-AF65-F5344CB8AC3E}">
        <p14:creationId xmlns:p14="http://schemas.microsoft.com/office/powerpoint/2010/main" val="977744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745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25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9874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625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000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19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09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237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97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0249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299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2671112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3270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176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6502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2026/2/11</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930783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14" indent="0" algn="ctr">
              <a:buNone/>
              <a:defRPr>
                <a:solidFill>
                  <a:schemeClr val="tx1">
                    <a:tint val="75000"/>
                  </a:schemeClr>
                </a:solidFill>
              </a:defRPr>
            </a:lvl2pPr>
            <a:lvl3pPr marL="1218030" indent="0" algn="ctr">
              <a:buNone/>
              <a:defRPr>
                <a:solidFill>
                  <a:schemeClr val="tx1">
                    <a:tint val="75000"/>
                  </a:schemeClr>
                </a:solidFill>
              </a:defRPr>
            </a:lvl3pPr>
            <a:lvl4pPr marL="1827044" indent="0" algn="ctr">
              <a:buNone/>
              <a:defRPr>
                <a:solidFill>
                  <a:schemeClr val="tx1">
                    <a:tint val="75000"/>
                  </a:schemeClr>
                </a:solidFill>
              </a:defRPr>
            </a:lvl4pPr>
            <a:lvl5pPr marL="2436059" indent="0" algn="ctr">
              <a:buNone/>
              <a:defRPr>
                <a:solidFill>
                  <a:schemeClr val="tx1">
                    <a:tint val="75000"/>
                  </a:schemeClr>
                </a:solidFill>
              </a:defRPr>
            </a:lvl5pPr>
            <a:lvl6pPr marL="3045073" indent="0" algn="ctr">
              <a:buNone/>
              <a:defRPr>
                <a:solidFill>
                  <a:schemeClr val="tx1">
                    <a:tint val="75000"/>
                  </a:schemeClr>
                </a:solidFill>
              </a:defRPr>
            </a:lvl6pPr>
            <a:lvl7pPr marL="3654087" indent="0" algn="ctr">
              <a:buNone/>
              <a:defRPr>
                <a:solidFill>
                  <a:schemeClr val="tx1">
                    <a:tint val="75000"/>
                  </a:schemeClr>
                </a:solidFill>
              </a:defRPr>
            </a:lvl7pPr>
            <a:lvl8pPr marL="4263103" indent="0" algn="ctr">
              <a:buNone/>
              <a:defRPr>
                <a:solidFill>
                  <a:schemeClr val="tx1">
                    <a:tint val="75000"/>
                  </a:schemeClr>
                </a:solidFill>
              </a:defRPr>
            </a:lvl8pPr>
            <a:lvl9pPr marL="48721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1144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24EA9-7100-4BAD-88BE-E73530FAAC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141E99D-9383-4CCE-8C78-F93B5E95F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DE5B506-081A-403D-A4FC-DB0D9DAB7940}"/>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C924781E-6E8D-4496-A782-E04E43D1ED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A7BA04-B1A4-4565-B8A8-1200B49080FC}"/>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182271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77843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14" indent="0">
              <a:buNone/>
              <a:defRPr sz="2400">
                <a:solidFill>
                  <a:schemeClr val="tx1">
                    <a:tint val="75000"/>
                  </a:schemeClr>
                </a:solidFill>
              </a:defRPr>
            </a:lvl2pPr>
            <a:lvl3pPr marL="1218030" indent="0">
              <a:buNone/>
              <a:defRPr sz="2133">
                <a:solidFill>
                  <a:schemeClr val="tx1">
                    <a:tint val="75000"/>
                  </a:schemeClr>
                </a:solidFill>
              </a:defRPr>
            </a:lvl3pPr>
            <a:lvl4pPr marL="1827044" indent="0">
              <a:buNone/>
              <a:defRPr sz="1867">
                <a:solidFill>
                  <a:schemeClr val="tx1">
                    <a:tint val="75000"/>
                  </a:schemeClr>
                </a:solidFill>
              </a:defRPr>
            </a:lvl4pPr>
            <a:lvl5pPr marL="2436059" indent="0">
              <a:buNone/>
              <a:defRPr sz="1867">
                <a:solidFill>
                  <a:schemeClr val="tx1">
                    <a:tint val="75000"/>
                  </a:schemeClr>
                </a:solidFill>
              </a:defRPr>
            </a:lvl5pPr>
            <a:lvl6pPr marL="3045073" indent="0">
              <a:buNone/>
              <a:defRPr sz="1867">
                <a:solidFill>
                  <a:schemeClr val="tx1">
                    <a:tint val="75000"/>
                  </a:schemeClr>
                </a:solidFill>
              </a:defRPr>
            </a:lvl6pPr>
            <a:lvl7pPr marL="3654087" indent="0">
              <a:buNone/>
              <a:defRPr sz="1867">
                <a:solidFill>
                  <a:schemeClr val="tx1">
                    <a:tint val="75000"/>
                  </a:schemeClr>
                </a:solidFill>
              </a:defRPr>
            </a:lvl7pPr>
            <a:lvl8pPr marL="4263103" indent="0">
              <a:buNone/>
              <a:defRPr sz="1867">
                <a:solidFill>
                  <a:schemeClr val="tx1">
                    <a:tint val="75000"/>
                  </a:schemeClr>
                </a:solidFill>
              </a:defRPr>
            </a:lvl8pPr>
            <a:lvl9pPr marL="48721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50742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40156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14" indent="0">
              <a:buNone/>
              <a:defRPr sz="2667" b="1"/>
            </a:lvl2pPr>
            <a:lvl3pPr marL="1218030" indent="0">
              <a:buNone/>
              <a:defRPr sz="2400" b="1"/>
            </a:lvl3pPr>
            <a:lvl4pPr marL="1827044" indent="0">
              <a:buNone/>
              <a:defRPr sz="2133" b="1"/>
            </a:lvl4pPr>
            <a:lvl5pPr marL="2436059" indent="0">
              <a:buNone/>
              <a:defRPr sz="2133" b="1"/>
            </a:lvl5pPr>
            <a:lvl6pPr marL="3045073" indent="0">
              <a:buNone/>
              <a:defRPr sz="2133" b="1"/>
            </a:lvl6pPr>
            <a:lvl7pPr marL="3654087" indent="0">
              <a:buNone/>
              <a:defRPr sz="2133" b="1"/>
            </a:lvl7pPr>
            <a:lvl8pPr marL="4263103" indent="0">
              <a:buNone/>
              <a:defRPr sz="2133" b="1"/>
            </a:lvl8pPr>
            <a:lvl9pPr marL="48721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014" indent="0">
              <a:buNone/>
              <a:defRPr sz="2667" b="1"/>
            </a:lvl2pPr>
            <a:lvl3pPr marL="1218030" indent="0">
              <a:buNone/>
              <a:defRPr sz="2400" b="1"/>
            </a:lvl3pPr>
            <a:lvl4pPr marL="1827044" indent="0">
              <a:buNone/>
              <a:defRPr sz="2133" b="1"/>
            </a:lvl4pPr>
            <a:lvl5pPr marL="2436059" indent="0">
              <a:buNone/>
              <a:defRPr sz="2133" b="1"/>
            </a:lvl5pPr>
            <a:lvl6pPr marL="3045073" indent="0">
              <a:buNone/>
              <a:defRPr sz="2133" b="1"/>
            </a:lvl6pPr>
            <a:lvl7pPr marL="3654087" indent="0">
              <a:buNone/>
              <a:defRPr sz="2133" b="1"/>
            </a:lvl7pPr>
            <a:lvl8pPr marL="4263103" indent="0">
              <a:buNone/>
              <a:defRPr sz="2133" b="1"/>
            </a:lvl8pPr>
            <a:lvl9pPr marL="48721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96629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05101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522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867"/>
            </a:lvl1pPr>
            <a:lvl2pPr marL="609014" indent="0">
              <a:buNone/>
              <a:defRPr sz="1600"/>
            </a:lvl2pPr>
            <a:lvl3pPr marL="1218030" indent="0">
              <a:buNone/>
              <a:defRPr sz="1333"/>
            </a:lvl3pPr>
            <a:lvl4pPr marL="1827044" indent="0">
              <a:buNone/>
              <a:defRPr sz="1200"/>
            </a:lvl4pPr>
            <a:lvl5pPr marL="2436059" indent="0">
              <a:buNone/>
              <a:defRPr sz="1200"/>
            </a:lvl5pPr>
            <a:lvl6pPr marL="3045073" indent="0">
              <a:buNone/>
              <a:defRPr sz="1200"/>
            </a:lvl6pPr>
            <a:lvl7pPr marL="3654087" indent="0">
              <a:buNone/>
              <a:defRPr sz="1200"/>
            </a:lvl7pPr>
            <a:lvl8pPr marL="4263103" indent="0">
              <a:buNone/>
              <a:defRPr sz="1200"/>
            </a:lvl8pPr>
            <a:lvl9pPr marL="4872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96255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14" indent="0">
              <a:buNone/>
              <a:defRPr sz="3733"/>
            </a:lvl2pPr>
            <a:lvl3pPr marL="1218030" indent="0">
              <a:buNone/>
              <a:defRPr sz="3200"/>
            </a:lvl3pPr>
            <a:lvl4pPr marL="1827044" indent="0">
              <a:buNone/>
              <a:defRPr sz="2667"/>
            </a:lvl4pPr>
            <a:lvl5pPr marL="2436059" indent="0">
              <a:buNone/>
              <a:defRPr sz="2667"/>
            </a:lvl5pPr>
            <a:lvl6pPr marL="3045073" indent="0">
              <a:buNone/>
              <a:defRPr sz="2667"/>
            </a:lvl6pPr>
            <a:lvl7pPr marL="3654087" indent="0">
              <a:buNone/>
              <a:defRPr sz="2667"/>
            </a:lvl7pPr>
            <a:lvl8pPr marL="4263103" indent="0">
              <a:buNone/>
              <a:defRPr sz="2667"/>
            </a:lvl8pPr>
            <a:lvl9pPr marL="4872117"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014" indent="0">
              <a:buNone/>
              <a:defRPr sz="1600"/>
            </a:lvl2pPr>
            <a:lvl3pPr marL="1218030" indent="0">
              <a:buNone/>
              <a:defRPr sz="1333"/>
            </a:lvl3pPr>
            <a:lvl4pPr marL="1827044" indent="0">
              <a:buNone/>
              <a:defRPr sz="1200"/>
            </a:lvl4pPr>
            <a:lvl5pPr marL="2436059" indent="0">
              <a:buNone/>
              <a:defRPr sz="1200"/>
            </a:lvl5pPr>
            <a:lvl6pPr marL="3045073" indent="0">
              <a:buNone/>
              <a:defRPr sz="1200"/>
            </a:lvl6pPr>
            <a:lvl7pPr marL="3654087" indent="0">
              <a:buNone/>
              <a:defRPr sz="1200"/>
            </a:lvl7pPr>
            <a:lvl8pPr marL="4263103" indent="0">
              <a:buNone/>
              <a:defRPr sz="1200"/>
            </a:lvl8pPr>
            <a:lvl9pPr marL="4872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92456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6998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6577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5378F-D804-45C0-8869-6810DE817E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B7C80B-8E48-477A-8215-64DA66D825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2785243-2A56-40A8-824A-3B7DE987CAF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D27D962-982B-4D18-B23A-17BA96A5E926}"/>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F91538D5-3E18-49F0-B727-218B9F3E6D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804F80-DF02-41FA-A80D-4382DD7E772B}"/>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418157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92938-EEB7-424E-8CE9-CEC34B78D15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07C6B9-CDDD-45B4-BCF8-CF7B8F695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5CAB06A-29B6-4B29-8DEC-15450FB4334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83C25F-368C-4216-849C-96B16AF98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ABD49E5-FF5D-436E-B805-AD663129D8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E0D386F-92A5-4253-A09B-50C7D900D285}"/>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8" name="页脚占位符 7">
            <a:extLst>
              <a:ext uri="{FF2B5EF4-FFF2-40B4-BE49-F238E27FC236}">
                <a16:creationId xmlns:a16="http://schemas.microsoft.com/office/drawing/2014/main" id="{659C9393-C265-4F5B-A271-72C94516345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6E8F71-058B-4A01-AF10-C98DFBAB6414}"/>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1330151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E20E8-693B-4187-91B7-4ED53D5B82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2235B9-7825-4857-A13A-44EB0539B320}"/>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4" name="页脚占位符 3">
            <a:extLst>
              <a:ext uri="{FF2B5EF4-FFF2-40B4-BE49-F238E27FC236}">
                <a16:creationId xmlns:a16="http://schemas.microsoft.com/office/drawing/2014/main" id="{19F43CE1-308D-4A8F-BF7C-34482D9C9D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2C6E43-66A4-4537-935F-64BFD31FF66E}"/>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057387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DEA18B4-4107-4E56-BE2B-DB24DC16CA49}"/>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3" name="页脚占位符 2">
            <a:extLst>
              <a:ext uri="{FF2B5EF4-FFF2-40B4-BE49-F238E27FC236}">
                <a16:creationId xmlns:a16="http://schemas.microsoft.com/office/drawing/2014/main" id="{A303D616-43D3-4283-B269-E8DCB93289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77DDA00-571E-4BA2-81BF-184052025A9F}"/>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97495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A2C5F-F7A4-4FFB-ADEF-BFFFD25E40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0532055-C49F-492B-93DC-C7736C87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C53738B-85C7-47CB-8085-D8D4EDEC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7BBA39D-804F-46DA-8A32-AEA16D96790E}"/>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B9E51214-5701-42B5-91B3-2070B4A6F8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E1D75-3578-4F90-A26A-0E856715A893}"/>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425167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D44D9-5906-4444-A2E3-82B13E714E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9AA3FA-2CD3-493F-8734-89E07A359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B53FEB-9E2D-4956-9D7E-CB8C8B21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336B280-EC89-44E4-B8B2-7AA6F98B5A1F}"/>
              </a:ext>
            </a:extLst>
          </p:cNvPr>
          <p:cNvSpPr>
            <a:spLocks noGrp="1"/>
          </p:cNvSpPr>
          <p:nvPr>
            <p:ph type="dt" sz="half" idx="10"/>
          </p:nvPr>
        </p:nvSpPr>
        <p:spPr/>
        <p:txBody>
          <a:bodyPr/>
          <a:lstStyle/>
          <a:p>
            <a:fld id="{8A5C7D76-960B-46FE-A880-7E807A291F2E}" type="datetimeFigureOut">
              <a:rPr lang="zh-CN" altLang="en-US" smtClean="0"/>
              <a:t>2026/2/11</a:t>
            </a:fld>
            <a:endParaRPr lang="zh-CN" altLang="en-US"/>
          </a:p>
        </p:txBody>
      </p:sp>
      <p:sp>
        <p:nvSpPr>
          <p:cNvPr id="6" name="页脚占位符 5">
            <a:extLst>
              <a:ext uri="{FF2B5EF4-FFF2-40B4-BE49-F238E27FC236}">
                <a16:creationId xmlns:a16="http://schemas.microsoft.com/office/drawing/2014/main" id="{86AE7856-2077-4F60-A12B-B38DD45105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453A37-A6B7-45DC-B9D5-0C6A0B0E149A}"/>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64048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E060670-4D26-48ED-9635-2C1F39A64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3775CD-3B67-46D3-B2A2-63098E80E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489BB3-2455-41C7-AC8A-304689557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7D76-960B-46FE-A880-7E807A291F2E}" type="datetimeFigureOut">
              <a:rPr lang="zh-CN" altLang="en-US" smtClean="0"/>
              <a:t>2026/2/11</a:t>
            </a:fld>
            <a:endParaRPr lang="zh-CN" altLang="en-US"/>
          </a:p>
        </p:txBody>
      </p:sp>
      <p:sp>
        <p:nvSpPr>
          <p:cNvPr id="5" name="页脚占位符 4">
            <a:extLst>
              <a:ext uri="{FF2B5EF4-FFF2-40B4-BE49-F238E27FC236}">
                <a16:creationId xmlns:a16="http://schemas.microsoft.com/office/drawing/2014/main" id="{D1789089-EC4B-49E7-BB95-074FD5FD2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C10331C-5BA4-4482-94B3-C523C76E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52761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40559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7BCED9A5-F5D4-273D-EF33-1E2E7751F8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57351" y="361949"/>
            <a:ext cx="1343025" cy="1343025"/>
          </a:xfrm>
          <a:prstGeom prst="rect">
            <a:avLst/>
          </a:prstGeom>
        </p:spPr>
      </p:pic>
    </p:spTree>
    <p:extLst>
      <p:ext uri="{BB962C8B-B14F-4D97-AF65-F5344CB8AC3E}">
        <p14:creationId xmlns:p14="http://schemas.microsoft.com/office/powerpoint/2010/main" val="34566317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54" tIns="45678" rIns="91354" bIns="45678" rtlCol="0" anchor="ctr"/>
          <a:lstStyle>
            <a:lvl1pPr algn="l">
              <a:defRPr sz="1600">
                <a:solidFill>
                  <a:schemeClr val="tx1">
                    <a:tint val="75000"/>
                  </a:schemeClr>
                </a:solidFill>
              </a:defRPr>
            </a:lvl1pPr>
          </a:lstStyle>
          <a:p>
            <a:fld id="{4CEF851F-4C9B-4ED8-A706-7687066F5A2C}" type="datetimeFigureOut">
              <a:rPr lang="en-US" smtClean="0"/>
              <a:t>11/2/2026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54" tIns="45678" rIns="91354" bIns="4567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54" tIns="45678" rIns="91354" bIns="45678"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5397657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1218030" rtl="0" eaLnBrk="1" latinLnBrk="0" hangingPunct="1">
        <a:spcBef>
          <a:spcPct val="0"/>
        </a:spcBef>
        <a:buNone/>
        <a:defRPr sz="5867" kern="1200">
          <a:solidFill>
            <a:schemeClr val="tx1"/>
          </a:solidFill>
          <a:latin typeface="+mj-lt"/>
          <a:ea typeface="+mj-ea"/>
          <a:cs typeface="+mj-cs"/>
        </a:defRPr>
      </a:lvl1pPr>
    </p:titleStyle>
    <p:bodyStyle>
      <a:lvl1pPr marL="456761" indent="-456761" algn="l" defTabSz="121803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649" indent="-380634" algn="l" defTabSz="121803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2537" indent="-304508" algn="l" defTabSz="121803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551"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0566"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9580"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594"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610"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624"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030" rtl="0" eaLnBrk="1" latinLnBrk="0" hangingPunct="1">
        <a:defRPr sz="2400" kern="1200">
          <a:solidFill>
            <a:schemeClr val="tx1"/>
          </a:solidFill>
          <a:latin typeface="+mn-lt"/>
          <a:ea typeface="+mn-ea"/>
          <a:cs typeface="+mn-cs"/>
        </a:defRPr>
      </a:lvl1pPr>
      <a:lvl2pPr marL="609014" algn="l" defTabSz="1218030" rtl="0" eaLnBrk="1" latinLnBrk="0" hangingPunct="1">
        <a:defRPr sz="2400" kern="1200">
          <a:solidFill>
            <a:schemeClr val="tx1"/>
          </a:solidFill>
          <a:latin typeface="+mn-lt"/>
          <a:ea typeface="+mn-ea"/>
          <a:cs typeface="+mn-cs"/>
        </a:defRPr>
      </a:lvl2pPr>
      <a:lvl3pPr marL="1218030" algn="l" defTabSz="1218030" rtl="0" eaLnBrk="1" latinLnBrk="0" hangingPunct="1">
        <a:defRPr sz="2400" kern="1200">
          <a:solidFill>
            <a:schemeClr val="tx1"/>
          </a:solidFill>
          <a:latin typeface="+mn-lt"/>
          <a:ea typeface="+mn-ea"/>
          <a:cs typeface="+mn-cs"/>
        </a:defRPr>
      </a:lvl3pPr>
      <a:lvl4pPr marL="1827044" algn="l" defTabSz="1218030" rtl="0" eaLnBrk="1" latinLnBrk="0" hangingPunct="1">
        <a:defRPr sz="2400" kern="1200">
          <a:solidFill>
            <a:schemeClr val="tx1"/>
          </a:solidFill>
          <a:latin typeface="+mn-lt"/>
          <a:ea typeface="+mn-ea"/>
          <a:cs typeface="+mn-cs"/>
        </a:defRPr>
      </a:lvl4pPr>
      <a:lvl5pPr marL="2436059" algn="l" defTabSz="1218030" rtl="0" eaLnBrk="1" latinLnBrk="0" hangingPunct="1">
        <a:defRPr sz="2400" kern="1200">
          <a:solidFill>
            <a:schemeClr val="tx1"/>
          </a:solidFill>
          <a:latin typeface="+mn-lt"/>
          <a:ea typeface="+mn-ea"/>
          <a:cs typeface="+mn-cs"/>
        </a:defRPr>
      </a:lvl5pPr>
      <a:lvl6pPr marL="3045073" algn="l" defTabSz="1218030" rtl="0" eaLnBrk="1" latinLnBrk="0" hangingPunct="1">
        <a:defRPr sz="2400" kern="1200">
          <a:solidFill>
            <a:schemeClr val="tx1"/>
          </a:solidFill>
          <a:latin typeface="+mn-lt"/>
          <a:ea typeface="+mn-ea"/>
          <a:cs typeface="+mn-cs"/>
        </a:defRPr>
      </a:lvl6pPr>
      <a:lvl7pPr marL="3654087" algn="l" defTabSz="1218030" rtl="0" eaLnBrk="1" latinLnBrk="0" hangingPunct="1">
        <a:defRPr sz="2400" kern="1200">
          <a:solidFill>
            <a:schemeClr val="tx1"/>
          </a:solidFill>
          <a:latin typeface="+mn-lt"/>
          <a:ea typeface="+mn-ea"/>
          <a:cs typeface="+mn-cs"/>
        </a:defRPr>
      </a:lvl7pPr>
      <a:lvl8pPr marL="4263103" algn="l" defTabSz="1218030" rtl="0" eaLnBrk="1" latinLnBrk="0" hangingPunct="1">
        <a:defRPr sz="2400" kern="1200">
          <a:solidFill>
            <a:schemeClr val="tx1"/>
          </a:solidFill>
          <a:latin typeface="+mn-lt"/>
          <a:ea typeface="+mn-ea"/>
          <a:cs typeface="+mn-cs"/>
        </a:defRPr>
      </a:lvl8pPr>
      <a:lvl9pPr marL="4872117" algn="l" defTabSz="12180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24.png"/><Relationship Id="rId2" Type="http://schemas.openxmlformats.org/officeDocument/2006/relationships/image" Target="../media/image59.png"/><Relationship Id="rId1" Type="http://schemas.openxmlformats.org/officeDocument/2006/relationships/slideLayout" Target="../slideLayouts/slideLayout19.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7.emf"/></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3.png"/><Relationship Id="rId2" Type="http://schemas.openxmlformats.org/officeDocument/2006/relationships/notesSlide" Target="../notesSlides/notesSlide12.xml"/><Relationship Id="rId16"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71.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70.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39ACA0B1-4C1B-419F-87A5-7148EE0445E0}"/>
              </a:ext>
            </a:extLst>
          </p:cNvPr>
          <p:cNvGrpSpPr/>
          <p:nvPr/>
        </p:nvGrpSpPr>
        <p:grpSpPr>
          <a:xfrm>
            <a:off x="-14514" y="-36198"/>
            <a:ext cx="12249265" cy="6981372"/>
            <a:chOff x="-14514" y="-36198"/>
            <a:chExt cx="12249265" cy="6981372"/>
          </a:xfrm>
        </p:grpSpPr>
        <p:pic>
          <p:nvPicPr>
            <p:cNvPr id="33" name="图片 32">
              <a:extLst>
                <a:ext uri="{FF2B5EF4-FFF2-40B4-BE49-F238E27FC236}">
                  <a16:creationId xmlns:a16="http://schemas.microsoft.com/office/drawing/2014/main" id="{D781484F-583E-4238-A688-4E2B6C6471A7}"/>
                </a:ext>
              </a:extLst>
            </p:cNvPr>
            <p:cNvPicPr>
              <a:picLocks noChangeAspect="1"/>
            </p:cNvPicPr>
            <p:nvPr/>
          </p:nvPicPr>
          <p:blipFill>
            <a:blip r:embed="rId3"/>
            <a:stretch>
              <a:fillRect/>
            </a:stretch>
          </p:blipFill>
          <p:spPr>
            <a:xfrm>
              <a:off x="-14514" y="-36198"/>
              <a:ext cx="12249265" cy="6981372"/>
            </a:xfrm>
            <a:prstGeom prst="rect">
              <a:avLst/>
            </a:prstGeom>
          </p:spPr>
        </p:pic>
        <p:sp>
          <p:nvSpPr>
            <p:cNvPr id="34" name="矩形 33">
              <a:extLst>
                <a:ext uri="{FF2B5EF4-FFF2-40B4-BE49-F238E27FC236}">
                  <a16:creationId xmlns:a16="http://schemas.microsoft.com/office/drawing/2014/main" id="{7CC9FBAD-098D-413C-9491-02D1E67076EC}"/>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id="{D8F0A903-C987-4FEE-954F-518FFEC146B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36" name="图片 35">
              <a:extLst>
                <a:ext uri="{FF2B5EF4-FFF2-40B4-BE49-F238E27FC236}">
                  <a16:creationId xmlns:a16="http://schemas.microsoft.com/office/drawing/2014/main" id="{610E0978-86F3-4310-869E-1886A2C39ADA}"/>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37" name="图片 36">
              <a:extLst>
                <a:ext uri="{FF2B5EF4-FFF2-40B4-BE49-F238E27FC236}">
                  <a16:creationId xmlns:a16="http://schemas.microsoft.com/office/drawing/2014/main" id="{A734A63F-D534-4C49-90D0-061B929A554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38" name="图片 37">
              <a:extLst>
                <a:ext uri="{FF2B5EF4-FFF2-40B4-BE49-F238E27FC236}">
                  <a16:creationId xmlns:a16="http://schemas.microsoft.com/office/drawing/2014/main" id="{79BCECA5-9D09-4671-B815-D959ABCBA60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39" name="图片 38">
              <a:extLst>
                <a:ext uri="{FF2B5EF4-FFF2-40B4-BE49-F238E27FC236}">
                  <a16:creationId xmlns:a16="http://schemas.microsoft.com/office/drawing/2014/main" id="{337053D9-B75B-43AD-807B-346419922AF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40" name="图片 39">
              <a:extLst>
                <a:ext uri="{FF2B5EF4-FFF2-40B4-BE49-F238E27FC236}">
                  <a16:creationId xmlns:a16="http://schemas.microsoft.com/office/drawing/2014/main" id="{9D03EA6B-70F8-4323-9088-FB515806A8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41" name="图片 40">
              <a:extLst>
                <a:ext uri="{FF2B5EF4-FFF2-40B4-BE49-F238E27FC236}">
                  <a16:creationId xmlns:a16="http://schemas.microsoft.com/office/drawing/2014/main" id="{94B1301C-EDA1-42E0-AACD-697E829F90BF}"/>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42" name="图片 41">
              <a:extLst>
                <a:ext uri="{FF2B5EF4-FFF2-40B4-BE49-F238E27FC236}">
                  <a16:creationId xmlns:a16="http://schemas.microsoft.com/office/drawing/2014/main" id="{6773E914-F6FC-4A9D-B8C2-44F1D4D78D4C}"/>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43" name="图片 42">
              <a:extLst>
                <a:ext uri="{FF2B5EF4-FFF2-40B4-BE49-F238E27FC236}">
                  <a16:creationId xmlns:a16="http://schemas.microsoft.com/office/drawing/2014/main" id="{3CBBF982-5B03-4DAC-A958-26E45BF0150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44" name="图片 43">
              <a:extLst>
                <a:ext uri="{FF2B5EF4-FFF2-40B4-BE49-F238E27FC236}">
                  <a16:creationId xmlns:a16="http://schemas.microsoft.com/office/drawing/2014/main" id="{8511225D-CC47-468C-9536-9D52B7F60B7B}"/>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45" name="图片 44">
              <a:extLst>
                <a:ext uri="{FF2B5EF4-FFF2-40B4-BE49-F238E27FC236}">
                  <a16:creationId xmlns:a16="http://schemas.microsoft.com/office/drawing/2014/main" id="{B225E615-CD9A-406E-8B26-3B6D2CED1AE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46" name="图片 45">
              <a:extLst>
                <a:ext uri="{FF2B5EF4-FFF2-40B4-BE49-F238E27FC236}">
                  <a16:creationId xmlns:a16="http://schemas.microsoft.com/office/drawing/2014/main" id="{AD232828-20E3-46E1-963C-4C6B5020FDB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47" name="图片 46">
              <a:extLst>
                <a:ext uri="{FF2B5EF4-FFF2-40B4-BE49-F238E27FC236}">
                  <a16:creationId xmlns:a16="http://schemas.microsoft.com/office/drawing/2014/main" id="{28FDD0AA-89FB-43E5-B408-2EF3A3E6896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48" name="图片 47">
              <a:extLst>
                <a:ext uri="{FF2B5EF4-FFF2-40B4-BE49-F238E27FC236}">
                  <a16:creationId xmlns:a16="http://schemas.microsoft.com/office/drawing/2014/main" id="{6CB0DED9-971E-4F21-A4F4-470B57EB9A7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49" name="图片 48">
              <a:extLst>
                <a:ext uri="{FF2B5EF4-FFF2-40B4-BE49-F238E27FC236}">
                  <a16:creationId xmlns:a16="http://schemas.microsoft.com/office/drawing/2014/main" id="{190015A2-1923-4B4E-9DD0-9667D722EFB1}"/>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50" name="组合 49">
              <a:extLst>
                <a:ext uri="{FF2B5EF4-FFF2-40B4-BE49-F238E27FC236}">
                  <a16:creationId xmlns:a16="http://schemas.microsoft.com/office/drawing/2014/main" id="{94431E04-4786-45B4-9DCC-79782D8DB69B}"/>
                </a:ext>
              </a:extLst>
            </p:cNvPr>
            <p:cNvGrpSpPr/>
            <p:nvPr/>
          </p:nvGrpSpPr>
          <p:grpSpPr>
            <a:xfrm>
              <a:off x="14118" y="4606503"/>
              <a:ext cx="12191999" cy="2326243"/>
              <a:chOff x="1" y="4546271"/>
              <a:chExt cx="12191999" cy="2326243"/>
            </a:xfrm>
          </p:grpSpPr>
          <p:sp>
            <p:nvSpPr>
              <p:cNvPr id="59" name="任意多边形 38">
                <a:extLst>
                  <a:ext uri="{FF2B5EF4-FFF2-40B4-BE49-F238E27FC236}">
                    <a16:creationId xmlns:a16="http://schemas.microsoft.com/office/drawing/2014/main" id="{74FBDC02-71B1-4765-8040-0A2BEBF44C10}"/>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80">
                <a:extLst>
                  <a:ext uri="{FF2B5EF4-FFF2-40B4-BE49-F238E27FC236}">
                    <a16:creationId xmlns:a16="http://schemas.microsoft.com/office/drawing/2014/main" id="{E1148EA3-0B71-47F1-B7D9-9C9930D3E85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1" name="图片 50">
              <a:extLst>
                <a:ext uri="{FF2B5EF4-FFF2-40B4-BE49-F238E27FC236}">
                  <a16:creationId xmlns:a16="http://schemas.microsoft.com/office/drawing/2014/main" id="{AC0F0C14-1B7E-417A-A804-2911A8A2D306}"/>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52" name="图片 51">
              <a:extLst>
                <a:ext uri="{FF2B5EF4-FFF2-40B4-BE49-F238E27FC236}">
                  <a16:creationId xmlns:a16="http://schemas.microsoft.com/office/drawing/2014/main" id="{1DFEAD6B-B6FF-496E-BEC3-8A37115C0F5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53" name="图片 52">
              <a:extLst>
                <a:ext uri="{FF2B5EF4-FFF2-40B4-BE49-F238E27FC236}">
                  <a16:creationId xmlns:a16="http://schemas.microsoft.com/office/drawing/2014/main" id="{35712FC8-C02A-4215-832B-80745FC20F0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54" name="图片 53">
              <a:extLst>
                <a:ext uri="{FF2B5EF4-FFF2-40B4-BE49-F238E27FC236}">
                  <a16:creationId xmlns:a16="http://schemas.microsoft.com/office/drawing/2014/main" id="{B4E4E05A-F669-46AA-BC65-B7882BE68336}"/>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55" name="图片 54">
              <a:extLst>
                <a:ext uri="{FF2B5EF4-FFF2-40B4-BE49-F238E27FC236}">
                  <a16:creationId xmlns:a16="http://schemas.microsoft.com/office/drawing/2014/main" id="{CB560701-2C6B-4FE1-BE6F-A4ACB7A30A94}"/>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56" name="图片 55">
              <a:extLst>
                <a:ext uri="{FF2B5EF4-FFF2-40B4-BE49-F238E27FC236}">
                  <a16:creationId xmlns:a16="http://schemas.microsoft.com/office/drawing/2014/main" id="{56C0EE6C-243B-4564-B2D6-D17BB1987BF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57" name="图片 56">
              <a:extLst>
                <a:ext uri="{FF2B5EF4-FFF2-40B4-BE49-F238E27FC236}">
                  <a16:creationId xmlns:a16="http://schemas.microsoft.com/office/drawing/2014/main" id="{864FD83D-BFBD-4FB4-99D8-3EDFCD37080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58" name="图片 57">
              <a:extLst>
                <a:ext uri="{FF2B5EF4-FFF2-40B4-BE49-F238E27FC236}">
                  <a16:creationId xmlns:a16="http://schemas.microsoft.com/office/drawing/2014/main" id="{E2625E4E-2CD6-42F8-A537-31ABEAFE9D63}"/>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3" name="Picture 14" descr="icons.png">
            <a:extLst>
              <a:ext uri="{FF2B5EF4-FFF2-40B4-BE49-F238E27FC236}">
                <a16:creationId xmlns:a16="http://schemas.microsoft.com/office/drawing/2014/main" id="{A2005116-A876-4BAE-ABC7-DEB0ED727B10}"/>
              </a:ext>
            </a:extLst>
          </p:cNvPr>
          <p:cNvPicPr>
            <a:picLocks noChangeAspect="1"/>
          </p:cNvPicPr>
          <p:nvPr/>
        </p:nvPicPr>
        <p:blipFill rotWithShape="1">
          <a:blip r:embed="rId13" cstate="print"/>
          <a:srcRect l="63380" r="-1" b="32035"/>
          <a:stretch/>
        </p:blipFill>
        <p:spPr>
          <a:xfrm rot="619541">
            <a:off x="6822513" y="451108"/>
            <a:ext cx="3976116" cy="3477772"/>
          </a:xfrm>
          <a:prstGeom prst="rect">
            <a:avLst/>
          </a:prstGeom>
        </p:spPr>
      </p:pic>
      <p:sp>
        <p:nvSpPr>
          <p:cNvPr id="12" name="任意多边形 133">
            <a:extLst>
              <a:ext uri="{FF2B5EF4-FFF2-40B4-BE49-F238E27FC236}">
                <a16:creationId xmlns:a16="http://schemas.microsoft.com/office/drawing/2014/main" id="{D88536F3-8112-4C7D-85C5-C0233A1A9137}"/>
              </a:ext>
            </a:extLst>
          </p:cNvPr>
          <p:cNvSpPr/>
          <p:nvPr/>
        </p:nvSpPr>
        <p:spPr>
          <a:xfrm flipH="1">
            <a:off x="3832247" y="1741715"/>
            <a:ext cx="5421557" cy="334521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图形 13">
            <a:extLst>
              <a:ext uri="{FF2B5EF4-FFF2-40B4-BE49-F238E27FC236}">
                <a16:creationId xmlns:a16="http://schemas.microsoft.com/office/drawing/2014/main" id="{C39E16F7-4026-4FBB-9785-458DF7E804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5909" y="1459819"/>
            <a:ext cx="2352675" cy="3038475"/>
          </a:xfrm>
          <a:prstGeom prst="rect">
            <a:avLst/>
          </a:prstGeom>
        </p:spPr>
      </p:pic>
      <p:sp>
        <p:nvSpPr>
          <p:cNvPr id="18" name="矩形 17">
            <a:extLst>
              <a:ext uri="{FF2B5EF4-FFF2-40B4-BE49-F238E27FC236}">
                <a16:creationId xmlns:a16="http://schemas.microsoft.com/office/drawing/2014/main" id="{6026547A-AC2B-415B-BCF8-D538F64D58C9}"/>
              </a:ext>
            </a:extLst>
          </p:cNvPr>
          <p:cNvSpPr/>
          <p:nvPr/>
        </p:nvSpPr>
        <p:spPr>
          <a:xfrm>
            <a:off x="4542768" y="2593639"/>
            <a:ext cx="4120039" cy="1200329"/>
          </a:xfrm>
          <a:prstGeom prst="rect">
            <a:avLst/>
          </a:prstGeom>
          <a:effectLst/>
        </p:spPr>
        <p:txBody>
          <a:bodyPr vert="horz" wrap="none">
            <a:spAutoFit/>
          </a:bodyPr>
          <a:lstStyle/>
          <a:p>
            <a:pPr algn="ctr"/>
            <a:r>
              <a:rPr lang="en-US" altLang="zh-CN" sz="7200" b="1" dirty="0" err="1">
                <a:solidFill>
                  <a:srgbClr val="37BCBF"/>
                </a:solidFill>
                <a:effectLst>
                  <a:outerShdw blurRad="38100" dist="38100" dir="2700000" algn="tl">
                    <a:srgbClr val="000000">
                      <a:alpha val="43137"/>
                    </a:srgbClr>
                  </a:outerShdw>
                </a:effectLst>
                <a:cs typeface="+mn-ea"/>
                <a:sym typeface="+mn-lt"/>
              </a:rPr>
              <a:t>Khởi</a:t>
            </a:r>
            <a:r>
              <a:rPr lang="en-US" altLang="zh-CN" sz="7200" b="1" dirty="0">
                <a:solidFill>
                  <a:srgbClr val="37BCBF"/>
                </a:solidFill>
                <a:effectLst>
                  <a:outerShdw blurRad="38100" dist="38100" dir="2700000" algn="tl">
                    <a:srgbClr val="000000">
                      <a:alpha val="43137"/>
                    </a:srgbClr>
                  </a:outerShdw>
                </a:effectLst>
                <a:cs typeface="+mn-ea"/>
                <a:sym typeface="+mn-lt"/>
              </a:rPr>
              <a:t> </a:t>
            </a:r>
            <a:r>
              <a:rPr lang="en-US" altLang="zh-CN" sz="7200" b="1" dirty="0" err="1">
                <a:solidFill>
                  <a:srgbClr val="37BCBF"/>
                </a:solidFill>
                <a:effectLst>
                  <a:outerShdw blurRad="38100" dist="38100" dir="2700000" algn="tl">
                    <a:srgbClr val="000000">
                      <a:alpha val="43137"/>
                    </a:srgbClr>
                  </a:outerShdw>
                </a:effectLst>
                <a:cs typeface="+mn-ea"/>
                <a:sym typeface="+mn-lt"/>
              </a:rPr>
              <a:t>động</a:t>
            </a:r>
            <a:endParaRPr lang="zh-CN" altLang="en-US" sz="7200" b="1" dirty="0">
              <a:solidFill>
                <a:srgbClr val="37BCBF"/>
              </a:solidFill>
              <a:effectLst>
                <a:outerShdw blurRad="38100" dist="38100" dir="2700000" algn="tl">
                  <a:srgbClr val="000000">
                    <a:alpha val="43137"/>
                  </a:srgbClr>
                </a:outerShdw>
              </a:effectLst>
              <a:cs typeface="+mn-ea"/>
              <a:sym typeface="+mn-lt"/>
            </a:endParaRPr>
          </a:p>
        </p:txBody>
      </p:sp>
      <p:grpSp>
        <p:nvGrpSpPr>
          <p:cNvPr id="19" name="组合 18">
            <a:extLst>
              <a:ext uri="{FF2B5EF4-FFF2-40B4-BE49-F238E27FC236}">
                <a16:creationId xmlns:a16="http://schemas.microsoft.com/office/drawing/2014/main" id="{050CB559-5086-4428-930B-E58410513435}"/>
              </a:ext>
            </a:extLst>
          </p:cNvPr>
          <p:cNvGrpSpPr/>
          <p:nvPr/>
        </p:nvGrpSpPr>
        <p:grpSpPr>
          <a:xfrm>
            <a:off x="7934775" y="3726954"/>
            <a:ext cx="1158566" cy="826022"/>
            <a:chOff x="7444895" y="3056186"/>
            <a:chExt cx="1158566" cy="826022"/>
          </a:xfrm>
        </p:grpSpPr>
        <p:grpSp>
          <p:nvGrpSpPr>
            <p:cNvPr id="20" name="组合 19">
              <a:extLst>
                <a:ext uri="{FF2B5EF4-FFF2-40B4-BE49-F238E27FC236}">
                  <a16:creationId xmlns:a16="http://schemas.microsoft.com/office/drawing/2014/main" id="{94A6C837-ADD8-4781-AC5D-15ED2F36947E}"/>
                </a:ext>
              </a:extLst>
            </p:cNvPr>
            <p:cNvGrpSpPr/>
            <p:nvPr/>
          </p:nvGrpSpPr>
          <p:grpSpPr>
            <a:xfrm rot="3701856">
              <a:off x="7437432" y="3077926"/>
              <a:ext cx="811745" cy="796819"/>
              <a:chOff x="10646778" y="4753862"/>
              <a:chExt cx="751521" cy="737702"/>
            </a:xfrm>
          </p:grpSpPr>
          <p:sp>
            <p:nvSpPr>
              <p:cNvPr id="27" name="五角星 2">
                <a:extLst>
                  <a:ext uri="{FF2B5EF4-FFF2-40B4-BE49-F238E27FC236}">
                    <a16:creationId xmlns:a16="http://schemas.microsoft.com/office/drawing/2014/main" id="{5985A431-5345-44FF-B3DD-56201791E6C6}"/>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id="{D5835AE1-BDCA-4CAC-98F2-DA72516F7B1D}"/>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id="{84D5182F-9FF0-48B1-9F6F-8FFF909CA692}"/>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五角星 2">
                  <a:extLst>
                    <a:ext uri="{FF2B5EF4-FFF2-40B4-BE49-F238E27FC236}">
                      <a16:creationId xmlns:a16="http://schemas.microsoft.com/office/drawing/2014/main" id="{951FC8D7-4850-4EF7-8842-CAA3E417BBF5}"/>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五角星 2">
                  <a:extLst>
                    <a:ext uri="{FF2B5EF4-FFF2-40B4-BE49-F238E27FC236}">
                      <a16:creationId xmlns:a16="http://schemas.microsoft.com/office/drawing/2014/main" id="{92D25D9D-B33A-4B97-B5A5-18AD217B6251}"/>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1" name="组合 20">
              <a:extLst>
                <a:ext uri="{FF2B5EF4-FFF2-40B4-BE49-F238E27FC236}">
                  <a16:creationId xmlns:a16="http://schemas.microsoft.com/office/drawing/2014/main" id="{5DABB74A-814A-4F5C-A7F2-13E6BAAFF0B9}"/>
                </a:ext>
              </a:extLst>
            </p:cNvPr>
            <p:cNvGrpSpPr/>
            <p:nvPr/>
          </p:nvGrpSpPr>
          <p:grpSpPr>
            <a:xfrm rot="920444">
              <a:off x="8026013" y="3056186"/>
              <a:ext cx="577448" cy="566827"/>
              <a:chOff x="10646776" y="4753862"/>
              <a:chExt cx="751523" cy="737700"/>
            </a:xfrm>
          </p:grpSpPr>
          <p:sp>
            <p:nvSpPr>
              <p:cNvPr id="22" name="五角星 2">
                <a:extLst>
                  <a:ext uri="{FF2B5EF4-FFF2-40B4-BE49-F238E27FC236}">
                    <a16:creationId xmlns:a16="http://schemas.microsoft.com/office/drawing/2014/main" id="{77AC282B-971F-48DF-B7C9-4968C02717CB}"/>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id="{7A80381A-3615-4A37-9DDB-6D755D7FAE1E}"/>
                  </a:ext>
                </a:extLst>
              </p:cNvPr>
              <p:cNvGrpSpPr/>
              <p:nvPr/>
            </p:nvGrpSpPr>
            <p:grpSpPr>
              <a:xfrm>
                <a:off x="10646776" y="4762827"/>
                <a:ext cx="749727" cy="728735"/>
                <a:chOff x="11012537" y="4493887"/>
                <a:chExt cx="749727" cy="728735"/>
              </a:xfrm>
            </p:grpSpPr>
            <p:sp>
              <p:nvSpPr>
                <p:cNvPr id="24" name="五角星 2">
                  <a:extLst>
                    <a:ext uri="{FF2B5EF4-FFF2-40B4-BE49-F238E27FC236}">
                      <a16:creationId xmlns:a16="http://schemas.microsoft.com/office/drawing/2014/main" id="{A2F7F383-45FB-4124-96EB-E8A2DE642CA6}"/>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五角星 2">
                  <a:extLst>
                    <a:ext uri="{FF2B5EF4-FFF2-40B4-BE49-F238E27FC236}">
                      <a16:creationId xmlns:a16="http://schemas.microsoft.com/office/drawing/2014/main" id="{B356B4FF-18E9-468A-ACED-9DB3BBACA0A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
                  <a:extLst>
                    <a:ext uri="{FF2B5EF4-FFF2-40B4-BE49-F238E27FC236}">
                      <a16:creationId xmlns:a16="http://schemas.microsoft.com/office/drawing/2014/main" id="{D3FC318D-BAFA-4BA0-9C95-B16DC8A02B4D}"/>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Tree>
    <p:extLst>
      <p:ext uri="{BB962C8B-B14F-4D97-AF65-F5344CB8AC3E}">
        <p14:creationId xmlns:p14="http://schemas.microsoft.com/office/powerpoint/2010/main" val="286427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2" presetClass="entr" presetSubtype="4" fill="hold" grpId="0" nodeType="afterEffect" p14:presetBounceEnd="80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80000">
                                          <p:cBhvr additive="base">
                                            <p:cTn id="25"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8"/>
                                            </p:tgtEl>
                                          </p:cBhvr>
                                        </p:animEffect>
                                      </p:childTnLst>
                                    </p:cTn>
                                  </p:par>
                                </p:childTnLst>
                              </p:cTn>
                            </p:par>
                            <p:par>
                              <p:cTn id="35" fill="hold">
                                <p:stCondLst>
                                  <p:cond delay="3850"/>
                                </p:stCondLst>
                                <p:childTnLst>
                                  <p:par>
                                    <p:cTn id="36" presetID="15"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8"/>
                                            </p:tgtEl>
                                          </p:cBhvr>
                                        </p:animEffect>
                                      </p:childTnLst>
                                    </p:cTn>
                                  </p:par>
                                </p:childTnLst>
                              </p:cTn>
                            </p:par>
                            <p:par>
                              <p:cTn id="35" fill="hold">
                                <p:stCondLst>
                                  <p:cond delay="3850"/>
                                </p:stCondLst>
                                <p:childTnLst>
                                  <p:par>
                                    <p:cTn id="36" presetID="15"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9A6220-39DA-0FFA-8833-E84A5B9503F4}"/>
              </a:ext>
            </a:extLst>
          </p:cNvPr>
          <p:cNvSpPr/>
          <p:nvPr/>
        </p:nvSpPr>
        <p:spPr>
          <a:xfrm>
            <a:off x="410309" y="1383040"/>
            <a:ext cx="11371382" cy="2988935"/>
          </a:xfrm>
          <a:custGeom>
            <a:avLst/>
            <a:gdLst>
              <a:gd name="csX0" fmla="*/ 0 w 11371382"/>
              <a:gd name="csY0" fmla="*/ 374543 h 2988935"/>
              <a:gd name="csX1" fmla="*/ 374543 w 11371382"/>
              <a:gd name="csY1" fmla="*/ 0 h 2988935"/>
              <a:gd name="csX2" fmla="*/ 1144659 w 11371382"/>
              <a:gd name="csY2" fmla="*/ 0 h 2988935"/>
              <a:gd name="csX3" fmla="*/ 1489884 w 11371382"/>
              <a:gd name="csY3" fmla="*/ 0 h 2988935"/>
              <a:gd name="csX4" fmla="*/ 2366224 w 11371382"/>
              <a:gd name="csY4" fmla="*/ 0 h 2988935"/>
              <a:gd name="csX5" fmla="*/ 3030117 w 11371382"/>
              <a:gd name="csY5" fmla="*/ 0 h 2988935"/>
              <a:gd name="csX6" fmla="*/ 3587788 w 11371382"/>
              <a:gd name="csY6" fmla="*/ 0 h 2988935"/>
              <a:gd name="csX7" fmla="*/ 4357904 w 11371382"/>
              <a:gd name="csY7" fmla="*/ 0 h 2988935"/>
              <a:gd name="csX8" fmla="*/ 5021798 w 11371382"/>
              <a:gd name="csY8" fmla="*/ 0 h 2988935"/>
              <a:gd name="csX9" fmla="*/ 5579468 w 11371382"/>
              <a:gd name="csY9" fmla="*/ 0 h 2988935"/>
              <a:gd name="csX10" fmla="*/ 5924693 w 11371382"/>
              <a:gd name="csY10" fmla="*/ 0 h 2988935"/>
              <a:gd name="csX11" fmla="*/ 6482363 w 11371382"/>
              <a:gd name="csY11" fmla="*/ 0 h 2988935"/>
              <a:gd name="csX12" fmla="*/ 7040034 w 11371382"/>
              <a:gd name="csY12" fmla="*/ 0 h 2988935"/>
              <a:gd name="csX13" fmla="*/ 7385258 w 11371382"/>
              <a:gd name="csY13" fmla="*/ 0 h 2988935"/>
              <a:gd name="csX14" fmla="*/ 7836706 w 11371382"/>
              <a:gd name="csY14" fmla="*/ 0 h 2988935"/>
              <a:gd name="csX15" fmla="*/ 8181931 w 11371382"/>
              <a:gd name="csY15" fmla="*/ 0 h 2988935"/>
              <a:gd name="csX16" fmla="*/ 9058270 w 11371382"/>
              <a:gd name="csY16" fmla="*/ 0 h 2988935"/>
              <a:gd name="csX17" fmla="*/ 9509718 w 11371382"/>
              <a:gd name="csY17" fmla="*/ 0 h 2988935"/>
              <a:gd name="csX18" fmla="*/ 9961165 w 11371382"/>
              <a:gd name="csY18" fmla="*/ 0 h 2988935"/>
              <a:gd name="csX19" fmla="*/ 10996839 w 11371382"/>
              <a:gd name="csY19" fmla="*/ 0 h 2988935"/>
              <a:gd name="csX20" fmla="*/ 11371382 w 11371382"/>
              <a:gd name="csY20" fmla="*/ 374543 h 2988935"/>
              <a:gd name="csX21" fmla="*/ 11371382 w 11371382"/>
              <a:gd name="csY21" fmla="*/ 979302 h 2988935"/>
              <a:gd name="csX22" fmla="*/ 11371382 w 11371382"/>
              <a:gd name="csY22" fmla="*/ 1561663 h 2988935"/>
              <a:gd name="csX23" fmla="*/ 11371382 w 11371382"/>
              <a:gd name="csY23" fmla="*/ 2614392 h 2988935"/>
              <a:gd name="csX24" fmla="*/ 10996839 w 11371382"/>
              <a:gd name="csY24" fmla="*/ 2988935 h 2988935"/>
              <a:gd name="csX25" fmla="*/ 10545391 w 11371382"/>
              <a:gd name="csY25" fmla="*/ 2988935 h 2988935"/>
              <a:gd name="csX26" fmla="*/ 9987721 w 11371382"/>
              <a:gd name="csY26" fmla="*/ 2988935 h 2988935"/>
              <a:gd name="csX27" fmla="*/ 9430050 w 11371382"/>
              <a:gd name="csY27" fmla="*/ 2988935 h 2988935"/>
              <a:gd name="csX28" fmla="*/ 8766157 w 11371382"/>
              <a:gd name="csY28" fmla="*/ 2988935 h 2988935"/>
              <a:gd name="csX29" fmla="*/ 7889817 w 11371382"/>
              <a:gd name="csY29" fmla="*/ 2988935 h 2988935"/>
              <a:gd name="csX30" fmla="*/ 7332147 w 11371382"/>
              <a:gd name="csY30" fmla="*/ 2988935 h 2988935"/>
              <a:gd name="csX31" fmla="*/ 6668253 w 11371382"/>
              <a:gd name="csY31" fmla="*/ 2988935 h 2988935"/>
              <a:gd name="csX32" fmla="*/ 6110583 w 11371382"/>
              <a:gd name="csY32" fmla="*/ 2988935 h 2988935"/>
              <a:gd name="csX33" fmla="*/ 5446689 w 11371382"/>
              <a:gd name="csY33" fmla="*/ 2988935 h 2988935"/>
              <a:gd name="csX34" fmla="*/ 4676573 w 11371382"/>
              <a:gd name="csY34" fmla="*/ 2988935 h 2988935"/>
              <a:gd name="csX35" fmla="*/ 4118902 w 11371382"/>
              <a:gd name="csY35" fmla="*/ 2988935 h 2988935"/>
              <a:gd name="csX36" fmla="*/ 3242563 w 11371382"/>
              <a:gd name="csY36" fmla="*/ 2988935 h 2988935"/>
              <a:gd name="csX37" fmla="*/ 2578669 w 11371382"/>
              <a:gd name="csY37" fmla="*/ 2988935 h 2988935"/>
              <a:gd name="csX38" fmla="*/ 2127222 w 11371382"/>
              <a:gd name="csY38" fmla="*/ 2988935 h 2988935"/>
              <a:gd name="csX39" fmla="*/ 1250882 w 11371382"/>
              <a:gd name="csY39" fmla="*/ 2988935 h 2988935"/>
              <a:gd name="csX40" fmla="*/ 374543 w 11371382"/>
              <a:gd name="csY40" fmla="*/ 2988935 h 2988935"/>
              <a:gd name="csX41" fmla="*/ 0 w 11371382"/>
              <a:gd name="csY41" fmla="*/ 2614392 h 2988935"/>
              <a:gd name="csX42" fmla="*/ 0 w 11371382"/>
              <a:gd name="csY42" fmla="*/ 2054430 h 2988935"/>
              <a:gd name="csX43" fmla="*/ 0 w 11371382"/>
              <a:gd name="csY43" fmla="*/ 1472069 h 2988935"/>
              <a:gd name="csX44" fmla="*/ 0 w 11371382"/>
              <a:gd name="csY44" fmla="*/ 867310 h 2988935"/>
              <a:gd name="csX45" fmla="*/ 0 w 11371382"/>
              <a:gd name="csY45" fmla="*/ 374543 h 29889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11371382" h="2988935" fill="none" extrusionOk="0">
                <a:moveTo>
                  <a:pt x="0" y="374543"/>
                </a:moveTo>
                <a:cubicBezTo>
                  <a:pt x="38499" y="138205"/>
                  <a:pt x="141309" y="-37106"/>
                  <a:pt x="374543" y="0"/>
                </a:cubicBezTo>
                <a:cubicBezTo>
                  <a:pt x="682062" y="36863"/>
                  <a:pt x="947608" y="31249"/>
                  <a:pt x="1144659" y="0"/>
                </a:cubicBezTo>
                <a:cubicBezTo>
                  <a:pt x="1341710" y="-31249"/>
                  <a:pt x="1377114" y="-2515"/>
                  <a:pt x="1489884" y="0"/>
                </a:cubicBezTo>
                <a:cubicBezTo>
                  <a:pt x="1602655" y="2515"/>
                  <a:pt x="2179084" y="30023"/>
                  <a:pt x="2366224" y="0"/>
                </a:cubicBezTo>
                <a:cubicBezTo>
                  <a:pt x="2553364" y="-30023"/>
                  <a:pt x="2754951" y="1397"/>
                  <a:pt x="3030117" y="0"/>
                </a:cubicBezTo>
                <a:cubicBezTo>
                  <a:pt x="3305283" y="-1397"/>
                  <a:pt x="3473484" y="-14045"/>
                  <a:pt x="3587788" y="0"/>
                </a:cubicBezTo>
                <a:cubicBezTo>
                  <a:pt x="3702092" y="14045"/>
                  <a:pt x="4137446" y="21245"/>
                  <a:pt x="4357904" y="0"/>
                </a:cubicBezTo>
                <a:cubicBezTo>
                  <a:pt x="4578362" y="-21245"/>
                  <a:pt x="4878069" y="27842"/>
                  <a:pt x="5021798" y="0"/>
                </a:cubicBezTo>
                <a:cubicBezTo>
                  <a:pt x="5165527" y="-27842"/>
                  <a:pt x="5431577" y="-13604"/>
                  <a:pt x="5579468" y="0"/>
                </a:cubicBezTo>
                <a:cubicBezTo>
                  <a:pt x="5727359" y="13604"/>
                  <a:pt x="5762035" y="12635"/>
                  <a:pt x="5924693" y="0"/>
                </a:cubicBezTo>
                <a:cubicBezTo>
                  <a:pt x="6087351" y="-12635"/>
                  <a:pt x="6322939" y="16614"/>
                  <a:pt x="6482363" y="0"/>
                </a:cubicBezTo>
                <a:cubicBezTo>
                  <a:pt x="6641787" y="-16614"/>
                  <a:pt x="6888402" y="10329"/>
                  <a:pt x="7040034" y="0"/>
                </a:cubicBezTo>
                <a:cubicBezTo>
                  <a:pt x="7191666" y="-10329"/>
                  <a:pt x="7225712" y="8514"/>
                  <a:pt x="7385258" y="0"/>
                </a:cubicBezTo>
                <a:cubicBezTo>
                  <a:pt x="7544804" y="-8514"/>
                  <a:pt x="7715575" y="-16601"/>
                  <a:pt x="7836706" y="0"/>
                </a:cubicBezTo>
                <a:cubicBezTo>
                  <a:pt x="7957837" y="16601"/>
                  <a:pt x="8067324" y="4810"/>
                  <a:pt x="8181931" y="0"/>
                </a:cubicBezTo>
                <a:cubicBezTo>
                  <a:pt x="8296538" y="-4810"/>
                  <a:pt x="8751636" y="-39885"/>
                  <a:pt x="9058270" y="0"/>
                </a:cubicBezTo>
                <a:cubicBezTo>
                  <a:pt x="9364904" y="39885"/>
                  <a:pt x="9379661" y="-194"/>
                  <a:pt x="9509718" y="0"/>
                </a:cubicBezTo>
                <a:cubicBezTo>
                  <a:pt x="9639775" y="194"/>
                  <a:pt x="9766045" y="1398"/>
                  <a:pt x="9961165" y="0"/>
                </a:cubicBezTo>
                <a:cubicBezTo>
                  <a:pt x="10156285" y="-1398"/>
                  <a:pt x="10738711" y="-23249"/>
                  <a:pt x="10996839" y="0"/>
                </a:cubicBezTo>
                <a:cubicBezTo>
                  <a:pt x="11182451" y="-938"/>
                  <a:pt x="11369263" y="173229"/>
                  <a:pt x="11371382" y="374543"/>
                </a:cubicBezTo>
                <a:cubicBezTo>
                  <a:pt x="11372191" y="505246"/>
                  <a:pt x="11353364" y="805696"/>
                  <a:pt x="11371382" y="979302"/>
                </a:cubicBezTo>
                <a:cubicBezTo>
                  <a:pt x="11389400" y="1152908"/>
                  <a:pt x="11371900" y="1376823"/>
                  <a:pt x="11371382" y="1561663"/>
                </a:cubicBezTo>
                <a:cubicBezTo>
                  <a:pt x="11370864" y="1746503"/>
                  <a:pt x="11349813" y="2230373"/>
                  <a:pt x="11371382" y="2614392"/>
                </a:cubicBezTo>
                <a:cubicBezTo>
                  <a:pt x="11378378" y="2871071"/>
                  <a:pt x="11190559" y="2986838"/>
                  <a:pt x="10996839" y="2988935"/>
                </a:cubicBezTo>
                <a:cubicBezTo>
                  <a:pt x="10854641" y="3011338"/>
                  <a:pt x="10750698" y="3005160"/>
                  <a:pt x="10545391" y="2988935"/>
                </a:cubicBezTo>
                <a:cubicBezTo>
                  <a:pt x="10340084" y="2972710"/>
                  <a:pt x="10189854" y="2978738"/>
                  <a:pt x="9987721" y="2988935"/>
                </a:cubicBezTo>
                <a:cubicBezTo>
                  <a:pt x="9785588" y="2999133"/>
                  <a:pt x="9604317" y="2976062"/>
                  <a:pt x="9430050" y="2988935"/>
                </a:cubicBezTo>
                <a:cubicBezTo>
                  <a:pt x="9255783" y="3001808"/>
                  <a:pt x="8987751" y="2977078"/>
                  <a:pt x="8766157" y="2988935"/>
                </a:cubicBezTo>
                <a:cubicBezTo>
                  <a:pt x="8544563" y="3000792"/>
                  <a:pt x="8151277" y="2954061"/>
                  <a:pt x="7889817" y="2988935"/>
                </a:cubicBezTo>
                <a:cubicBezTo>
                  <a:pt x="7628357" y="3023809"/>
                  <a:pt x="7536693" y="2973753"/>
                  <a:pt x="7332147" y="2988935"/>
                </a:cubicBezTo>
                <a:cubicBezTo>
                  <a:pt x="7127601" y="3004118"/>
                  <a:pt x="6810207" y="2997681"/>
                  <a:pt x="6668253" y="2988935"/>
                </a:cubicBezTo>
                <a:cubicBezTo>
                  <a:pt x="6526299" y="2980189"/>
                  <a:pt x="6372516" y="2987509"/>
                  <a:pt x="6110583" y="2988935"/>
                </a:cubicBezTo>
                <a:cubicBezTo>
                  <a:pt x="5848650" y="2990362"/>
                  <a:pt x="5645545" y="2989409"/>
                  <a:pt x="5446689" y="2988935"/>
                </a:cubicBezTo>
                <a:cubicBezTo>
                  <a:pt x="5247833" y="2988461"/>
                  <a:pt x="4876490" y="2995847"/>
                  <a:pt x="4676573" y="2988935"/>
                </a:cubicBezTo>
                <a:cubicBezTo>
                  <a:pt x="4476656" y="2982023"/>
                  <a:pt x="4259306" y="2987899"/>
                  <a:pt x="4118902" y="2988935"/>
                </a:cubicBezTo>
                <a:cubicBezTo>
                  <a:pt x="3978498" y="2989971"/>
                  <a:pt x="3652331" y="2995706"/>
                  <a:pt x="3242563" y="2988935"/>
                </a:cubicBezTo>
                <a:cubicBezTo>
                  <a:pt x="2832795" y="2982164"/>
                  <a:pt x="2826402" y="2960599"/>
                  <a:pt x="2578669" y="2988935"/>
                </a:cubicBezTo>
                <a:cubicBezTo>
                  <a:pt x="2330936" y="3017271"/>
                  <a:pt x="2307676" y="2975226"/>
                  <a:pt x="2127222" y="2988935"/>
                </a:cubicBezTo>
                <a:cubicBezTo>
                  <a:pt x="1946768" y="3002644"/>
                  <a:pt x="1628847" y="2996271"/>
                  <a:pt x="1250882" y="2988935"/>
                </a:cubicBezTo>
                <a:cubicBezTo>
                  <a:pt x="872917" y="2981599"/>
                  <a:pt x="564773" y="2991570"/>
                  <a:pt x="374543" y="2988935"/>
                </a:cubicBezTo>
                <a:cubicBezTo>
                  <a:pt x="203640" y="2978441"/>
                  <a:pt x="44893" y="2834368"/>
                  <a:pt x="0" y="2614392"/>
                </a:cubicBezTo>
                <a:cubicBezTo>
                  <a:pt x="-6172" y="2466022"/>
                  <a:pt x="21664" y="2251426"/>
                  <a:pt x="0" y="2054430"/>
                </a:cubicBezTo>
                <a:cubicBezTo>
                  <a:pt x="-21664" y="1857434"/>
                  <a:pt x="-19822" y="1724986"/>
                  <a:pt x="0" y="1472069"/>
                </a:cubicBezTo>
                <a:cubicBezTo>
                  <a:pt x="19822" y="1219152"/>
                  <a:pt x="24956" y="1014928"/>
                  <a:pt x="0" y="867310"/>
                </a:cubicBezTo>
                <a:cubicBezTo>
                  <a:pt x="-24956" y="719692"/>
                  <a:pt x="15186" y="584422"/>
                  <a:pt x="0" y="374543"/>
                </a:cubicBezTo>
                <a:close/>
              </a:path>
              <a:path w="11371382" h="2988935" stroke="0" extrusionOk="0">
                <a:moveTo>
                  <a:pt x="0" y="374543"/>
                </a:moveTo>
                <a:cubicBezTo>
                  <a:pt x="1052" y="199869"/>
                  <a:pt x="186412" y="33456"/>
                  <a:pt x="374543" y="0"/>
                </a:cubicBezTo>
                <a:cubicBezTo>
                  <a:pt x="572752" y="-9071"/>
                  <a:pt x="936749" y="-33584"/>
                  <a:pt x="1144659" y="0"/>
                </a:cubicBezTo>
                <a:cubicBezTo>
                  <a:pt x="1352569" y="33584"/>
                  <a:pt x="1416457" y="-16161"/>
                  <a:pt x="1596107" y="0"/>
                </a:cubicBezTo>
                <a:cubicBezTo>
                  <a:pt x="1775757" y="16161"/>
                  <a:pt x="1924233" y="-12709"/>
                  <a:pt x="2047555" y="0"/>
                </a:cubicBezTo>
                <a:cubicBezTo>
                  <a:pt x="2170877" y="12709"/>
                  <a:pt x="2657979" y="-21430"/>
                  <a:pt x="2817671" y="0"/>
                </a:cubicBezTo>
                <a:cubicBezTo>
                  <a:pt x="2977363" y="21430"/>
                  <a:pt x="3201970" y="-17785"/>
                  <a:pt x="3375342" y="0"/>
                </a:cubicBezTo>
                <a:cubicBezTo>
                  <a:pt x="3548714" y="17785"/>
                  <a:pt x="4005576" y="-13966"/>
                  <a:pt x="4251681" y="0"/>
                </a:cubicBezTo>
                <a:cubicBezTo>
                  <a:pt x="4497786" y="13966"/>
                  <a:pt x="4891319" y="-27134"/>
                  <a:pt x="5128020" y="0"/>
                </a:cubicBezTo>
                <a:cubicBezTo>
                  <a:pt x="5364721" y="27134"/>
                  <a:pt x="5515239" y="-9602"/>
                  <a:pt x="5898137" y="0"/>
                </a:cubicBezTo>
                <a:cubicBezTo>
                  <a:pt x="6281035" y="9602"/>
                  <a:pt x="6238456" y="6439"/>
                  <a:pt x="6349585" y="0"/>
                </a:cubicBezTo>
                <a:cubicBezTo>
                  <a:pt x="6460714" y="-6439"/>
                  <a:pt x="6531452" y="-10814"/>
                  <a:pt x="6694809" y="0"/>
                </a:cubicBezTo>
                <a:cubicBezTo>
                  <a:pt x="6858166" y="10814"/>
                  <a:pt x="7385284" y="-40358"/>
                  <a:pt x="7571149" y="0"/>
                </a:cubicBezTo>
                <a:cubicBezTo>
                  <a:pt x="7757014" y="40358"/>
                  <a:pt x="7993920" y="-27231"/>
                  <a:pt x="8235042" y="0"/>
                </a:cubicBezTo>
                <a:cubicBezTo>
                  <a:pt x="8476164" y="27231"/>
                  <a:pt x="8636676" y="14667"/>
                  <a:pt x="8898936" y="0"/>
                </a:cubicBezTo>
                <a:cubicBezTo>
                  <a:pt x="9161196" y="-14667"/>
                  <a:pt x="9226355" y="8833"/>
                  <a:pt x="9350383" y="0"/>
                </a:cubicBezTo>
                <a:cubicBezTo>
                  <a:pt x="9474411" y="-8833"/>
                  <a:pt x="9823706" y="8872"/>
                  <a:pt x="10120500" y="0"/>
                </a:cubicBezTo>
                <a:cubicBezTo>
                  <a:pt x="10417294" y="-8872"/>
                  <a:pt x="10656649" y="23381"/>
                  <a:pt x="10996839" y="0"/>
                </a:cubicBezTo>
                <a:cubicBezTo>
                  <a:pt x="11220759" y="-35395"/>
                  <a:pt x="11396169" y="200178"/>
                  <a:pt x="11371382" y="374543"/>
                </a:cubicBezTo>
                <a:cubicBezTo>
                  <a:pt x="11382697" y="521952"/>
                  <a:pt x="11376254" y="636336"/>
                  <a:pt x="11371382" y="867310"/>
                </a:cubicBezTo>
                <a:cubicBezTo>
                  <a:pt x="11366510" y="1098284"/>
                  <a:pt x="11358150" y="1295630"/>
                  <a:pt x="11371382" y="1449671"/>
                </a:cubicBezTo>
                <a:cubicBezTo>
                  <a:pt x="11384614" y="1603712"/>
                  <a:pt x="11373821" y="1832382"/>
                  <a:pt x="11371382" y="1987234"/>
                </a:cubicBezTo>
                <a:cubicBezTo>
                  <a:pt x="11368943" y="2142086"/>
                  <a:pt x="11377135" y="2321366"/>
                  <a:pt x="11371382" y="2614392"/>
                </a:cubicBezTo>
                <a:cubicBezTo>
                  <a:pt x="11376004" y="2831281"/>
                  <a:pt x="11166623" y="2975000"/>
                  <a:pt x="10996839" y="2988935"/>
                </a:cubicBezTo>
                <a:cubicBezTo>
                  <a:pt x="10754317" y="2951923"/>
                  <a:pt x="10416906" y="3021737"/>
                  <a:pt x="10226723" y="2988935"/>
                </a:cubicBezTo>
                <a:cubicBezTo>
                  <a:pt x="10036540" y="2956133"/>
                  <a:pt x="9777524" y="2991612"/>
                  <a:pt x="9350383" y="2988935"/>
                </a:cubicBezTo>
                <a:cubicBezTo>
                  <a:pt x="8923242" y="2986258"/>
                  <a:pt x="8735658" y="3009422"/>
                  <a:pt x="8474044" y="2988935"/>
                </a:cubicBezTo>
                <a:cubicBezTo>
                  <a:pt x="8212430" y="2968448"/>
                  <a:pt x="8158584" y="2980819"/>
                  <a:pt x="7916373" y="2988935"/>
                </a:cubicBezTo>
                <a:cubicBezTo>
                  <a:pt x="7674162" y="2997051"/>
                  <a:pt x="7708932" y="3001323"/>
                  <a:pt x="7571149" y="2988935"/>
                </a:cubicBezTo>
                <a:cubicBezTo>
                  <a:pt x="7433366" y="2976547"/>
                  <a:pt x="7242876" y="2986110"/>
                  <a:pt x="7119701" y="2988935"/>
                </a:cubicBezTo>
                <a:cubicBezTo>
                  <a:pt x="6996526" y="2991760"/>
                  <a:pt x="6840121" y="2984037"/>
                  <a:pt x="6668253" y="2988935"/>
                </a:cubicBezTo>
                <a:cubicBezTo>
                  <a:pt x="6496385" y="2993833"/>
                  <a:pt x="6211417" y="3011027"/>
                  <a:pt x="5898137" y="2988935"/>
                </a:cubicBezTo>
                <a:cubicBezTo>
                  <a:pt x="5584857" y="2966843"/>
                  <a:pt x="5632461" y="2980549"/>
                  <a:pt x="5552912" y="2988935"/>
                </a:cubicBezTo>
                <a:cubicBezTo>
                  <a:pt x="5473363" y="2997321"/>
                  <a:pt x="5255642" y="2976923"/>
                  <a:pt x="5101465" y="2988935"/>
                </a:cubicBezTo>
                <a:cubicBezTo>
                  <a:pt x="4947288" y="3000947"/>
                  <a:pt x="4560166" y="2960636"/>
                  <a:pt x="4225125" y="2988935"/>
                </a:cubicBezTo>
                <a:cubicBezTo>
                  <a:pt x="3890084" y="3017234"/>
                  <a:pt x="3954684" y="3005084"/>
                  <a:pt x="3879901" y="2988935"/>
                </a:cubicBezTo>
                <a:cubicBezTo>
                  <a:pt x="3805118" y="2972786"/>
                  <a:pt x="3680755" y="2972823"/>
                  <a:pt x="3534676" y="2988935"/>
                </a:cubicBezTo>
                <a:cubicBezTo>
                  <a:pt x="3388597" y="3005047"/>
                  <a:pt x="3343970" y="2980399"/>
                  <a:pt x="3189451" y="2988935"/>
                </a:cubicBezTo>
                <a:cubicBezTo>
                  <a:pt x="3034933" y="2997471"/>
                  <a:pt x="2684586" y="2993034"/>
                  <a:pt x="2525558" y="2988935"/>
                </a:cubicBezTo>
                <a:cubicBezTo>
                  <a:pt x="2366530" y="2984836"/>
                  <a:pt x="2146389" y="2986558"/>
                  <a:pt x="1861664" y="2988935"/>
                </a:cubicBezTo>
                <a:cubicBezTo>
                  <a:pt x="1576939" y="2991312"/>
                  <a:pt x="1485031" y="3021981"/>
                  <a:pt x="1197771" y="2988935"/>
                </a:cubicBezTo>
                <a:cubicBezTo>
                  <a:pt x="910511" y="2955889"/>
                  <a:pt x="748951" y="3007039"/>
                  <a:pt x="374543" y="2988935"/>
                </a:cubicBezTo>
                <a:cubicBezTo>
                  <a:pt x="196307" y="3022877"/>
                  <a:pt x="-22967" y="2832128"/>
                  <a:pt x="0" y="2614392"/>
                </a:cubicBezTo>
                <a:cubicBezTo>
                  <a:pt x="-10186" y="2451687"/>
                  <a:pt x="-2447" y="2244931"/>
                  <a:pt x="0" y="2054430"/>
                </a:cubicBezTo>
                <a:cubicBezTo>
                  <a:pt x="2447" y="1863929"/>
                  <a:pt x="-6766" y="1746250"/>
                  <a:pt x="0" y="1494468"/>
                </a:cubicBezTo>
                <a:cubicBezTo>
                  <a:pt x="6766" y="1242686"/>
                  <a:pt x="25634" y="1125502"/>
                  <a:pt x="0" y="956904"/>
                </a:cubicBezTo>
                <a:cubicBezTo>
                  <a:pt x="-25634" y="788306"/>
                  <a:pt x="-5136" y="613869"/>
                  <a:pt x="0" y="37454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Mẹ tôi âu yếm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nắm tay tôi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dẫn đi trên con đường làng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dài và hẹp</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527397E-B447-932D-FFA7-0202715F621C}"/>
              </a:ext>
            </a:extLst>
          </p:cNvPr>
          <p:cNvPicPr>
            <a:picLocks noChangeAspect="1"/>
          </p:cNvPicPr>
          <p:nvPr/>
        </p:nvPicPr>
        <p:blipFill>
          <a:blip r:embed="rId2"/>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3077820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BB52C5B1-CA58-4235-AA9E-8480A629C0FE}"/>
              </a:ext>
            </a:extLst>
          </p:cNvPr>
          <p:cNvGrpSpPr/>
          <p:nvPr/>
        </p:nvGrpSpPr>
        <p:grpSpPr>
          <a:xfrm>
            <a:off x="0" y="0"/>
            <a:ext cx="12192000" cy="6950242"/>
            <a:chOff x="0" y="0"/>
            <a:chExt cx="12192000" cy="6950242"/>
          </a:xfrm>
        </p:grpSpPr>
        <p:sp>
          <p:nvSpPr>
            <p:cNvPr id="61" name="矩形 60">
              <a:extLst>
                <a:ext uri="{FF2B5EF4-FFF2-40B4-BE49-F238E27FC236}">
                  <a16:creationId xmlns:a16="http://schemas.microsoft.com/office/drawing/2014/main" id="{2E399532-FB3E-4359-B296-1838C6C4AA94}"/>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grpSp>
          <p:nvGrpSpPr>
            <p:cNvPr id="62" name="组合 61">
              <a:extLst>
                <a:ext uri="{FF2B5EF4-FFF2-40B4-BE49-F238E27FC236}">
                  <a16:creationId xmlns:a16="http://schemas.microsoft.com/office/drawing/2014/main" id="{C51AA3A4-39E4-4758-B9ED-46F9B2BA5B7B}"/>
                </a:ext>
              </a:extLst>
            </p:cNvPr>
            <p:cNvGrpSpPr/>
            <p:nvPr/>
          </p:nvGrpSpPr>
          <p:grpSpPr>
            <a:xfrm flipV="1">
              <a:off x="0" y="10751"/>
              <a:ext cx="12191999" cy="2326243"/>
              <a:chOff x="1" y="4546271"/>
              <a:chExt cx="12191999" cy="2326243"/>
            </a:xfrm>
          </p:grpSpPr>
          <p:sp>
            <p:nvSpPr>
              <p:cNvPr id="63" name="任意多边形 34">
                <a:extLst>
                  <a:ext uri="{FF2B5EF4-FFF2-40B4-BE49-F238E27FC236}">
                    <a16:creationId xmlns:a16="http://schemas.microsoft.com/office/drawing/2014/main" id="{7FA27B4A-3963-4F6E-A692-D984099AF5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cs typeface="+mn-ea"/>
                  <a:sym typeface="+mn-lt"/>
                </a:endParaRPr>
              </a:p>
            </p:txBody>
          </p:sp>
          <p:sp>
            <p:nvSpPr>
              <p:cNvPr id="64" name="任意多边形 35">
                <a:extLst>
                  <a:ext uri="{FF2B5EF4-FFF2-40B4-BE49-F238E27FC236}">
                    <a16:creationId xmlns:a16="http://schemas.microsoft.com/office/drawing/2014/main" id="{ACC715B9-272A-4FE4-8288-847F5CCD34C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grpSp>
      </p:grpSp>
      <p:grpSp>
        <p:nvGrpSpPr>
          <p:cNvPr id="16" name="组合 15">
            <a:extLst>
              <a:ext uri="{FF2B5EF4-FFF2-40B4-BE49-F238E27FC236}">
                <a16:creationId xmlns:a16="http://schemas.microsoft.com/office/drawing/2014/main" id="{DA2D76E1-00FF-44F1-BCF1-466B9A2F7C83}"/>
              </a:ext>
            </a:extLst>
          </p:cNvPr>
          <p:cNvGrpSpPr/>
          <p:nvPr/>
        </p:nvGrpSpPr>
        <p:grpSpPr>
          <a:xfrm>
            <a:off x="-37341" y="4201983"/>
            <a:ext cx="4158451" cy="3922078"/>
            <a:chOff x="1" y="2254153"/>
            <a:chExt cx="5107864" cy="4817525"/>
          </a:xfrm>
        </p:grpSpPr>
        <p:grpSp>
          <p:nvGrpSpPr>
            <p:cNvPr id="7" name="组合 6">
              <a:extLst>
                <a:ext uri="{FF2B5EF4-FFF2-40B4-BE49-F238E27FC236}">
                  <a16:creationId xmlns:a16="http://schemas.microsoft.com/office/drawing/2014/main" id="{6DFFC158-4522-4F55-909A-E279E1FB1A85}"/>
                </a:ext>
              </a:extLst>
            </p:cNvPr>
            <p:cNvGrpSpPr/>
            <p:nvPr/>
          </p:nvGrpSpPr>
          <p:grpSpPr>
            <a:xfrm>
              <a:off x="270168" y="2254153"/>
              <a:ext cx="4817525" cy="4817525"/>
              <a:chOff x="3051715" y="1629522"/>
              <a:chExt cx="7107908" cy="7107908"/>
            </a:xfrm>
          </p:grpSpPr>
          <p:sp>
            <p:nvSpPr>
              <p:cNvPr id="8" name="弧形 7">
                <a:extLst>
                  <a:ext uri="{FF2B5EF4-FFF2-40B4-BE49-F238E27FC236}">
                    <a16:creationId xmlns:a16="http://schemas.microsoft.com/office/drawing/2014/main" id="{DF45A35E-335E-4D70-8D59-9A2BADE62C27}"/>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 name="弧形 8">
                <a:extLst>
                  <a:ext uri="{FF2B5EF4-FFF2-40B4-BE49-F238E27FC236}">
                    <a16:creationId xmlns:a16="http://schemas.microsoft.com/office/drawing/2014/main" id="{828A2745-5A88-478C-975D-0C8E366BEAC0}"/>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弧形 9">
                <a:extLst>
                  <a:ext uri="{FF2B5EF4-FFF2-40B4-BE49-F238E27FC236}">
                    <a16:creationId xmlns:a16="http://schemas.microsoft.com/office/drawing/2014/main" id="{B18BB69B-D0AF-4283-9662-1D1BED3B92B3}"/>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 name="弧形 10">
                <a:extLst>
                  <a:ext uri="{FF2B5EF4-FFF2-40B4-BE49-F238E27FC236}">
                    <a16:creationId xmlns:a16="http://schemas.microsoft.com/office/drawing/2014/main" id="{18478F12-925E-4A47-8B55-F7D178B1FDED}"/>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弧形 11">
                <a:extLst>
                  <a:ext uri="{FF2B5EF4-FFF2-40B4-BE49-F238E27FC236}">
                    <a16:creationId xmlns:a16="http://schemas.microsoft.com/office/drawing/2014/main" id="{B61421CF-5B9E-4DC5-A508-FAEE7F343496}"/>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 name="任意多边形 82">
              <a:extLst>
                <a:ext uri="{FF2B5EF4-FFF2-40B4-BE49-F238E27FC236}">
                  <a16:creationId xmlns:a16="http://schemas.microsoft.com/office/drawing/2014/main" id="{06F2EB33-EE1D-4C17-A2D0-9EBD9967737D}"/>
                </a:ext>
              </a:extLst>
            </p:cNvPr>
            <p:cNvSpPr/>
            <p:nvPr/>
          </p:nvSpPr>
          <p:spPr>
            <a:xfrm rot="5400000">
              <a:off x="1039729" y="2363874"/>
              <a:ext cx="1705143" cy="3784599"/>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4BC29B69-6720-45EB-8B31-403DC7491033}"/>
                </a:ext>
              </a:extLst>
            </p:cNvPr>
            <p:cNvGrpSpPr/>
            <p:nvPr/>
          </p:nvGrpSpPr>
          <p:grpSpPr>
            <a:xfrm flipH="1">
              <a:off x="2693444" y="3895574"/>
              <a:ext cx="2414421" cy="1514317"/>
              <a:chOff x="594424" y="1153191"/>
              <a:chExt cx="2605976" cy="1634460"/>
            </a:xfrm>
          </p:grpSpPr>
          <p:sp>
            <p:nvSpPr>
              <p:cNvPr id="5" name="任意多边形 9">
                <a:extLst>
                  <a:ext uri="{FF2B5EF4-FFF2-40B4-BE49-F238E27FC236}">
                    <a16:creationId xmlns:a16="http://schemas.microsoft.com/office/drawing/2014/main" id="{7D8A14E4-3DE5-4F1F-BDFB-CF50FF21563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10">
                <a:extLst>
                  <a:ext uri="{FF2B5EF4-FFF2-40B4-BE49-F238E27FC236}">
                    <a16:creationId xmlns:a16="http://schemas.microsoft.com/office/drawing/2014/main" id="{31FFED40-E940-4FB6-B427-6A9911EF70FF}"/>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 name="组合 12">
              <a:extLst>
                <a:ext uri="{FF2B5EF4-FFF2-40B4-BE49-F238E27FC236}">
                  <a16:creationId xmlns:a16="http://schemas.microsoft.com/office/drawing/2014/main" id="{9AC5C99D-B1BF-4087-B1D6-8C324A6C2302}"/>
                </a:ext>
              </a:extLst>
            </p:cNvPr>
            <p:cNvGrpSpPr/>
            <p:nvPr/>
          </p:nvGrpSpPr>
          <p:grpSpPr>
            <a:xfrm>
              <a:off x="1541025" y="3630514"/>
              <a:ext cx="1172591" cy="1179462"/>
              <a:chOff x="1267237" y="4149067"/>
              <a:chExt cx="1172591" cy="1179462"/>
            </a:xfrm>
          </p:grpSpPr>
          <p:sp>
            <p:nvSpPr>
              <p:cNvPr id="14" name="五角星 2">
                <a:extLst>
                  <a:ext uri="{FF2B5EF4-FFF2-40B4-BE49-F238E27FC236}">
                    <a16:creationId xmlns:a16="http://schemas.microsoft.com/office/drawing/2014/main" id="{03041C0C-385C-4314-BC67-903087B3D4B4}"/>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5E1FFDD8-5F37-41A6-A28C-43B9301150F8}"/>
                  </a:ext>
                </a:extLst>
              </p:cNvPr>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grpSp>
      <p:sp>
        <p:nvSpPr>
          <p:cNvPr id="51" name="Text Placeholder 7">
            <a:extLst>
              <a:ext uri="{FF2B5EF4-FFF2-40B4-BE49-F238E27FC236}">
                <a16:creationId xmlns:a16="http://schemas.microsoft.com/office/drawing/2014/main" id="{23961E65-8609-48B0-B801-F909A5978238}"/>
              </a:ext>
            </a:extLst>
          </p:cNvPr>
          <p:cNvSpPr txBox="1">
            <a:spLocks/>
          </p:cNvSpPr>
          <p:nvPr/>
        </p:nvSpPr>
        <p:spPr>
          <a:xfrm>
            <a:off x="9003059" y="2201791"/>
            <a:ext cx="2657466" cy="71352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Đọc</a:t>
            </a:r>
            <a:r>
              <a:rPr lang="en-US" altLang="zh-CN" sz="2800" dirty="0">
                <a:solidFill>
                  <a:schemeClr val="tx1"/>
                </a:solidFill>
                <a:effectLst>
                  <a:outerShdw blurRad="38100" dist="38100" dir="2700000" algn="tl">
                    <a:srgbClr val="000000">
                      <a:alpha val="43137"/>
                    </a:srgbClr>
                  </a:outerShdw>
                </a:effectLst>
                <a:latin typeface="+mn-lt"/>
                <a:cs typeface="+mn-ea"/>
                <a:sym typeface="+mn-lt"/>
              </a:rPr>
              <a:t> </a:t>
            </a:r>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đúng</a:t>
            </a:r>
            <a:endParaRPr lang="zh-CN" altLang="en-US" sz="2800" dirty="0">
              <a:solidFill>
                <a:schemeClr val="tx1"/>
              </a:solidFill>
              <a:effectLst>
                <a:outerShdw blurRad="38100" dist="38100" dir="2700000" algn="tl">
                  <a:srgbClr val="000000">
                    <a:alpha val="43137"/>
                  </a:srgbClr>
                </a:outerShdw>
              </a:effectLst>
              <a:latin typeface="+mn-lt"/>
              <a:cs typeface="+mn-ea"/>
              <a:sym typeface="+mn-lt"/>
            </a:endParaRPr>
          </a:p>
        </p:txBody>
      </p:sp>
      <p:grpSp>
        <p:nvGrpSpPr>
          <p:cNvPr id="2" name="组合 1">
            <a:extLst>
              <a:ext uri="{FF2B5EF4-FFF2-40B4-BE49-F238E27FC236}">
                <a16:creationId xmlns:a16="http://schemas.microsoft.com/office/drawing/2014/main" id="{8F9F4251-7688-48DE-A3E3-90D5F8B77CDB}"/>
              </a:ext>
            </a:extLst>
          </p:cNvPr>
          <p:cNvGrpSpPr/>
          <p:nvPr/>
        </p:nvGrpSpPr>
        <p:grpSpPr>
          <a:xfrm>
            <a:off x="7191869" y="2290488"/>
            <a:ext cx="1008184" cy="959468"/>
            <a:chOff x="5309123" y="1546522"/>
            <a:chExt cx="1180837" cy="1183131"/>
          </a:xfrm>
        </p:grpSpPr>
        <p:grpSp>
          <p:nvGrpSpPr>
            <p:cNvPr id="25" name="组合 24">
              <a:extLst>
                <a:ext uri="{FF2B5EF4-FFF2-40B4-BE49-F238E27FC236}">
                  <a16:creationId xmlns:a16="http://schemas.microsoft.com/office/drawing/2014/main" id="{969A9CFE-2807-41F7-A3FF-424C87053566}"/>
                </a:ext>
              </a:extLst>
            </p:cNvPr>
            <p:cNvGrpSpPr/>
            <p:nvPr/>
          </p:nvGrpSpPr>
          <p:grpSpPr>
            <a:xfrm>
              <a:off x="5309123" y="1546522"/>
              <a:ext cx="1180837" cy="1183131"/>
              <a:chOff x="11934016" y="4450536"/>
              <a:chExt cx="1601919" cy="1605030"/>
            </a:xfrm>
          </p:grpSpPr>
          <p:sp>
            <p:nvSpPr>
              <p:cNvPr id="26" name="椭圆 25">
                <a:extLst>
                  <a:ext uri="{FF2B5EF4-FFF2-40B4-BE49-F238E27FC236}">
                    <a16:creationId xmlns:a16="http://schemas.microsoft.com/office/drawing/2014/main" id="{1D716C6A-E05B-4794-839B-5FD1591E49A3}"/>
                  </a:ext>
                </a:extLst>
              </p:cNvPr>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8C73BE24-8158-4B96-A64B-03BDD138CA5B}"/>
                  </a:ext>
                </a:extLst>
              </p:cNvPr>
              <p:cNvGrpSpPr/>
              <p:nvPr/>
            </p:nvGrpSpPr>
            <p:grpSpPr>
              <a:xfrm>
                <a:off x="11938926" y="4458557"/>
                <a:ext cx="1597009" cy="1597009"/>
                <a:chOff x="9437178" y="1562958"/>
                <a:chExt cx="1597009" cy="1597009"/>
              </a:xfrm>
            </p:grpSpPr>
            <p:sp>
              <p:nvSpPr>
                <p:cNvPr id="29" name="椭圆 28">
                  <a:extLst>
                    <a:ext uri="{FF2B5EF4-FFF2-40B4-BE49-F238E27FC236}">
                      <a16:creationId xmlns:a16="http://schemas.microsoft.com/office/drawing/2014/main" id="{61C90D25-21E0-4BA4-9047-A0E88996D557}"/>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758CF67A-BA19-4115-A667-33AB1EDBD491}"/>
                    </a:ext>
                  </a:extLst>
                </p:cNvPr>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弧形 30">
                  <a:extLst>
                    <a:ext uri="{FF2B5EF4-FFF2-40B4-BE49-F238E27FC236}">
                      <a16:creationId xmlns:a16="http://schemas.microsoft.com/office/drawing/2014/main" id="{F97DB2A3-5C0D-4A3C-B308-DC538BCB2A67}"/>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弧形 31">
                  <a:extLst>
                    <a:ext uri="{FF2B5EF4-FFF2-40B4-BE49-F238E27FC236}">
                      <a16:creationId xmlns:a16="http://schemas.microsoft.com/office/drawing/2014/main" id="{90EFF0C6-5BB8-4AA8-B000-8F741C5C681B}"/>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8" name="TextBox 10">
                <a:extLst>
                  <a:ext uri="{FF2B5EF4-FFF2-40B4-BE49-F238E27FC236}">
                    <a16:creationId xmlns:a16="http://schemas.microsoft.com/office/drawing/2014/main" id="{75CF8972-60A9-4A7E-98B3-C4A7BC06292C}"/>
                  </a:ext>
                </a:extLst>
              </p:cNvPr>
              <p:cNvSpPr txBox="1"/>
              <p:nvPr/>
            </p:nvSpPr>
            <p:spPr>
              <a:xfrm>
                <a:off x="12661712" y="4688518"/>
                <a:ext cx="250604" cy="626293"/>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endParaRPr lang="en-US" altLang="zh-CN" sz="2400" b="1" dirty="0">
                  <a:solidFill>
                    <a:schemeClr val="bg1"/>
                  </a:solidFill>
                  <a:effectLst>
                    <a:outerShdw blurRad="50800" dist="38100" algn="l" rotWithShape="0">
                      <a:prstClr val="black">
                        <a:alpha val="40000"/>
                      </a:prstClr>
                    </a:outerShdw>
                  </a:effectLst>
                  <a:cs typeface="+mn-ea"/>
                  <a:sym typeface="+mn-lt"/>
                </a:endParaRPr>
              </a:p>
            </p:txBody>
          </p:sp>
        </p:grpSp>
        <p:sp>
          <p:nvSpPr>
            <p:cNvPr id="57" name="文本框 56">
              <a:extLst>
                <a:ext uri="{FF2B5EF4-FFF2-40B4-BE49-F238E27FC236}">
                  <a16:creationId xmlns:a16="http://schemas.microsoft.com/office/drawing/2014/main" id="{74712642-9C62-4E19-B2AF-458496D728A9}"/>
                </a:ext>
              </a:extLst>
            </p:cNvPr>
            <p:cNvSpPr txBox="1"/>
            <p:nvPr/>
          </p:nvSpPr>
          <p:spPr>
            <a:xfrm>
              <a:off x="5636419" y="1874667"/>
              <a:ext cx="582212" cy="523220"/>
            </a:xfrm>
            <a:prstGeom prst="rect">
              <a:avLst/>
            </a:prstGeom>
            <a:noFill/>
          </p:spPr>
          <p:txBody>
            <a:bodyPr wrap="none" rtlCol="0">
              <a:spAutoFit/>
            </a:bodyPr>
            <a:lstStyle/>
            <a:p>
              <a:pPr algn="ct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grpSp>
        <p:nvGrpSpPr>
          <p:cNvPr id="33" name="组合 32">
            <a:extLst>
              <a:ext uri="{FF2B5EF4-FFF2-40B4-BE49-F238E27FC236}">
                <a16:creationId xmlns:a16="http://schemas.microsoft.com/office/drawing/2014/main" id="{82F650F5-4E94-4308-AF77-71C863A75D1D}"/>
              </a:ext>
            </a:extLst>
          </p:cNvPr>
          <p:cNvGrpSpPr/>
          <p:nvPr/>
        </p:nvGrpSpPr>
        <p:grpSpPr>
          <a:xfrm>
            <a:off x="7146162" y="3726689"/>
            <a:ext cx="1041976" cy="967908"/>
            <a:chOff x="5316829" y="3164741"/>
            <a:chExt cx="1220417" cy="1193539"/>
          </a:xfrm>
        </p:grpSpPr>
        <p:grpSp>
          <p:nvGrpSpPr>
            <p:cNvPr id="42" name="组合 41">
              <a:extLst>
                <a:ext uri="{FF2B5EF4-FFF2-40B4-BE49-F238E27FC236}">
                  <a16:creationId xmlns:a16="http://schemas.microsoft.com/office/drawing/2014/main" id="{6CC60285-E3EF-4448-9537-C0CAC02D14FD}"/>
                </a:ext>
              </a:extLst>
            </p:cNvPr>
            <p:cNvGrpSpPr/>
            <p:nvPr/>
          </p:nvGrpSpPr>
          <p:grpSpPr>
            <a:xfrm>
              <a:off x="5316829" y="3164741"/>
              <a:ext cx="1220417" cy="1193539"/>
              <a:chOff x="6204695" y="728767"/>
              <a:chExt cx="1655611" cy="1619149"/>
            </a:xfrm>
          </p:grpSpPr>
          <p:sp>
            <p:nvSpPr>
              <p:cNvPr id="43" name="椭圆 42">
                <a:extLst>
                  <a:ext uri="{FF2B5EF4-FFF2-40B4-BE49-F238E27FC236}">
                    <a16:creationId xmlns:a16="http://schemas.microsoft.com/office/drawing/2014/main" id="{857F790F-2CD9-4717-BF6D-8AB3F392E987}"/>
                  </a:ext>
                </a:extLst>
              </p:cNvPr>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a:extLst>
                  <a:ext uri="{FF2B5EF4-FFF2-40B4-BE49-F238E27FC236}">
                    <a16:creationId xmlns:a16="http://schemas.microsoft.com/office/drawing/2014/main" id="{91E93910-9855-4AF5-BFA8-136BE67B9159}"/>
                  </a:ext>
                </a:extLst>
              </p:cNvPr>
              <p:cNvGrpSpPr/>
              <p:nvPr/>
            </p:nvGrpSpPr>
            <p:grpSpPr>
              <a:xfrm>
                <a:off x="6204695" y="739900"/>
                <a:ext cx="1655611" cy="1608016"/>
                <a:chOff x="6092400" y="4782511"/>
                <a:chExt cx="1655611" cy="1608016"/>
              </a:xfrm>
            </p:grpSpPr>
            <p:grpSp>
              <p:nvGrpSpPr>
                <p:cNvPr id="45" name="组合 44">
                  <a:extLst>
                    <a:ext uri="{FF2B5EF4-FFF2-40B4-BE49-F238E27FC236}">
                      <a16:creationId xmlns:a16="http://schemas.microsoft.com/office/drawing/2014/main" id="{39DA0465-C669-4ECD-BDD7-F8159E0F27E9}"/>
                    </a:ext>
                  </a:extLst>
                </p:cNvPr>
                <p:cNvGrpSpPr/>
                <p:nvPr/>
              </p:nvGrpSpPr>
              <p:grpSpPr>
                <a:xfrm>
                  <a:off x="6092400" y="4782511"/>
                  <a:ext cx="1597009" cy="1608016"/>
                  <a:chOff x="9437178" y="1566069"/>
                  <a:chExt cx="1597009" cy="1608016"/>
                </a:xfrm>
              </p:grpSpPr>
              <p:sp>
                <p:nvSpPr>
                  <p:cNvPr id="47" name="椭圆 46">
                    <a:extLst>
                      <a:ext uri="{FF2B5EF4-FFF2-40B4-BE49-F238E27FC236}">
                        <a16:creationId xmlns:a16="http://schemas.microsoft.com/office/drawing/2014/main" id="{C139388D-AA64-446A-B7C4-494DD7ED4620}"/>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D3552BC3-FEDF-4B42-B263-B9A69BA80113}"/>
                      </a:ext>
                    </a:extLst>
                  </p:cNvPr>
                  <p:cNvSpPr/>
                  <p:nvPr/>
                </p:nvSpPr>
                <p:spPr>
                  <a:xfrm>
                    <a:off x="9440289" y="1580187"/>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弧形 48">
                    <a:extLst>
                      <a:ext uri="{FF2B5EF4-FFF2-40B4-BE49-F238E27FC236}">
                        <a16:creationId xmlns:a16="http://schemas.microsoft.com/office/drawing/2014/main" id="{81C192A7-B1A4-445E-A423-07213A7C5A8C}"/>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弧形 49">
                    <a:extLst>
                      <a:ext uri="{FF2B5EF4-FFF2-40B4-BE49-F238E27FC236}">
                        <a16:creationId xmlns:a16="http://schemas.microsoft.com/office/drawing/2014/main" id="{FB7172B0-32D1-4FCE-8985-311AAD9C2836}"/>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6" name="TextBox 322">
                  <a:extLst>
                    <a:ext uri="{FF2B5EF4-FFF2-40B4-BE49-F238E27FC236}">
                      <a16:creationId xmlns:a16="http://schemas.microsoft.com/office/drawing/2014/main" id="{DC458FF7-C3C4-48E9-8B35-A1539B2D6CFA}"/>
                    </a:ext>
                  </a:extLst>
                </p:cNvPr>
                <p:cNvSpPr txBox="1"/>
                <p:nvPr/>
              </p:nvSpPr>
              <p:spPr>
                <a:xfrm>
                  <a:off x="6385137" y="4960093"/>
                  <a:ext cx="1362874" cy="626293"/>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endParaRPr lang="en-US" altLang="zh-CN" sz="2400" dirty="0">
                    <a:solidFill>
                      <a:schemeClr val="bg1"/>
                    </a:solidFill>
                    <a:latin typeface="+mn-lt"/>
                    <a:ea typeface="+mn-ea"/>
                    <a:cs typeface="+mn-ea"/>
                    <a:sym typeface="+mn-lt"/>
                  </a:endParaRPr>
                </a:p>
              </p:txBody>
            </p:sp>
          </p:grpSp>
        </p:grpSp>
        <p:sp>
          <p:nvSpPr>
            <p:cNvPr id="58" name="文本框 57">
              <a:extLst>
                <a:ext uri="{FF2B5EF4-FFF2-40B4-BE49-F238E27FC236}">
                  <a16:creationId xmlns:a16="http://schemas.microsoft.com/office/drawing/2014/main" id="{C62932E6-B389-44D5-B9AD-F603A6ACE45B}"/>
                </a:ext>
              </a:extLst>
            </p:cNvPr>
            <p:cNvSpPr txBox="1"/>
            <p:nvPr/>
          </p:nvSpPr>
          <p:spPr>
            <a:xfrm>
              <a:off x="5636419" y="3500267"/>
              <a:ext cx="582212" cy="523220"/>
            </a:xfrm>
            <a:prstGeom prst="rect">
              <a:avLst/>
            </a:prstGeom>
            <a:noFill/>
          </p:spPr>
          <p:txBody>
            <a:bodyPr wrap="none" rtlCol="0">
              <a:spAutoFit/>
            </a:bodyPr>
            <a:lstStyle/>
            <a:p>
              <a:pPr algn="ctr"/>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grpSp>
        <p:nvGrpSpPr>
          <p:cNvPr id="34" name="组合 33">
            <a:extLst>
              <a:ext uri="{FF2B5EF4-FFF2-40B4-BE49-F238E27FC236}">
                <a16:creationId xmlns:a16="http://schemas.microsoft.com/office/drawing/2014/main" id="{6E98E869-40D9-40CB-BDB5-39EBD90CA825}"/>
              </a:ext>
            </a:extLst>
          </p:cNvPr>
          <p:cNvGrpSpPr/>
          <p:nvPr/>
        </p:nvGrpSpPr>
        <p:grpSpPr>
          <a:xfrm>
            <a:off x="7176514" y="5075428"/>
            <a:ext cx="1005095" cy="969058"/>
            <a:chOff x="5327184" y="4853017"/>
            <a:chExt cx="1177219" cy="1194956"/>
          </a:xfrm>
        </p:grpSpPr>
        <p:grpSp>
          <p:nvGrpSpPr>
            <p:cNvPr id="17" name="组合 16">
              <a:extLst>
                <a:ext uri="{FF2B5EF4-FFF2-40B4-BE49-F238E27FC236}">
                  <a16:creationId xmlns:a16="http://schemas.microsoft.com/office/drawing/2014/main" id="{E9C343AB-1362-455A-B9B7-6329A3EECB9A}"/>
                </a:ext>
              </a:extLst>
            </p:cNvPr>
            <p:cNvGrpSpPr/>
            <p:nvPr/>
          </p:nvGrpSpPr>
          <p:grpSpPr>
            <a:xfrm>
              <a:off x="5327184" y="4853017"/>
              <a:ext cx="1177219" cy="1194956"/>
              <a:chOff x="9272337" y="-1404832"/>
              <a:chExt cx="1597009" cy="1621072"/>
            </a:xfrm>
          </p:grpSpPr>
          <p:sp>
            <p:nvSpPr>
              <p:cNvPr id="18" name="椭圆 17">
                <a:extLst>
                  <a:ext uri="{FF2B5EF4-FFF2-40B4-BE49-F238E27FC236}">
                    <a16:creationId xmlns:a16="http://schemas.microsoft.com/office/drawing/2014/main" id="{D0D712E1-09E0-4A49-BAF8-B86A40519A3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id="{D4E9B230-3516-4891-9271-7E125F67D834}"/>
                  </a:ext>
                </a:extLst>
              </p:cNvPr>
              <p:cNvGrpSpPr/>
              <p:nvPr/>
            </p:nvGrpSpPr>
            <p:grpSpPr>
              <a:xfrm>
                <a:off x="9272337" y="-1404832"/>
                <a:ext cx="1597009" cy="1597009"/>
                <a:chOff x="9437178" y="1562958"/>
                <a:chExt cx="1597009" cy="1597009"/>
              </a:xfrm>
            </p:grpSpPr>
            <p:sp>
              <p:nvSpPr>
                <p:cNvPr id="21" name="椭圆 20">
                  <a:extLst>
                    <a:ext uri="{FF2B5EF4-FFF2-40B4-BE49-F238E27FC236}">
                      <a16:creationId xmlns:a16="http://schemas.microsoft.com/office/drawing/2014/main" id="{CCAB1DB4-AE1D-48F8-A501-920DE2760322}"/>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AAF5E99F-D381-439B-A596-C9B4CB425BB3}"/>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弧形 22">
                  <a:extLst>
                    <a:ext uri="{FF2B5EF4-FFF2-40B4-BE49-F238E27FC236}">
                      <a16:creationId xmlns:a16="http://schemas.microsoft.com/office/drawing/2014/main" id="{AFE316C2-B9E8-4DE6-BBC6-C47753F6FEBC}"/>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弧形 23">
                  <a:extLst>
                    <a:ext uri="{FF2B5EF4-FFF2-40B4-BE49-F238E27FC236}">
                      <a16:creationId xmlns:a16="http://schemas.microsoft.com/office/drawing/2014/main" id="{FB049AE7-FEB1-4C3D-9E25-936233850112}"/>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0" name="TextBox 1">
                <a:extLst>
                  <a:ext uri="{FF2B5EF4-FFF2-40B4-BE49-F238E27FC236}">
                    <a16:creationId xmlns:a16="http://schemas.microsoft.com/office/drawing/2014/main" id="{95456B26-C5C8-450E-8550-393928C6D744}"/>
                  </a:ext>
                </a:extLst>
              </p:cNvPr>
              <p:cNvSpPr txBox="1"/>
              <p:nvPr/>
            </p:nvSpPr>
            <p:spPr>
              <a:xfrm>
                <a:off x="9541021" y="-1197528"/>
                <a:ext cx="1286735" cy="626293"/>
              </a:xfrm>
              <a:prstGeom prst="rect">
                <a:avLst/>
              </a:prstGeom>
              <a:noFill/>
              <a:effectLst/>
            </p:spPr>
            <p:txBody>
              <a:bodyPr wrap="square" rtlCol="0">
                <a:spAutoFit/>
              </a:bodyPr>
              <a:lstStyle/>
              <a:p>
                <a:endParaRPr lang="en-US" altLang="zh-CN" sz="2400" b="1" dirty="0">
                  <a:solidFill>
                    <a:srgbClr val="FFFF00"/>
                  </a:solidFill>
                  <a:effectLst>
                    <a:outerShdw blurRad="177800" dist="50800" dir="16620000" sx="93000" sy="93000" rotWithShape="0">
                      <a:srgbClr val="20B6BE"/>
                    </a:outerShdw>
                  </a:effectLst>
                  <a:cs typeface="+mn-ea"/>
                  <a:sym typeface="+mn-lt"/>
                </a:endParaRPr>
              </a:p>
            </p:txBody>
          </p:sp>
        </p:grpSp>
        <p:sp>
          <p:nvSpPr>
            <p:cNvPr id="59" name="文本框 58">
              <a:extLst>
                <a:ext uri="{FF2B5EF4-FFF2-40B4-BE49-F238E27FC236}">
                  <a16:creationId xmlns:a16="http://schemas.microsoft.com/office/drawing/2014/main" id="{1F93A20C-1C99-434D-92D9-443ABB442712}"/>
                </a:ext>
              </a:extLst>
            </p:cNvPr>
            <p:cNvSpPr txBox="1"/>
            <p:nvPr/>
          </p:nvSpPr>
          <p:spPr>
            <a:xfrm>
              <a:off x="5649119" y="5163967"/>
              <a:ext cx="582212" cy="523220"/>
            </a:xfrm>
            <a:prstGeom prst="rect">
              <a:avLst/>
            </a:prstGeom>
            <a:noFill/>
          </p:spPr>
          <p:txBody>
            <a:bodyPr wrap="none" rtlCol="0">
              <a:spAutoFit/>
            </a:bodyPr>
            <a:lstStyle/>
            <a:p>
              <a:pPr algn="ctr"/>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grpSp>
        <p:nvGrpSpPr>
          <p:cNvPr id="38" name="Group 37">
            <a:extLst>
              <a:ext uri="{FF2B5EF4-FFF2-40B4-BE49-F238E27FC236}">
                <a16:creationId xmlns:a16="http://schemas.microsoft.com/office/drawing/2014/main" id="{6613389E-C24E-435C-A2CE-40DE876D7DBE}"/>
              </a:ext>
            </a:extLst>
          </p:cNvPr>
          <p:cNvGrpSpPr/>
          <p:nvPr/>
        </p:nvGrpSpPr>
        <p:grpSpPr>
          <a:xfrm>
            <a:off x="8438377" y="2757272"/>
            <a:ext cx="2535515" cy="690925"/>
            <a:chOff x="7026812" y="2392601"/>
            <a:chExt cx="2535515" cy="690925"/>
          </a:xfrm>
        </p:grpSpPr>
        <p:pic>
          <p:nvPicPr>
            <p:cNvPr id="87" name="Picture 86">
              <a:extLst>
                <a:ext uri="{FF2B5EF4-FFF2-40B4-BE49-F238E27FC236}">
                  <a16:creationId xmlns:a16="http://schemas.microsoft.com/office/drawing/2014/main" id="{6C553422-77D7-4777-B31D-0A86B46E47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026812" y="2392603"/>
              <a:ext cx="769168" cy="677975"/>
            </a:xfrm>
            <a:prstGeom prst="rect">
              <a:avLst/>
            </a:prstGeom>
          </p:spPr>
        </p:pic>
        <p:pic>
          <p:nvPicPr>
            <p:cNvPr id="88" name="Picture 87">
              <a:extLst>
                <a:ext uri="{FF2B5EF4-FFF2-40B4-BE49-F238E27FC236}">
                  <a16:creationId xmlns:a16="http://schemas.microsoft.com/office/drawing/2014/main" id="{F9C5A47C-2FAB-40B9-831B-9881035A88D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909986" y="2392601"/>
              <a:ext cx="769168" cy="677975"/>
            </a:xfrm>
            <a:prstGeom prst="rect">
              <a:avLst/>
            </a:prstGeom>
          </p:spPr>
        </p:pic>
        <p:pic>
          <p:nvPicPr>
            <p:cNvPr id="89" name="Picture 88">
              <a:extLst>
                <a:ext uri="{FF2B5EF4-FFF2-40B4-BE49-F238E27FC236}">
                  <a16:creationId xmlns:a16="http://schemas.microsoft.com/office/drawing/2014/main" id="{97810A54-F298-4B6B-BA85-DAAFF1516C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8793159" y="2405551"/>
              <a:ext cx="769168" cy="677975"/>
            </a:xfrm>
            <a:prstGeom prst="rect">
              <a:avLst/>
            </a:prstGeom>
          </p:spPr>
        </p:pic>
      </p:grpSp>
      <p:sp>
        <p:nvSpPr>
          <p:cNvPr id="94" name="Text Placeholder 7">
            <a:extLst>
              <a:ext uri="{FF2B5EF4-FFF2-40B4-BE49-F238E27FC236}">
                <a16:creationId xmlns:a16="http://schemas.microsoft.com/office/drawing/2014/main" id="{45461183-6F73-4469-8176-691CECC7BFDF}"/>
              </a:ext>
            </a:extLst>
          </p:cNvPr>
          <p:cNvSpPr txBox="1">
            <a:spLocks/>
          </p:cNvSpPr>
          <p:nvPr/>
        </p:nvSpPr>
        <p:spPr>
          <a:xfrm>
            <a:off x="9094573" y="3457521"/>
            <a:ext cx="2657466" cy="71352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Đọc</a:t>
            </a:r>
            <a:r>
              <a:rPr lang="en-US" altLang="zh-CN" sz="2800" dirty="0">
                <a:solidFill>
                  <a:schemeClr val="tx1"/>
                </a:solidFill>
                <a:effectLst>
                  <a:outerShdw blurRad="38100" dist="38100" dir="2700000" algn="tl">
                    <a:srgbClr val="000000">
                      <a:alpha val="43137"/>
                    </a:srgbClr>
                  </a:outerShdw>
                </a:effectLst>
                <a:latin typeface="+mn-lt"/>
                <a:cs typeface="+mn-ea"/>
                <a:sym typeface="+mn-lt"/>
              </a:rPr>
              <a:t> to, </a:t>
            </a:r>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rõ</a:t>
            </a:r>
            <a:endParaRPr lang="zh-CN" altLang="en-US" sz="2800" dirty="0">
              <a:solidFill>
                <a:schemeClr val="tx1"/>
              </a:solidFill>
              <a:effectLst>
                <a:outerShdw blurRad="38100" dist="38100" dir="2700000" algn="tl">
                  <a:srgbClr val="000000">
                    <a:alpha val="43137"/>
                  </a:srgbClr>
                </a:outerShdw>
              </a:effectLst>
              <a:latin typeface="+mn-lt"/>
              <a:cs typeface="+mn-ea"/>
              <a:sym typeface="+mn-lt"/>
            </a:endParaRPr>
          </a:p>
        </p:txBody>
      </p:sp>
      <p:grpSp>
        <p:nvGrpSpPr>
          <p:cNvPr id="95" name="Group 94">
            <a:extLst>
              <a:ext uri="{FF2B5EF4-FFF2-40B4-BE49-F238E27FC236}">
                <a16:creationId xmlns:a16="http://schemas.microsoft.com/office/drawing/2014/main" id="{AD488F2B-5572-425A-8B97-9FBA92B88CC6}"/>
              </a:ext>
            </a:extLst>
          </p:cNvPr>
          <p:cNvGrpSpPr/>
          <p:nvPr/>
        </p:nvGrpSpPr>
        <p:grpSpPr>
          <a:xfrm>
            <a:off x="8529891" y="4013002"/>
            <a:ext cx="2535515" cy="690925"/>
            <a:chOff x="7026812" y="2392601"/>
            <a:chExt cx="2535515" cy="690925"/>
          </a:xfrm>
        </p:grpSpPr>
        <p:pic>
          <p:nvPicPr>
            <p:cNvPr id="96" name="Picture 95">
              <a:extLst>
                <a:ext uri="{FF2B5EF4-FFF2-40B4-BE49-F238E27FC236}">
                  <a16:creationId xmlns:a16="http://schemas.microsoft.com/office/drawing/2014/main" id="{48EA43BC-A7C2-463C-B6F0-FE51E06A9D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026812" y="2392603"/>
              <a:ext cx="769168" cy="677975"/>
            </a:xfrm>
            <a:prstGeom prst="rect">
              <a:avLst/>
            </a:prstGeom>
          </p:spPr>
        </p:pic>
        <p:pic>
          <p:nvPicPr>
            <p:cNvPr id="97" name="Picture 96">
              <a:extLst>
                <a:ext uri="{FF2B5EF4-FFF2-40B4-BE49-F238E27FC236}">
                  <a16:creationId xmlns:a16="http://schemas.microsoft.com/office/drawing/2014/main" id="{95DBFF44-9E35-4801-BAD2-020FFD5DC2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909986" y="2392601"/>
              <a:ext cx="769168" cy="677975"/>
            </a:xfrm>
            <a:prstGeom prst="rect">
              <a:avLst/>
            </a:prstGeom>
          </p:spPr>
        </p:pic>
        <p:pic>
          <p:nvPicPr>
            <p:cNvPr id="98" name="Picture 97">
              <a:extLst>
                <a:ext uri="{FF2B5EF4-FFF2-40B4-BE49-F238E27FC236}">
                  <a16:creationId xmlns:a16="http://schemas.microsoft.com/office/drawing/2014/main" id="{CD5429A1-63A8-4C94-9D94-F7737919146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8793159" y="2405551"/>
              <a:ext cx="769168" cy="677975"/>
            </a:xfrm>
            <a:prstGeom prst="rect">
              <a:avLst/>
            </a:prstGeom>
          </p:spPr>
        </p:pic>
      </p:grpSp>
      <p:sp>
        <p:nvSpPr>
          <p:cNvPr id="99" name="Text Placeholder 7">
            <a:extLst>
              <a:ext uri="{FF2B5EF4-FFF2-40B4-BE49-F238E27FC236}">
                <a16:creationId xmlns:a16="http://schemas.microsoft.com/office/drawing/2014/main" id="{FAFDC30C-4755-433A-9377-D89BE8570AFE}"/>
              </a:ext>
            </a:extLst>
          </p:cNvPr>
          <p:cNvSpPr txBox="1">
            <a:spLocks/>
          </p:cNvSpPr>
          <p:nvPr/>
        </p:nvSpPr>
        <p:spPr>
          <a:xfrm>
            <a:off x="8440083" y="4832096"/>
            <a:ext cx="3311956" cy="71352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Ngắt</a:t>
            </a:r>
            <a:r>
              <a:rPr lang="en-US" altLang="zh-CN" sz="2800" dirty="0">
                <a:solidFill>
                  <a:schemeClr val="tx1"/>
                </a:solidFill>
                <a:effectLst>
                  <a:outerShdw blurRad="38100" dist="38100" dir="2700000" algn="tl">
                    <a:srgbClr val="000000">
                      <a:alpha val="43137"/>
                    </a:srgbClr>
                  </a:outerShdw>
                </a:effectLst>
                <a:latin typeface="+mn-lt"/>
                <a:cs typeface="+mn-ea"/>
                <a:sym typeface="+mn-lt"/>
              </a:rPr>
              <a:t> </a:t>
            </a:r>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nghỉ</a:t>
            </a:r>
            <a:r>
              <a:rPr lang="en-US" altLang="zh-CN" sz="2800" dirty="0">
                <a:solidFill>
                  <a:schemeClr val="tx1"/>
                </a:solidFill>
                <a:effectLst>
                  <a:outerShdw blurRad="38100" dist="38100" dir="2700000" algn="tl">
                    <a:srgbClr val="000000">
                      <a:alpha val="43137"/>
                    </a:srgbClr>
                  </a:outerShdw>
                </a:effectLst>
                <a:latin typeface="+mn-lt"/>
                <a:cs typeface="+mn-ea"/>
                <a:sym typeface="+mn-lt"/>
              </a:rPr>
              <a:t> </a:t>
            </a:r>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đúng</a:t>
            </a:r>
            <a:r>
              <a:rPr lang="en-US" altLang="zh-CN" sz="2800" dirty="0">
                <a:solidFill>
                  <a:schemeClr val="tx1"/>
                </a:solidFill>
                <a:effectLst>
                  <a:outerShdw blurRad="38100" dist="38100" dir="2700000" algn="tl">
                    <a:srgbClr val="000000">
                      <a:alpha val="43137"/>
                    </a:srgbClr>
                  </a:outerShdw>
                </a:effectLst>
                <a:latin typeface="+mn-lt"/>
                <a:cs typeface="+mn-ea"/>
                <a:sym typeface="+mn-lt"/>
              </a:rPr>
              <a:t> </a:t>
            </a:r>
            <a:r>
              <a:rPr lang="en-US" altLang="zh-CN" sz="2800" dirty="0" err="1">
                <a:solidFill>
                  <a:schemeClr val="tx1"/>
                </a:solidFill>
                <a:effectLst>
                  <a:outerShdw blurRad="38100" dist="38100" dir="2700000" algn="tl">
                    <a:srgbClr val="000000">
                      <a:alpha val="43137"/>
                    </a:srgbClr>
                  </a:outerShdw>
                </a:effectLst>
                <a:latin typeface="+mn-lt"/>
                <a:cs typeface="+mn-ea"/>
                <a:sym typeface="+mn-lt"/>
              </a:rPr>
              <a:t>chỗ</a:t>
            </a:r>
            <a:endParaRPr lang="zh-CN" altLang="en-US" sz="2800" dirty="0">
              <a:solidFill>
                <a:schemeClr val="tx1"/>
              </a:solidFill>
              <a:effectLst>
                <a:outerShdw blurRad="38100" dist="38100" dir="2700000" algn="tl">
                  <a:srgbClr val="000000">
                    <a:alpha val="43137"/>
                  </a:srgbClr>
                </a:outerShdw>
              </a:effectLst>
              <a:latin typeface="+mn-lt"/>
              <a:cs typeface="+mn-ea"/>
              <a:sym typeface="+mn-lt"/>
            </a:endParaRPr>
          </a:p>
        </p:txBody>
      </p:sp>
      <p:grpSp>
        <p:nvGrpSpPr>
          <p:cNvPr id="100" name="Group 99">
            <a:extLst>
              <a:ext uri="{FF2B5EF4-FFF2-40B4-BE49-F238E27FC236}">
                <a16:creationId xmlns:a16="http://schemas.microsoft.com/office/drawing/2014/main" id="{1011CDF2-6C41-4A50-9B36-0D6694B2529D}"/>
              </a:ext>
            </a:extLst>
          </p:cNvPr>
          <p:cNvGrpSpPr/>
          <p:nvPr/>
        </p:nvGrpSpPr>
        <p:grpSpPr>
          <a:xfrm>
            <a:off x="8529891" y="5387577"/>
            <a:ext cx="2535515" cy="690925"/>
            <a:chOff x="7026812" y="2392601"/>
            <a:chExt cx="2535515" cy="690925"/>
          </a:xfrm>
        </p:grpSpPr>
        <p:pic>
          <p:nvPicPr>
            <p:cNvPr id="101" name="Picture 100">
              <a:extLst>
                <a:ext uri="{FF2B5EF4-FFF2-40B4-BE49-F238E27FC236}">
                  <a16:creationId xmlns:a16="http://schemas.microsoft.com/office/drawing/2014/main" id="{B265CEF8-4075-45E7-87D6-91D0CC4FCC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026812" y="2392603"/>
              <a:ext cx="769168" cy="677975"/>
            </a:xfrm>
            <a:prstGeom prst="rect">
              <a:avLst/>
            </a:prstGeom>
          </p:spPr>
        </p:pic>
        <p:pic>
          <p:nvPicPr>
            <p:cNvPr id="102" name="Picture 101">
              <a:extLst>
                <a:ext uri="{FF2B5EF4-FFF2-40B4-BE49-F238E27FC236}">
                  <a16:creationId xmlns:a16="http://schemas.microsoft.com/office/drawing/2014/main" id="{011A1665-1663-49A3-9902-17F9959B31B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7909986" y="2392601"/>
              <a:ext cx="769168" cy="677975"/>
            </a:xfrm>
            <a:prstGeom prst="rect">
              <a:avLst/>
            </a:prstGeom>
          </p:spPr>
        </p:pic>
        <p:pic>
          <p:nvPicPr>
            <p:cNvPr id="103" name="Picture 102">
              <a:extLst>
                <a:ext uri="{FF2B5EF4-FFF2-40B4-BE49-F238E27FC236}">
                  <a16:creationId xmlns:a16="http://schemas.microsoft.com/office/drawing/2014/main" id="{B9CFEC11-0739-42C8-BA31-02205DDCF47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3393" t="11959" r="12989" b="11919"/>
            <a:stretch/>
          </p:blipFill>
          <p:spPr>
            <a:xfrm>
              <a:off x="8793159" y="2405551"/>
              <a:ext cx="769168" cy="677975"/>
            </a:xfrm>
            <a:prstGeom prst="rect">
              <a:avLst/>
            </a:prstGeom>
          </p:spPr>
        </p:pic>
      </p:grpSp>
      <p:sp>
        <p:nvSpPr>
          <p:cNvPr id="105" name="Rectangle 104">
            <a:extLst>
              <a:ext uri="{FF2B5EF4-FFF2-40B4-BE49-F238E27FC236}">
                <a16:creationId xmlns:a16="http://schemas.microsoft.com/office/drawing/2014/main" id="{2A2CFF09-BD2C-4076-BCB3-FAF3FAE4D12F}"/>
              </a:ext>
            </a:extLst>
          </p:cNvPr>
          <p:cNvSpPr/>
          <p:nvPr/>
        </p:nvSpPr>
        <p:spPr>
          <a:xfrm>
            <a:off x="681663" y="1470228"/>
            <a:ext cx="5308188" cy="2681824"/>
          </a:xfrm>
          <a:prstGeom prst="rect">
            <a:avLst/>
          </a:prstGeom>
        </p:spPr>
        <p:txBody>
          <a:bodyPr wrap="square">
            <a:spAutoFit/>
          </a:bodyPr>
          <a:lstStyle/>
          <a:p>
            <a:pPr algn="ctr" defTabSz="1371566">
              <a:lnSpc>
                <a:spcPct val="150000"/>
              </a:lnSpc>
              <a:defRPr/>
            </a:pPr>
            <a:r>
              <a:rPr lang="vi-VN" sz="3200" b="1" u="sng" dirty="0">
                <a:solidFill>
                  <a:srgbClr val="C00000"/>
                </a:solidFill>
                <a:cs typeface="Arial-Rounded" panose="020B0500000000000000" pitchFamily="34" charset="0"/>
              </a:rPr>
              <a:t>Yêu cầu </a:t>
            </a:r>
          </a:p>
          <a:p>
            <a:pPr marL="428616" indent="-428616" defTabSz="1371566">
              <a:lnSpc>
                <a:spcPct val="150000"/>
              </a:lnSpc>
              <a:buFontTx/>
              <a:buChar char="-"/>
              <a:defRPr/>
            </a:pPr>
            <a:r>
              <a:rPr lang="vi-VN" sz="2800" b="1" dirty="0">
                <a:solidFill>
                  <a:srgbClr val="002060"/>
                </a:solidFill>
                <a:cs typeface="Arial-Rounded" panose="020B0500000000000000" pitchFamily="34" charset="0"/>
              </a:rPr>
              <a:t>Phân công đọc theo đoạn</a:t>
            </a:r>
          </a:p>
          <a:p>
            <a:pPr marL="428616" indent="-428616" defTabSz="1371566">
              <a:lnSpc>
                <a:spcPct val="150000"/>
              </a:lnSpc>
              <a:buFontTx/>
              <a:buChar char="-"/>
              <a:defRPr/>
            </a:pPr>
            <a:r>
              <a:rPr lang="vi-VN" sz="2800" b="1" dirty="0">
                <a:solidFill>
                  <a:srgbClr val="002060"/>
                </a:solidFill>
                <a:cs typeface="Arial-Rounded" panose="020B0500000000000000" pitchFamily="34" charset="0"/>
              </a:rPr>
              <a:t>Khi bạn đọc phải dò theo bạn.</a:t>
            </a:r>
          </a:p>
          <a:p>
            <a:pPr defTabSz="1371566">
              <a:lnSpc>
                <a:spcPct val="150000"/>
              </a:lnSpc>
              <a:defRPr/>
            </a:pPr>
            <a:r>
              <a:rPr lang="vi-VN" sz="2800" b="1" dirty="0">
                <a:solidFill>
                  <a:srgbClr val="002060"/>
                </a:solidFill>
                <a:cs typeface="Arial-Rounded" panose="020B0500000000000000" pitchFamily="34" charset="0"/>
              </a:rPr>
              <a:t>- Cùng nhau tìm hiểu từ chưa biết</a:t>
            </a:r>
            <a:endParaRPr lang="en-US" sz="2800" b="1" dirty="0">
              <a:solidFill>
                <a:srgbClr val="002060"/>
              </a:solidFill>
              <a:cs typeface="Arial-Rounded" panose="020B0500000000000000" pitchFamily="34" charset="0"/>
            </a:endParaRPr>
          </a:p>
        </p:txBody>
      </p:sp>
      <p:sp>
        <p:nvSpPr>
          <p:cNvPr id="107" name="TextBox 106">
            <a:extLst>
              <a:ext uri="{FF2B5EF4-FFF2-40B4-BE49-F238E27FC236}">
                <a16:creationId xmlns:a16="http://schemas.microsoft.com/office/drawing/2014/main" id="{8A5F4919-2A43-4BA8-9AC3-07454BCCFC39}"/>
              </a:ext>
            </a:extLst>
          </p:cNvPr>
          <p:cNvSpPr txBox="1"/>
          <p:nvPr/>
        </p:nvSpPr>
        <p:spPr>
          <a:xfrm>
            <a:off x="7330399" y="1426992"/>
            <a:ext cx="3913554" cy="730200"/>
          </a:xfrm>
          <a:prstGeom prst="rect">
            <a:avLst/>
          </a:prstGeom>
          <a:noFill/>
        </p:spPr>
        <p:txBody>
          <a:bodyPr wrap="square">
            <a:spAutoFit/>
          </a:bodyPr>
          <a:lstStyle/>
          <a:p>
            <a:pPr marL="0" marR="0" lvl="0" indent="0" algn="ctr" defTabSz="1371566" rtl="0" eaLnBrk="1" fontAlgn="auto" latinLnBrk="0" hangingPunct="1">
              <a:lnSpc>
                <a:spcPct val="15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C00000"/>
                </a:solidFill>
                <a:effectLst/>
                <a:uLnTx/>
                <a:uFillTx/>
                <a:latin typeface="Arial-Rounded"/>
                <a:ea typeface="Arial-Rounded"/>
                <a:cs typeface="Arial-Rounded" panose="020B0500000000000000" pitchFamily="34" charset="0"/>
              </a:rPr>
              <a:t>Tiêu</a:t>
            </a:r>
            <a:r>
              <a:rPr kumimoji="0" lang="en-US" sz="3200" b="1" i="0" u="sng" strike="noStrike" kern="1200" cap="none" spc="0" normalizeH="0" baseline="0" noProof="0" dirty="0">
                <a:ln>
                  <a:noFill/>
                </a:ln>
                <a:solidFill>
                  <a:srgbClr val="C00000"/>
                </a:solidFill>
                <a:effectLst/>
                <a:uLnTx/>
                <a:uFillTx/>
                <a:latin typeface="Arial-Rounded"/>
                <a:ea typeface="Arial-Rounded"/>
                <a:cs typeface="Arial-Rounded" panose="020B0500000000000000" pitchFamily="34" charset="0"/>
              </a:rPr>
              <a:t> </a:t>
            </a:r>
            <a:r>
              <a:rPr kumimoji="0" lang="en-US" sz="3200" b="1" i="0" u="sng" strike="noStrike" kern="1200" cap="none" spc="0" normalizeH="0" baseline="0" noProof="0" dirty="0" err="1">
                <a:ln>
                  <a:noFill/>
                </a:ln>
                <a:solidFill>
                  <a:srgbClr val="C00000"/>
                </a:solidFill>
                <a:effectLst/>
                <a:uLnTx/>
                <a:uFillTx/>
                <a:latin typeface="Arial-Rounded"/>
                <a:ea typeface="Arial-Rounded"/>
                <a:cs typeface="Arial-Rounded" panose="020B0500000000000000" pitchFamily="34" charset="0"/>
              </a:rPr>
              <a:t>chí</a:t>
            </a:r>
            <a:r>
              <a:rPr kumimoji="0" lang="en-US" sz="3200" b="1" i="0" u="sng" strike="noStrike" kern="1200" cap="none" spc="0" normalizeH="0" baseline="0" noProof="0" dirty="0">
                <a:ln>
                  <a:noFill/>
                </a:ln>
                <a:solidFill>
                  <a:srgbClr val="C00000"/>
                </a:solidFill>
                <a:effectLst/>
                <a:uLnTx/>
                <a:uFillTx/>
                <a:latin typeface="Arial-Rounded"/>
                <a:ea typeface="Arial-Rounded"/>
                <a:cs typeface="Arial-Rounded" panose="020B0500000000000000" pitchFamily="34" charset="0"/>
              </a:rPr>
              <a:t> </a:t>
            </a:r>
            <a:r>
              <a:rPr kumimoji="0" lang="en-US" sz="3200" b="1" i="0" u="sng" strike="noStrike" kern="1200" cap="none" spc="0" normalizeH="0" baseline="0" noProof="0" dirty="0" err="1">
                <a:ln>
                  <a:noFill/>
                </a:ln>
                <a:solidFill>
                  <a:srgbClr val="C00000"/>
                </a:solidFill>
                <a:effectLst/>
                <a:uLnTx/>
                <a:uFillTx/>
                <a:latin typeface="Arial-Rounded"/>
                <a:ea typeface="Arial-Rounded"/>
                <a:cs typeface="Arial-Rounded" panose="020B0500000000000000" pitchFamily="34" charset="0"/>
              </a:rPr>
              <a:t>đánh</a:t>
            </a:r>
            <a:r>
              <a:rPr kumimoji="0" lang="en-US" sz="3200" b="1" i="0" u="sng" strike="noStrike" kern="1200" cap="none" spc="0" normalizeH="0" baseline="0" noProof="0" dirty="0">
                <a:ln>
                  <a:noFill/>
                </a:ln>
                <a:solidFill>
                  <a:srgbClr val="C00000"/>
                </a:solidFill>
                <a:effectLst/>
                <a:uLnTx/>
                <a:uFillTx/>
                <a:latin typeface="Arial-Rounded"/>
                <a:ea typeface="Arial-Rounded"/>
                <a:cs typeface="Arial-Rounded" panose="020B0500000000000000" pitchFamily="34" charset="0"/>
              </a:rPr>
              <a:t> </a:t>
            </a:r>
            <a:r>
              <a:rPr kumimoji="0" lang="en-US" sz="3200" b="1" i="0" u="sng" strike="noStrike" kern="1200" cap="none" spc="0" normalizeH="0" baseline="0" noProof="0" dirty="0" err="1">
                <a:ln>
                  <a:noFill/>
                </a:ln>
                <a:solidFill>
                  <a:srgbClr val="C00000"/>
                </a:solidFill>
                <a:effectLst/>
                <a:uLnTx/>
                <a:uFillTx/>
                <a:latin typeface="Arial-Rounded"/>
                <a:ea typeface="Arial-Rounded"/>
                <a:cs typeface="Arial-Rounded" panose="020B0500000000000000" pitchFamily="34" charset="0"/>
              </a:rPr>
              <a:t>giá</a:t>
            </a:r>
            <a:endParaRPr kumimoji="0" lang="vi-VN" sz="3200" b="1" i="0" u="sng" strike="noStrike" kern="1200" cap="none" spc="0" normalizeH="0" baseline="0" noProof="0" dirty="0">
              <a:ln>
                <a:noFill/>
              </a:ln>
              <a:solidFill>
                <a:srgbClr val="C00000"/>
              </a:solidFill>
              <a:effectLst/>
              <a:uLnTx/>
              <a:uFillTx/>
              <a:latin typeface="Arial-Rounded"/>
              <a:ea typeface="Arial-Rounded"/>
              <a:cs typeface="Arial-Rounded" panose="020B0500000000000000" pitchFamily="34" charset="0"/>
            </a:endParaRPr>
          </a:p>
        </p:txBody>
      </p:sp>
    </p:spTree>
    <p:extLst>
      <p:ext uri="{BB962C8B-B14F-4D97-AF65-F5344CB8AC3E}">
        <p14:creationId xmlns:p14="http://schemas.microsoft.com/office/powerpoint/2010/main" val="232538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1000"/>
                                        <p:tgtEl>
                                          <p:spTgt spid="94"/>
                                        </p:tgtEl>
                                      </p:cBhvr>
                                    </p:animEffect>
                                    <p:anim calcmode="lin" valueType="num">
                                      <p:cBhvr>
                                        <p:cTn id="43" dur="1000" fill="hold"/>
                                        <p:tgtEl>
                                          <p:spTgt spid="94"/>
                                        </p:tgtEl>
                                        <p:attrNameLst>
                                          <p:attrName>ppt_x</p:attrName>
                                        </p:attrNameLst>
                                      </p:cBhvr>
                                      <p:tavLst>
                                        <p:tav tm="0">
                                          <p:val>
                                            <p:strVal val="#ppt_x"/>
                                          </p:val>
                                        </p:tav>
                                        <p:tav tm="100000">
                                          <p:val>
                                            <p:strVal val="#ppt_x"/>
                                          </p:val>
                                        </p:tav>
                                      </p:tavLst>
                                    </p:anim>
                                    <p:anim calcmode="lin" valueType="num">
                                      <p:cBhvr>
                                        <p:cTn id="44" dur="1000" fill="hold"/>
                                        <p:tgtEl>
                                          <p:spTgt spid="9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1000"/>
                                        <p:tgtEl>
                                          <p:spTgt spid="95"/>
                                        </p:tgtEl>
                                      </p:cBhvr>
                                    </p:animEffect>
                                    <p:anim calcmode="lin" valueType="num">
                                      <p:cBhvr>
                                        <p:cTn id="48" dur="1000" fill="hold"/>
                                        <p:tgtEl>
                                          <p:spTgt spid="95"/>
                                        </p:tgtEl>
                                        <p:attrNameLst>
                                          <p:attrName>ppt_x</p:attrName>
                                        </p:attrNameLst>
                                      </p:cBhvr>
                                      <p:tavLst>
                                        <p:tav tm="0">
                                          <p:val>
                                            <p:strVal val="#ppt_x"/>
                                          </p:val>
                                        </p:tav>
                                        <p:tav tm="100000">
                                          <p:val>
                                            <p:strVal val="#ppt_x"/>
                                          </p:val>
                                        </p:tav>
                                      </p:tavLst>
                                    </p:anim>
                                    <p:anim calcmode="lin" valueType="num">
                                      <p:cBhvr>
                                        <p:cTn id="49" dur="1000" fill="hold"/>
                                        <p:tgtEl>
                                          <p:spTgt spid="9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1000"/>
                                        <p:tgtEl>
                                          <p:spTgt spid="100"/>
                                        </p:tgtEl>
                                      </p:cBhvr>
                                    </p:animEffect>
                                    <p:anim calcmode="lin" valueType="num">
                                      <p:cBhvr>
                                        <p:cTn id="58" dur="1000" fill="hold"/>
                                        <p:tgtEl>
                                          <p:spTgt spid="100"/>
                                        </p:tgtEl>
                                        <p:attrNameLst>
                                          <p:attrName>ppt_x</p:attrName>
                                        </p:attrNameLst>
                                      </p:cBhvr>
                                      <p:tavLst>
                                        <p:tav tm="0">
                                          <p:val>
                                            <p:strVal val="#ppt_x"/>
                                          </p:val>
                                        </p:tav>
                                        <p:tav tm="100000">
                                          <p:val>
                                            <p:strVal val="#ppt_x"/>
                                          </p:val>
                                        </p:tav>
                                      </p:tavLst>
                                    </p:anim>
                                    <p:anim calcmode="lin" valueType="num">
                                      <p:cBhvr>
                                        <p:cTn id="59" dur="1000" fill="hold"/>
                                        <p:tgtEl>
                                          <p:spTgt spid="10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1000"/>
                                        <p:tgtEl>
                                          <p:spTgt spid="107"/>
                                        </p:tgtEl>
                                      </p:cBhvr>
                                    </p:animEffect>
                                    <p:anim calcmode="lin" valueType="num">
                                      <p:cBhvr>
                                        <p:cTn id="68" dur="1000" fill="hold"/>
                                        <p:tgtEl>
                                          <p:spTgt spid="107"/>
                                        </p:tgtEl>
                                        <p:attrNameLst>
                                          <p:attrName>ppt_x</p:attrName>
                                        </p:attrNameLst>
                                      </p:cBhvr>
                                      <p:tavLst>
                                        <p:tav tm="0">
                                          <p:val>
                                            <p:strVal val="#ppt_x"/>
                                          </p:val>
                                        </p:tav>
                                        <p:tav tm="100000">
                                          <p:val>
                                            <p:strVal val="#ppt_x"/>
                                          </p:val>
                                        </p:tav>
                                      </p:tavLst>
                                    </p:anim>
                                    <p:anim calcmode="lin" valueType="num">
                                      <p:cBhvr>
                                        <p:cTn id="69"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4" grpId="0"/>
      <p:bldP spid="99" grpId="0"/>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7A5E76D0-D8E9-40A0-AE35-807011659964}"/>
              </a:ext>
            </a:extLst>
          </p:cNvPr>
          <p:cNvGrpSpPr/>
          <p:nvPr/>
        </p:nvGrpSpPr>
        <p:grpSpPr>
          <a:xfrm>
            <a:off x="0" y="0"/>
            <a:ext cx="12192000" cy="6950242"/>
            <a:chOff x="0" y="0"/>
            <a:chExt cx="12192000" cy="6950242"/>
          </a:xfrm>
          <a:solidFill>
            <a:schemeClr val="accent4">
              <a:lumMod val="20000"/>
              <a:lumOff val="80000"/>
            </a:schemeClr>
          </a:solidFill>
        </p:grpSpPr>
        <p:sp>
          <p:nvSpPr>
            <p:cNvPr id="3" name="矩形 11">
              <a:extLst>
                <a:ext uri="{FF2B5EF4-FFF2-40B4-BE49-F238E27FC236}">
                  <a16:creationId xmlns:a16="http://schemas.microsoft.com/office/drawing/2014/main" id="{1F5D4DFE-37B5-4E05-BBEE-15FD79C64483}"/>
                </a:ext>
              </a:extLst>
            </p:cNvPr>
            <p:cNvSpPr/>
            <p:nvPr/>
          </p:nvSpPr>
          <p:spPr>
            <a:xfrm>
              <a:off x="0" y="0"/>
              <a:ext cx="12192000" cy="6950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nvGrpSpPr>
            <p:cNvPr id="4" name="组合 12">
              <a:extLst>
                <a:ext uri="{FF2B5EF4-FFF2-40B4-BE49-F238E27FC236}">
                  <a16:creationId xmlns:a16="http://schemas.microsoft.com/office/drawing/2014/main" id="{6B1BA04E-CF74-4581-A720-956AA06A9E83}"/>
                </a:ext>
              </a:extLst>
            </p:cNvPr>
            <p:cNvGrpSpPr/>
            <p:nvPr/>
          </p:nvGrpSpPr>
          <p:grpSpPr>
            <a:xfrm flipV="1">
              <a:off x="0" y="10751"/>
              <a:ext cx="12191999" cy="2326243"/>
              <a:chOff x="1" y="4546271"/>
              <a:chExt cx="12191999" cy="2326243"/>
            </a:xfrm>
            <a:grpFill/>
          </p:grpSpPr>
          <p:sp>
            <p:nvSpPr>
              <p:cNvPr id="5" name="任意多边形 34">
                <a:extLst>
                  <a:ext uri="{FF2B5EF4-FFF2-40B4-BE49-F238E27FC236}">
                    <a16:creationId xmlns:a16="http://schemas.microsoft.com/office/drawing/2014/main" id="{A2668482-F2F1-4B03-B8A5-E75F2437DDAA}"/>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Arial-Rounded"/>
                  <a:cs typeface="Arial-Rounded"/>
                  <a:sym typeface="+mn-lt"/>
                </a:endParaRPr>
              </a:p>
            </p:txBody>
          </p:sp>
          <p:sp>
            <p:nvSpPr>
              <p:cNvPr id="6" name="任意多边形 35">
                <a:extLst>
                  <a:ext uri="{FF2B5EF4-FFF2-40B4-BE49-F238E27FC236}">
                    <a16:creationId xmlns:a16="http://schemas.microsoft.com/office/drawing/2014/main" id="{72D36278-C44B-43B8-AB5F-5E2508B1057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grpSp>
      <p:sp>
        <p:nvSpPr>
          <p:cNvPr id="8" name="TextBox 7">
            <a:extLst>
              <a:ext uri="{FF2B5EF4-FFF2-40B4-BE49-F238E27FC236}">
                <a16:creationId xmlns:a16="http://schemas.microsoft.com/office/drawing/2014/main" id="{CEEE5997-D22B-4DF6-9D1F-64ED18AC5EA4}"/>
              </a:ext>
            </a:extLst>
          </p:cNvPr>
          <p:cNvSpPr txBox="1"/>
          <p:nvPr/>
        </p:nvSpPr>
        <p:spPr>
          <a:xfrm>
            <a:off x="493160" y="1026280"/>
            <a:ext cx="11527603" cy="5693866"/>
          </a:xfrm>
          <a:prstGeom prst="rect">
            <a:avLst/>
          </a:prstGeom>
          <a:noFill/>
        </p:spPr>
        <p:txBody>
          <a:bodyPr wrap="square" rtlCol="0">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Rounded"/>
                <a:ea typeface="Arial-Rounded"/>
                <a:cs typeface="+mn-cs"/>
              </a:rPr>
              <a:t>Tôi đi học</a:t>
            </a:r>
          </a:p>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a:ea typeface="Arial-Rounded"/>
                <a:cs typeface="+mn-cs"/>
              </a:rPr>
              <a:t>(Trích)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Hằng năm cứ vào cuối thu, lá ngoài đường rụng nhiều và trên không có những đám mây bàng bạc, lòng tôi lại nao nức những kỉ niệm mơn man của buổi tựu trường.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Buổi mai hôm ấy, một buổi mai đầy sương thu và gió lạnh. Mẹ tôi âu yếm nắm tay tôi dẫn đi trên con đường làng dài và hẹp. Con đường này, tôi đã quen đi lại lắm lần, nhưng lần này tôi tự nhiên thấy lạ. Cảnh vật chung quanh tôi đều thay đổi, vì chính lòng tôi đang có sự thay đổi lớn: hôm nay tôi đi học.</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(Thanh Tịnh)</a:t>
            </a:r>
            <a:endParaRPr kumimoji="0" lang="en-US" sz="3200" b="0" i="1" u="none" strike="noStrike" kern="1200" cap="none" spc="0" normalizeH="0" baseline="0" noProof="0" dirty="0">
              <a:ln>
                <a:noFill/>
              </a:ln>
              <a:solidFill>
                <a:srgbClr val="7030A0"/>
              </a:solidFill>
              <a:effectLst/>
              <a:uLnTx/>
              <a:uFillTx/>
              <a:latin typeface="Arial-Rounded"/>
              <a:ea typeface="Arial-Rounded"/>
              <a:cs typeface="+mn-cs"/>
            </a:endParaRPr>
          </a:p>
        </p:txBody>
      </p:sp>
    </p:spTree>
    <p:extLst>
      <p:ext uri="{BB962C8B-B14F-4D97-AF65-F5344CB8AC3E}">
        <p14:creationId xmlns:p14="http://schemas.microsoft.com/office/powerpoint/2010/main" val="84183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CBB0DBD-D3B5-485F-8C2A-7B156B95684D}"/>
              </a:ext>
            </a:extLst>
          </p:cNvPr>
          <p:cNvGrpSpPr/>
          <p:nvPr/>
        </p:nvGrpSpPr>
        <p:grpSpPr>
          <a:xfrm>
            <a:off x="0" y="0"/>
            <a:ext cx="12192000" cy="6950242"/>
            <a:chOff x="0" y="0"/>
            <a:chExt cx="12192000" cy="6950242"/>
          </a:xfrm>
        </p:grpSpPr>
        <p:sp>
          <p:nvSpPr>
            <p:cNvPr id="11" name="矩形 10">
              <a:extLst>
                <a:ext uri="{FF2B5EF4-FFF2-40B4-BE49-F238E27FC236}">
                  <a16:creationId xmlns:a16="http://schemas.microsoft.com/office/drawing/2014/main" id="{2F0CC594-13DB-457D-B8B5-A72510FF59BE}"/>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a:extLst>
                <a:ext uri="{FF2B5EF4-FFF2-40B4-BE49-F238E27FC236}">
                  <a16:creationId xmlns:a16="http://schemas.microsoft.com/office/drawing/2014/main" id="{7BEA80CF-7A6A-4FD9-B8B4-D1F9E1167741}"/>
                </a:ext>
              </a:extLst>
            </p:cNvPr>
            <p:cNvGrpSpPr/>
            <p:nvPr/>
          </p:nvGrpSpPr>
          <p:grpSpPr>
            <a:xfrm flipV="1">
              <a:off x="0" y="10751"/>
              <a:ext cx="12191999" cy="2326243"/>
              <a:chOff x="1" y="4546271"/>
              <a:chExt cx="12191999" cy="2326243"/>
            </a:xfrm>
          </p:grpSpPr>
          <p:sp>
            <p:nvSpPr>
              <p:cNvPr id="13" name="任意多边形 34">
                <a:extLst>
                  <a:ext uri="{FF2B5EF4-FFF2-40B4-BE49-F238E27FC236}">
                    <a16:creationId xmlns:a16="http://schemas.microsoft.com/office/drawing/2014/main" id="{0E3ACEA3-D57E-450F-B852-511FE7BF9775}"/>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35">
                <a:extLst>
                  <a:ext uri="{FF2B5EF4-FFF2-40B4-BE49-F238E27FC236}">
                    <a16:creationId xmlns:a16="http://schemas.microsoft.com/office/drawing/2014/main" id="{5EA40BA6-4E0E-4C8F-9615-BF679B15A80D}"/>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pic>
        <p:nvPicPr>
          <p:cNvPr id="2" name="Picture 1">
            <a:extLst>
              <a:ext uri="{FF2B5EF4-FFF2-40B4-BE49-F238E27FC236}">
                <a16:creationId xmlns:a16="http://schemas.microsoft.com/office/drawing/2014/main" id="{DF57E052-679A-AA7A-727F-AAD961006D90}"/>
              </a:ext>
            </a:extLst>
          </p:cNvPr>
          <p:cNvPicPr>
            <a:picLocks noChangeAspect="1"/>
          </p:cNvPicPr>
          <p:nvPr/>
        </p:nvPicPr>
        <p:blipFill>
          <a:blip r:embed="rId3"/>
          <a:stretch>
            <a:fillRect/>
          </a:stretch>
        </p:blipFill>
        <p:spPr>
          <a:xfrm>
            <a:off x="3325128" y="0"/>
            <a:ext cx="5541744" cy="3700593"/>
          </a:xfrm>
          <a:prstGeom prst="rect">
            <a:avLst/>
          </a:prstGeom>
        </p:spPr>
      </p:pic>
      <p:pic>
        <p:nvPicPr>
          <p:cNvPr id="3" name="Picture 2">
            <a:extLst>
              <a:ext uri="{FF2B5EF4-FFF2-40B4-BE49-F238E27FC236}">
                <a16:creationId xmlns:a16="http://schemas.microsoft.com/office/drawing/2014/main" id="{CF7F1990-2419-2FB1-5213-EBC567AE9DAD}"/>
              </a:ext>
            </a:extLst>
          </p:cNvPr>
          <p:cNvPicPr>
            <a:picLocks noChangeAspect="1"/>
          </p:cNvPicPr>
          <p:nvPr/>
        </p:nvPicPr>
        <p:blipFill>
          <a:blip r:embed="rId4"/>
          <a:stretch>
            <a:fillRect/>
          </a:stretch>
        </p:blipFill>
        <p:spPr>
          <a:xfrm>
            <a:off x="1478680" y="1151676"/>
            <a:ext cx="8358340" cy="5401524"/>
          </a:xfrm>
          <a:prstGeom prst="rect">
            <a:avLst/>
          </a:prstGeom>
        </p:spPr>
      </p:pic>
    </p:spTree>
    <p:extLst>
      <p:ext uri="{BB962C8B-B14F-4D97-AF65-F5344CB8AC3E}">
        <p14:creationId xmlns:p14="http://schemas.microsoft.com/office/powerpoint/2010/main" val="2188565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7A5E76D0-D8E9-40A0-AE35-807011659964}"/>
              </a:ext>
            </a:extLst>
          </p:cNvPr>
          <p:cNvGrpSpPr/>
          <p:nvPr/>
        </p:nvGrpSpPr>
        <p:grpSpPr>
          <a:xfrm>
            <a:off x="0" y="0"/>
            <a:ext cx="12192000" cy="6950242"/>
            <a:chOff x="0" y="0"/>
            <a:chExt cx="12192000" cy="6950242"/>
          </a:xfrm>
          <a:solidFill>
            <a:schemeClr val="accent4">
              <a:lumMod val="20000"/>
              <a:lumOff val="80000"/>
            </a:schemeClr>
          </a:solidFill>
        </p:grpSpPr>
        <p:sp>
          <p:nvSpPr>
            <p:cNvPr id="3" name="矩形 11">
              <a:extLst>
                <a:ext uri="{FF2B5EF4-FFF2-40B4-BE49-F238E27FC236}">
                  <a16:creationId xmlns:a16="http://schemas.microsoft.com/office/drawing/2014/main" id="{1F5D4DFE-37B5-4E05-BBEE-15FD79C64483}"/>
                </a:ext>
              </a:extLst>
            </p:cNvPr>
            <p:cNvSpPr/>
            <p:nvPr/>
          </p:nvSpPr>
          <p:spPr>
            <a:xfrm>
              <a:off x="0" y="0"/>
              <a:ext cx="12192000" cy="6950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nvGrpSpPr>
            <p:cNvPr id="4" name="组合 12">
              <a:extLst>
                <a:ext uri="{FF2B5EF4-FFF2-40B4-BE49-F238E27FC236}">
                  <a16:creationId xmlns:a16="http://schemas.microsoft.com/office/drawing/2014/main" id="{6B1BA04E-CF74-4581-A720-956AA06A9E83}"/>
                </a:ext>
              </a:extLst>
            </p:cNvPr>
            <p:cNvGrpSpPr/>
            <p:nvPr/>
          </p:nvGrpSpPr>
          <p:grpSpPr>
            <a:xfrm flipV="1">
              <a:off x="0" y="10751"/>
              <a:ext cx="12191999" cy="2326243"/>
              <a:chOff x="1" y="4546271"/>
              <a:chExt cx="12191999" cy="2326243"/>
            </a:xfrm>
            <a:grpFill/>
          </p:grpSpPr>
          <p:sp>
            <p:nvSpPr>
              <p:cNvPr id="5" name="任意多边形 34">
                <a:extLst>
                  <a:ext uri="{FF2B5EF4-FFF2-40B4-BE49-F238E27FC236}">
                    <a16:creationId xmlns:a16="http://schemas.microsoft.com/office/drawing/2014/main" id="{A2668482-F2F1-4B03-B8A5-E75F2437DDAA}"/>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Arial-Rounded"/>
                  <a:cs typeface="Arial-Rounded"/>
                  <a:sym typeface="+mn-lt"/>
                </a:endParaRPr>
              </a:p>
            </p:txBody>
          </p:sp>
          <p:sp>
            <p:nvSpPr>
              <p:cNvPr id="6" name="任意多边形 35">
                <a:extLst>
                  <a:ext uri="{FF2B5EF4-FFF2-40B4-BE49-F238E27FC236}">
                    <a16:creationId xmlns:a16="http://schemas.microsoft.com/office/drawing/2014/main" id="{72D36278-C44B-43B8-AB5F-5E2508B1057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grpSp>
      <p:sp>
        <p:nvSpPr>
          <p:cNvPr id="8" name="TextBox 7">
            <a:extLst>
              <a:ext uri="{FF2B5EF4-FFF2-40B4-BE49-F238E27FC236}">
                <a16:creationId xmlns:a16="http://schemas.microsoft.com/office/drawing/2014/main" id="{CEEE5997-D22B-4DF6-9D1F-64ED18AC5EA4}"/>
              </a:ext>
            </a:extLst>
          </p:cNvPr>
          <p:cNvSpPr txBox="1"/>
          <p:nvPr/>
        </p:nvSpPr>
        <p:spPr>
          <a:xfrm>
            <a:off x="493160" y="1026280"/>
            <a:ext cx="11527603" cy="5693866"/>
          </a:xfrm>
          <a:prstGeom prst="rect">
            <a:avLst/>
          </a:prstGeom>
          <a:noFill/>
        </p:spPr>
        <p:txBody>
          <a:bodyPr wrap="square" rtlCol="0">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Rounded"/>
                <a:ea typeface="Arial-Rounded"/>
                <a:cs typeface="+mn-cs"/>
              </a:rPr>
              <a:t>Tôi đi học</a:t>
            </a:r>
          </a:p>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a:ea typeface="Arial-Rounded"/>
                <a:cs typeface="+mn-cs"/>
              </a:rPr>
              <a:t>(Trích)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Hằng năm cứ vào cuối thu, lá ngoài đường rụng nhiều và trên không có những đám mây bàng bạc, lòng tôi lại nao nức những kỉ niệm mơn man của buổi tựu trường.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Buổi mai hôm ấy, một buổi mai đầy sương thu và gió lạnh. Mẹ tôi âu yếm nắm tay tôi dẫn đi trên con đường làng dài và hẹp. Con đường này, tôi đã quen đi lại lắm lần, nhưng lần này tôi tự nhiên thấy lạ. Cảnh vật chung quanh tôi đều thay đổi, vì chính lòng tôi đang có sự thay đổi lớn: hôm nay tôi đi học.</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(Thanh Tịnh)</a:t>
            </a:r>
            <a:endParaRPr kumimoji="0" lang="en-US" sz="3200" b="0" i="1" u="none" strike="noStrike" kern="1200" cap="none" spc="0" normalizeH="0" baseline="0" noProof="0" dirty="0">
              <a:ln>
                <a:noFill/>
              </a:ln>
              <a:solidFill>
                <a:srgbClr val="7030A0"/>
              </a:solidFill>
              <a:effectLst/>
              <a:uLnTx/>
              <a:uFillTx/>
              <a:latin typeface="Arial-Rounded"/>
              <a:ea typeface="Arial-Rounded"/>
              <a:cs typeface="+mn-cs"/>
            </a:endParaRPr>
          </a:p>
        </p:txBody>
      </p:sp>
    </p:spTree>
    <p:extLst>
      <p:ext uri="{BB962C8B-B14F-4D97-AF65-F5344CB8AC3E}">
        <p14:creationId xmlns:p14="http://schemas.microsoft.com/office/powerpoint/2010/main" val="330153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55" name="Google Shape;2455;p42"/>
          <p:cNvGrpSpPr/>
          <p:nvPr/>
        </p:nvGrpSpPr>
        <p:grpSpPr>
          <a:xfrm>
            <a:off x="1857833" y="-117098"/>
            <a:ext cx="8475761" cy="7820588"/>
            <a:chOff x="1386777" y="0"/>
            <a:chExt cx="5937071" cy="5477625"/>
          </a:xfrm>
          <a:solidFill>
            <a:schemeClr val="accent6">
              <a:lumMod val="40000"/>
              <a:lumOff val="60000"/>
            </a:schemeClr>
          </a:solidFill>
        </p:grpSpPr>
        <p:sp>
          <p:nvSpPr>
            <p:cNvPr id="2456" name="Google Shape;2456;p42"/>
            <p:cNvSpPr/>
            <p:nvPr/>
          </p:nvSpPr>
          <p:spPr>
            <a:xfrm rot="1180656">
              <a:off x="2323012" y="767528"/>
              <a:ext cx="4817977" cy="2442074"/>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57" name="Google Shape;2457;p42"/>
            <p:cNvSpPr/>
            <p:nvPr/>
          </p:nvSpPr>
          <p:spPr>
            <a:xfrm rot="-9519831">
              <a:off x="1571650" y="2212967"/>
              <a:ext cx="4828976" cy="243761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58" name="Google Shape;2458;p42"/>
            <p:cNvSpPr/>
            <p:nvPr/>
          </p:nvSpPr>
          <p:spPr>
            <a:xfrm rot="532267">
              <a:off x="1728899" y="847427"/>
              <a:ext cx="5071634" cy="294773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grpSp>
      <p:grpSp>
        <p:nvGrpSpPr>
          <p:cNvPr id="2463" name="Google Shape;2463;p42"/>
          <p:cNvGrpSpPr/>
          <p:nvPr/>
        </p:nvGrpSpPr>
        <p:grpSpPr>
          <a:xfrm>
            <a:off x="1613127" y="3983561"/>
            <a:ext cx="1501908" cy="1610337"/>
            <a:chOff x="1721175" y="2665325"/>
            <a:chExt cx="809625" cy="868075"/>
          </a:xfrm>
        </p:grpSpPr>
        <p:sp>
          <p:nvSpPr>
            <p:cNvPr id="2464" name="Google Shape;2464;p4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4"/>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65" name="Google Shape;2465;p4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4"/>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66" name="Google Shape;2466;p4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4"/>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67" name="Google Shape;2467;p4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5"/>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68" name="Google Shape;2468;p4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5"/>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sp>
          <p:nvSpPr>
            <p:cNvPr id="2469" name="Google Shape;2469;p4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5"/>
            </a:solidFill>
            <a:ln>
              <a:noFill/>
            </a:ln>
          </p:spPr>
          <p:txBody>
            <a:bodyPr spcFirstLastPara="1" wrap="square" lIns="121900" tIns="121900" rIns="121900" bIns="121900" anchor="ctr" anchorCtr="0">
              <a:noAutofit/>
            </a:bodyPr>
            <a:lstStyle/>
            <a:p>
              <a:pPr defTabSz="914423">
                <a:buClr>
                  <a:srgbClr val="000000"/>
                </a:buClr>
                <a:defRPr/>
              </a:pPr>
              <a:endParaRPr sz="2489"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EEA9435E-937A-4485-A92C-582C12A479C4}"/>
              </a:ext>
            </a:extLst>
          </p:cNvPr>
          <p:cNvPicPr>
            <a:picLocks noChangeAspect="1"/>
          </p:cNvPicPr>
          <p:nvPr/>
        </p:nvPicPr>
        <p:blipFill>
          <a:blip r:embed="rId3"/>
          <a:stretch>
            <a:fillRect/>
          </a:stretch>
        </p:blipFill>
        <p:spPr>
          <a:xfrm>
            <a:off x="2933002" y="1566389"/>
            <a:ext cx="5446232" cy="3137680"/>
          </a:xfrm>
          <a:prstGeom prst="rect">
            <a:avLst/>
          </a:prstGeom>
        </p:spPr>
      </p:pic>
    </p:spTree>
    <p:extLst>
      <p:ext uri="{BB962C8B-B14F-4D97-AF65-F5344CB8AC3E}">
        <p14:creationId xmlns:p14="http://schemas.microsoft.com/office/powerpoint/2010/main" val="1470269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a:extLst>
              <a:ext uri="{FF2B5EF4-FFF2-40B4-BE49-F238E27FC236}">
                <a16:creationId xmlns:a16="http://schemas.microsoft.com/office/drawing/2014/main" id="{8FBF0B45-7ABD-47D5-B8A3-CBA04AE82BEF}"/>
              </a:ext>
            </a:extLst>
          </p:cNvPr>
          <p:cNvGrpSpPr/>
          <p:nvPr/>
        </p:nvGrpSpPr>
        <p:grpSpPr>
          <a:xfrm>
            <a:off x="-14514" y="-36198"/>
            <a:ext cx="12249265" cy="6981372"/>
            <a:chOff x="-14514" y="-36198"/>
            <a:chExt cx="12249265" cy="6981372"/>
          </a:xfrm>
        </p:grpSpPr>
        <p:pic>
          <p:nvPicPr>
            <p:cNvPr id="62" name="图片 61">
              <a:extLst>
                <a:ext uri="{FF2B5EF4-FFF2-40B4-BE49-F238E27FC236}">
                  <a16:creationId xmlns:a16="http://schemas.microsoft.com/office/drawing/2014/main" id="{77967713-B7F5-4383-89A1-CFC7B0CEF0AF}"/>
                </a:ext>
              </a:extLst>
            </p:cNvPr>
            <p:cNvPicPr>
              <a:picLocks noChangeAspect="1"/>
            </p:cNvPicPr>
            <p:nvPr/>
          </p:nvPicPr>
          <p:blipFill>
            <a:blip r:embed="rId3"/>
            <a:stretch>
              <a:fillRect/>
            </a:stretch>
          </p:blipFill>
          <p:spPr>
            <a:xfrm>
              <a:off x="-14514" y="-36198"/>
              <a:ext cx="12249265" cy="6981372"/>
            </a:xfrm>
            <a:prstGeom prst="rect">
              <a:avLst/>
            </a:prstGeom>
          </p:spPr>
        </p:pic>
        <p:sp>
          <p:nvSpPr>
            <p:cNvPr id="63" name="矩形 62">
              <a:extLst>
                <a:ext uri="{FF2B5EF4-FFF2-40B4-BE49-F238E27FC236}">
                  <a16:creationId xmlns:a16="http://schemas.microsoft.com/office/drawing/2014/main" id="{50532F52-9A85-4987-BB08-10C986314B69}"/>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4" name="图片 63">
              <a:extLst>
                <a:ext uri="{FF2B5EF4-FFF2-40B4-BE49-F238E27FC236}">
                  <a16:creationId xmlns:a16="http://schemas.microsoft.com/office/drawing/2014/main" id="{3346AC70-BEF9-45CC-8765-F0D6ABC29CC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65" name="图片 64">
              <a:extLst>
                <a:ext uri="{FF2B5EF4-FFF2-40B4-BE49-F238E27FC236}">
                  <a16:creationId xmlns:a16="http://schemas.microsoft.com/office/drawing/2014/main" id="{69DAE544-A763-441D-8FE8-88C88F78E812}"/>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66" name="图片 65">
              <a:extLst>
                <a:ext uri="{FF2B5EF4-FFF2-40B4-BE49-F238E27FC236}">
                  <a16:creationId xmlns:a16="http://schemas.microsoft.com/office/drawing/2014/main" id="{24B1F3AC-F0EB-421F-97BA-08F6D5E1EE5B}"/>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67" name="图片 66">
              <a:extLst>
                <a:ext uri="{FF2B5EF4-FFF2-40B4-BE49-F238E27FC236}">
                  <a16:creationId xmlns:a16="http://schemas.microsoft.com/office/drawing/2014/main" id="{30E19643-AC59-4413-9722-0F6D2C7C611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68" name="图片 67">
              <a:extLst>
                <a:ext uri="{FF2B5EF4-FFF2-40B4-BE49-F238E27FC236}">
                  <a16:creationId xmlns:a16="http://schemas.microsoft.com/office/drawing/2014/main" id="{3E598210-2AC7-49F1-9B07-0C3DCB66631F}"/>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69" name="图片 68">
              <a:extLst>
                <a:ext uri="{FF2B5EF4-FFF2-40B4-BE49-F238E27FC236}">
                  <a16:creationId xmlns:a16="http://schemas.microsoft.com/office/drawing/2014/main" id="{035519AB-ABCE-41BD-822C-D22D8BCAFAA4}"/>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70" name="图片 69">
              <a:extLst>
                <a:ext uri="{FF2B5EF4-FFF2-40B4-BE49-F238E27FC236}">
                  <a16:creationId xmlns:a16="http://schemas.microsoft.com/office/drawing/2014/main" id="{3016932A-9BEE-4038-A95D-AE64B79E820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71" name="图片 70">
              <a:extLst>
                <a:ext uri="{FF2B5EF4-FFF2-40B4-BE49-F238E27FC236}">
                  <a16:creationId xmlns:a16="http://schemas.microsoft.com/office/drawing/2014/main" id="{89EE1D1D-9974-4033-88B1-401F3BA1B1CA}"/>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72" name="图片 71">
              <a:extLst>
                <a:ext uri="{FF2B5EF4-FFF2-40B4-BE49-F238E27FC236}">
                  <a16:creationId xmlns:a16="http://schemas.microsoft.com/office/drawing/2014/main" id="{A4B19503-AF03-45F7-85B9-CB75B83D90F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73" name="图片 72">
              <a:extLst>
                <a:ext uri="{FF2B5EF4-FFF2-40B4-BE49-F238E27FC236}">
                  <a16:creationId xmlns:a16="http://schemas.microsoft.com/office/drawing/2014/main" id="{77A94410-F43D-460D-BA00-1CE158A89BDA}"/>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74" name="图片 73">
              <a:extLst>
                <a:ext uri="{FF2B5EF4-FFF2-40B4-BE49-F238E27FC236}">
                  <a16:creationId xmlns:a16="http://schemas.microsoft.com/office/drawing/2014/main" id="{1388FAC9-4A44-4CF6-B5C7-9D6AB4D02243}"/>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75" name="图片 74">
              <a:extLst>
                <a:ext uri="{FF2B5EF4-FFF2-40B4-BE49-F238E27FC236}">
                  <a16:creationId xmlns:a16="http://schemas.microsoft.com/office/drawing/2014/main" id="{05ED5D4C-1259-42F8-8826-FE3E59FA5C5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76" name="图片 75">
              <a:extLst>
                <a:ext uri="{FF2B5EF4-FFF2-40B4-BE49-F238E27FC236}">
                  <a16:creationId xmlns:a16="http://schemas.microsoft.com/office/drawing/2014/main" id="{C74C8F05-1596-4DE7-AAE9-A5E3E4C6E65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77" name="图片 76">
              <a:extLst>
                <a:ext uri="{FF2B5EF4-FFF2-40B4-BE49-F238E27FC236}">
                  <a16:creationId xmlns:a16="http://schemas.microsoft.com/office/drawing/2014/main" id="{1DCBD75E-0E00-4621-AC4E-BA0EFE7D5ADF}"/>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78" name="图片 77">
              <a:extLst>
                <a:ext uri="{FF2B5EF4-FFF2-40B4-BE49-F238E27FC236}">
                  <a16:creationId xmlns:a16="http://schemas.microsoft.com/office/drawing/2014/main" id="{1828BDFD-ADED-4713-BF3B-EE873F83DFB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79" name="组合 78">
              <a:extLst>
                <a:ext uri="{FF2B5EF4-FFF2-40B4-BE49-F238E27FC236}">
                  <a16:creationId xmlns:a16="http://schemas.microsoft.com/office/drawing/2014/main" id="{9DE2C6A3-E89E-4523-892F-386207F8960A}"/>
                </a:ext>
              </a:extLst>
            </p:cNvPr>
            <p:cNvGrpSpPr/>
            <p:nvPr/>
          </p:nvGrpSpPr>
          <p:grpSpPr>
            <a:xfrm>
              <a:off x="14118" y="4606503"/>
              <a:ext cx="12191999" cy="2326243"/>
              <a:chOff x="1" y="4546271"/>
              <a:chExt cx="12191999" cy="2326243"/>
            </a:xfrm>
          </p:grpSpPr>
          <p:sp>
            <p:nvSpPr>
              <p:cNvPr id="88" name="任意多边形 38">
                <a:extLst>
                  <a:ext uri="{FF2B5EF4-FFF2-40B4-BE49-F238E27FC236}">
                    <a16:creationId xmlns:a16="http://schemas.microsoft.com/office/drawing/2014/main" id="{A5E0C7CF-4C71-4424-8385-509AB9A4CAB5}"/>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0">
                <a:extLst>
                  <a:ext uri="{FF2B5EF4-FFF2-40B4-BE49-F238E27FC236}">
                    <a16:creationId xmlns:a16="http://schemas.microsoft.com/office/drawing/2014/main" id="{0D62F613-0EC1-4F1E-8DA0-7314B003C832}"/>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0" name="图片 79">
              <a:extLst>
                <a:ext uri="{FF2B5EF4-FFF2-40B4-BE49-F238E27FC236}">
                  <a16:creationId xmlns:a16="http://schemas.microsoft.com/office/drawing/2014/main" id="{2966F5A8-079F-431F-B144-D0E23204D19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81" name="图片 80">
              <a:extLst>
                <a:ext uri="{FF2B5EF4-FFF2-40B4-BE49-F238E27FC236}">
                  <a16:creationId xmlns:a16="http://schemas.microsoft.com/office/drawing/2014/main" id="{E320D1BA-F10F-412F-84A4-4E0214D0EFD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82" name="图片 81">
              <a:extLst>
                <a:ext uri="{FF2B5EF4-FFF2-40B4-BE49-F238E27FC236}">
                  <a16:creationId xmlns:a16="http://schemas.microsoft.com/office/drawing/2014/main" id="{89D712FE-36AA-4A50-9974-9AD2168EC073}"/>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83" name="图片 82">
              <a:extLst>
                <a:ext uri="{FF2B5EF4-FFF2-40B4-BE49-F238E27FC236}">
                  <a16:creationId xmlns:a16="http://schemas.microsoft.com/office/drawing/2014/main" id="{DB8657D1-6FC7-437C-A728-F4653108CA02}"/>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84" name="图片 83">
              <a:extLst>
                <a:ext uri="{FF2B5EF4-FFF2-40B4-BE49-F238E27FC236}">
                  <a16:creationId xmlns:a16="http://schemas.microsoft.com/office/drawing/2014/main" id="{5F420FF8-3971-491A-A631-449DFD991B30}"/>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85" name="图片 84">
              <a:extLst>
                <a:ext uri="{FF2B5EF4-FFF2-40B4-BE49-F238E27FC236}">
                  <a16:creationId xmlns:a16="http://schemas.microsoft.com/office/drawing/2014/main" id="{A4CFE4B2-AEEC-4553-B203-1BD41BB6191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86" name="图片 85">
              <a:extLst>
                <a:ext uri="{FF2B5EF4-FFF2-40B4-BE49-F238E27FC236}">
                  <a16:creationId xmlns:a16="http://schemas.microsoft.com/office/drawing/2014/main" id="{00E5F143-C189-427C-ACF0-A737C4AFFA1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87" name="图片 86">
              <a:extLst>
                <a:ext uri="{FF2B5EF4-FFF2-40B4-BE49-F238E27FC236}">
                  <a16:creationId xmlns:a16="http://schemas.microsoft.com/office/drawing/2014/main" id="{43FB3F19-4B37-447A-9F5C-CD62357997F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90" name="Picture 14" descr="icons.png">
            <a:extLst>
              <a:ext uri="{FF2B5EF4-FFF2-40B4-BE49-F238E27FC236}">
                <a16:creationId xmlns:a16="http://schemas.microsoft.com/office/drawing/2014/main" id="{9B0F5647-B102-4DB5-90A6-CD1B4F013918}"/>
              </a:ext>
            </a:extLst>
          </p:cNvPr>
          <p:cNvPicPr>
            <a:picLocks noChangeAspect="1"/>
          </p:cNvPicPr>
          <p:nvPr/>
        </p:nvPicPr>
        <p:blipFill rotWithShape="1">
          <a:blip r:embed="rId13" cstate="print"/>
          <a:srcRect l="63380" r="-1" b="32035"/>
          <a:stretch/>
        </p:blipFill>
        <p:spPr>
          <a:xfrm rot="619541">
            <a:off x="6822513" y="451108"/>
            <a:ext cx="3976116" cy="3477772"/>
          </a:xfrm>
          <a:prstGeom prst="rect">
            <a:avLst/>
          </a:prstGeom>
        </p:spPr>
      </p:pic>
      <p:sp>
        <p:nvSpPr>
          <p:cNvPr id="91" name="任意多边形 133">
            <a:extLst>
              <a:ext uri="{FF2B5EF4-FFF2-40B4-BE49-F238E27FC236}">
                <a16:creationId xmlns:a16="http://schemas.microsoft.com/office/drawing/2014/main" id="{2D7948C2-DAD8-4319-AF2A-F3938AFB2164}"/>
              </a:ext>
            </a:extLst>
          </p:cNvPr>
          <p:cNvSpPr/>
          <p:nvPr/>
        </p:nvSpPr>
        <p:spPr>
          <a:xfrm flipH="1">
            <a:off x="3832247" y="1741715"/>
            <a:ext cx="5421557" cy="334521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2" name="图形 91">
            <a:extLst>
              <a:ext uri="{FF2B5EF4-FFF2-40B4-BE49-F238E27FC236}">
                <a16:creationId xmlns:a16="http://schemas.microsoft.com/office/drawing/2014/main" id="{FE0394E7-4C5A-4F3E-B5BB-53C65130C9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5909" y="1459819"/>
            <a:ext cx="2352675" cy="3038475"/>
          </a:xfrm>
          <a:prstGeom prst="rect">
            <a:avLst/>
          </a:prstGeom>
        </p:spPr>
      </p:pic>
      <p:sp>
        <p:nvSpPr>
          <p:cNvPr id="95" name="矩形 94">
            <a:extLst>
              <a:ext uri="{FF2B5EF4-FFF2-40B4-BE49-F238E27FC236}">
                <a16:creationId xmlns:a16="http://schemas.microsoft.com/office/drawing/2014/main" id="{4524040D-8B44-4B97-AE7B-AE02E2E2B037}"/>
              </a:ext>
            </a:extLst>
          </p:cNvPr>
          <p:cNvSpPr/>
          <p:nvPr/>
        </p:nvSpPr>
        <p:spPr>
          <a:xfrm>
            <a:off x="5456977" y="2517287"/>
            <a:ext cx="2184060" cy="1569660"/>
          </a:xfrm>
          <a:prstGeom prst="rect">
            <a:avLst/>
          </a:prstGeom>
          <a:effectLst/>
        </p:spPr>
        <p:txBody>
          <a:bodyPr vert="horz" wrap="square">
            <a:spAutoFit/>
          </a:bodyPr>
          <a:lstStyle/>
          <a:p>
            <a:pPr algn="ctr"/>
            <a:r>
              <a:rPr lang="en-US" altLang="zh-CN" sz="4800" b="1" dirty="0" err="1">
                <a:solidFill>
                  <a:srgbClr val="37BCBF"/>
                </a:solidFill>
                <a:effectLst>
                  <a:outerShdw blurRad="38100" dist="38100" dir="2700000" algn="tl">
                    <a:srgbClr val="000000">
                      <a:alpha val="43137"/>
                    </a:srgbClr>
                  </a:outerShdw>
                </a:effectLst>
                <a:cs typeface="+mn-ea"/>
                <a:sym typeface="+mn-lt"/>
              </a:rPr>
              <a:t>Trả</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lời</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câu</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hỏi</a:t>
            </a:r>
            <a:endParaRPr lang="zh-CN" altLang="en-US" sz="4800" b="1" dirty="0">
              <a:solidFill>
                <a:srgbClr val="37BCBF"/>
              </a:solidFill>
              <a:effectLst>
                <a:outerShdw blurRad="38100" dist="38100" dir="2700000" algn="tl">
                  <a:srgbClr val="000000">
                    <a:alpha val="43137"/>
                  </a:srgbClr>
                </a:outerShdw>
              </a:effectLst>
              <a:cs typeface="+mn-ea"/>
              <a:sym typeface="+mn-lt"/>
            </a:endParaRPr>
          </a:p>
        </p:txBody>
      </p:sp>
      <p:grpSp>
        <p:nvGrpSpPr>
          <p:cNvPr id="96" name="组合 95">
            <a:extLst>
              <a:ext uri="{FF2B5EF4-FFF2-40B4-BE49-F238E27FC236}">
                <a16:creationId xmlns:a16="http://schemas.microsoft.com/office/drawing/2014/main" id="{902A3721-B6CA-430E-8904-0D2C7ACB68E0}"/>
              </a:ext>
            </a:extLst>
          </p:cNvPr>
          <p:cNvGrpSpPr/>
          <p:nvPr/>
        </p:nvGrpSpPr>
        <p:grpSpPr>
          <a:xfrm>
            <a:off x="7802472" y="3788829"/>
            <a:ext cx="1158566" cy="826022"/>
            <a:chOff x="7444895" y="3056186"/>
            <a:chExt cx="1158566" cy="826022"/>
          </a:xfrm>
        </p:grpSpPr>
        <p:grpSp>
          <p:nvGrpSpPr>
            <p:cNvPr id="97" name="组合 96">
              <a:extLst>
                <a:ext uri="{FF2B5EF4-FFF2-40B4-BE49-F238E27FC236}">
                  <a16:creationId xmlns:a16="http://schemas.microsoft.com/office/drawing/2014/main" id="{A7F974C5-A0FA-4794-A3CB-07E2773D854B}"/>
                </a:ext>
              </a:extLst>
            </p:cNvPr>
            <p:cNvGrpSpPr/>
            <p:nvPr/>
          </p:nvGrpSpPr>
          <p:grpSpPr>
            <a:xfrm rot="3701856">
              <a:off x="7437432" y="3077926"/>
              <a:ext cx="811745" cy="796819"/>
              <a:chOff x="10646778" y="4753862"/>
              <a:chExt cx="751521" cy="737702"/>
            </a:xfrm>
          </p:grpSpPr>
          <p:sp>
            <p:nvSpPr>
              <p:cNvPr id="104" name="五角星 2">
                <a:extLst>
                  <a:ext uri="{FF2B5EF4-FFF2-40B4-BE49-F238E27FC236}">
                    <a16:creationId xmlns:a16="http://schemas.microsoft.com/office/drawing/2014/main" id="{05E6F935-DDFE-4AC9-86A0-FAEC72705225}"/>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5" name="组合 104">
                <a:extLst>
                  <a:ext uri="{FF2B5EF4-FFF2-40B4-BE49-F238E27FC236}">
                    <a16:creationId xmlns:a16="http://schemas.microsoft.com/office/drawing/2014/main" id="{55348239-A413-43CD-89CD-D2A86542AB47}"/>
                  </a:ext>
                </a:extLst>
              </p:cNvPr>
              <p:cNvGrpSpPr/>
              <p:nvPr/>
            </p:nvGrpSpPr>
            <p:grpSpPr>
              <a:xfrm>
                <a:off x="10646778" y="4762829"/>
                <a:ext cx="749726" cy="728735"/>
                <a:chOff x="11012539" y="4493889"/>
                <a:chExt cx="749726" cy="728735"/>
              </a:xfrm>
            </p:grpSpPr>
            <p:sp>
              <p:nvSpPr>
                <p:cNvPr id="106" name="五角星 2">
                  <a:extLst>
                    <a:ext uri="{FF2B5EF4-FFF2-40B4-BE49-F238E27FC236}">
                      <a16:creationId xmlns:a16="http://schemas.microsoft.com/office/drawing/2014/main" id="{2EBF83EB-51C8-4B09-AC08-19AB0FCBE1D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五角星 2">
                  <a:extLst>
                    <a:ext uri="{FF2B5EF4-FFF2-40B4-BE49-F238E27FC236}">
                      <a16:creationId xmlns:a16="http://schemas.microsoft.com/office/drawing/2014/main" id="{20E05D13-D62D-4100-ACF0-7995EC3D0C73}"/>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五角星 2">
                  <a:extLst>
                    <a:ext uri="{FF2B5EF4-FFF2-40B4-BE49-F238E27FC236}">
                      <a16:creationId xmlns:a16="http://schemas.microsoft.com/office/drawing/2014/main" id="{381507E3-04E8-4838-A6C1-F7296CAD1AD7}"/>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98" name="组合 97">
              <a:extLst>
                <a:ext uri="{FF2B5EF4-FFF2-40B4-BE49-F238E27FC236}">
                  <a16:creationId xmlns:a16="http://schemas.microsoft.com/office/drawing/2014/main" id="{E8E134C7-B081-4857-B30B-509BD310F60E}"/>
                </a:ext>
              </a:extLst>
            </p:cNvPr>
            <p:cNvGrpSpPr/>
            <p:nvPr/>
          </p:nvGrpSpPr>
          <p:grpSpPr>
            <a:xfrm rot="920444">
              <a:off x="8026013" y="3056186"/>
              <a:ext cx="577448" cy="566827"/>
              <a:chOff x="10646776" y="4753862"/>
              <a:chExt cx="751523" cy="737700"/>
            </a:xfrm>
          </p:grpSpPr>
          <p:sp>
            <p:nvSpPr>
              <p:cNvPr id="99" name="五角星 2">
                <a:extLst>
                  <a:ext uri="{FF2B5EF4-FFF2-40B4-BE49-F238E27FC236}">
                    <a16:creationId xmlns:a16="http://schemas.microsoft.com/office/drawing/2014/main" id="{731BC2AC-CB9C-4506-897E-C649789F6A8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a:extLst>
                  <a:ext uri="{FF2B5EF4-FFF2-40B4-BE49-F238E27FC236}">
                    <a16:creationId xmlns:a16="http://schemas.microsoft.com/office/drawing/2014/main" id="{ABAC7610-3E9D-4810-9037-5CD91792C455}"/>
                  </a:ext>
                </a:extLst>
              </p:cNvPr>
              <p:cNvGrpSpPr/>
              <p:nvPr/>
            </p:nvGrpSpPr>
            <p:grpSpPr>
              <a:xfrm>
                <a:off x="10646776" y="4762827"/>
                <a:ext cx="749727" cy="728735"/>
                <a:chOff x="11012537" y="4493887"/>
                <a:chExt cx="749727" cy="728735"/>
              </a:xfrm>
            </p:grpSpPr>
            <p:sp>
              <p:nvSpPr>
                <p:cNvPr id="101" name="五角星 2">
                  <a:extLst>
                    <a:ext uri="{FF2B5EF4-FFF2-40B4-BE49-F238E27FC236}">
                      <a16:creationId xmlns:a16="http://schemas.microsoft.com/office/drawing/2014/main" id="{668B5FDF-E2B6-4220-A042-AB481850B88D}"/>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2" name="五角星 2">
                  <a:extLst>
                    <a:ext uri="{FF2B5EF4-FFF2-40B4-BE49-F238E27FC236}">
                      <a16:creationId xmlns:a16="http://schemas.microsoft.com/office/drawing/2014/main" id="{86128805-4059-4D61-8868-FAF226725E7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五角星 2">
                  <a:extLst>
                    <a:ext uri="{FF2B5EF4-FFF2-40B4-BE49-F238E27FC236}">
                      <a16:creationId xmlns:a16="http://schemas.microsoft.com/office/drawing/2014/main" id="{F56AD542-FB18-4648-ADEC-1A90A36B9D88}"/>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Tree>
    <p:extLst>
      <p:ext uri="{BB962C8B-B14F-4D97-AF65-F5344CB8AC3E}">
        <p14:creationId xmlns:p14="http://schemas.microsoft.com/office/powerpoint/2010/main" val="1871399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1000" fill="hold"/>
                                            <p:tgtEl>
                                              <p:spTgt spid="92"/>
                                            </p:tgtEl>
                                            <p:attrNameLst>
                                              <p:attrName>ppt_w</p:attrName>
                                            </p:attrNameLst>
                                          </p:cBhvr>
                                          <p:tavLst>
                                            <p:tav tm="0">
                                              <p:val>
                                                <p:fltVal val="0"/>
                                              </p:val>
                                            </p:tav>
                                            <p:tav tm="100000">
                                              <p:val>
                                                <p:strVal val="#ppt_w"/>
                                              </p:val>
                                            </p:tav>
                                          </p:tavLst>
                                        </p:anim>
                                        <p:anim calcmode="lin" valueType="num">
                                          <p:cBhvr>
                                            <p:cTn id="12" dur="1000" fill="hold"/>
                                            <p:tgtEl>
                                              <p:spTgt spid="92"/>
                                            </p:tgtEl>
                                            <p:attrNameLst>
                                              <p:attrName>ppt_h</p:attrName>
                                            </p:attrNameLst>
                                          </p:cBhvr>
                                          <p:tavLst>
                                            <p:tav tm="0">
                                              <p:val>
                                                <p:fltVal val="0"/>
                                              </p:val>
                                            </p:tav>
                                            <p:tav tm="100000">
                                              <p:val>
                                                <p:strVal val="#ppt_h"/>
                                              </p:val>
                                            </p:tav>
                                          </p:tavLst>
                                        </p:anim>
                                        <p:anim calcmode="lin" valueType="num">
                                          <p:cBhvr>
                                            <p:cTn id="13"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1000" fill="hold"/>
                                            <p:tgtEl>
                                              <p:spTgt spid="90"/>
                                            </p:tgtEl>
                                            <p:attrNameLst>
                                              <p:attrName>ppt_w</p:attrName>
                                            </p:attrNameLst>
                                          </p:cBhvr>
                                          <p:tavLst>
                                            <p:tav tm="0">
                                              <p:val>
                                                <p:fltVal val="0"/>
                                              </p:val>
                                            </p:tav>
                                            <p:tav tm="100000">
                                              <p:val>
                                                <p:strVal val="#ppt_w"/>
                                              </p:val>
                                            </p:tav>
                                          </p:tavLst>
                                        </p:anim>
                                        <p:anim calcmode="lin" valueType="num">
                                          <p:cBhvr>
                                            <p:cTn id="19" dur="1000" fill="hold"/>
                                            <p:tgtEl>
                                              <p:spTgt spid="90"/>
                                            </p:tgtEl>
                                            <p:attrNameLst>
                                              <p:attrName>ppt_h</p:attrName>
                                            </p:attrNameLst>
                                          </p:cBhvr>
                                          <p:tavLst>
                                            <p:tav tm="0">
                                              <p:val>
                                                <p:fltVal val="0"/>
                                              </p:val>
                                            </p:tav>
                                            <p:tav tm="100000">
                                              <p:val>
                                                <p:strVal val="#ppt_h"/>
                                              </p:val>
                                            </p:tav>
                                          </p:tavLst>
                                        </p:anim>
                                        <p:anim calcmode="lin" valueType="num">
                                          <p:cBhvr>
                                            <p:cTn id="20" dur="1000" fill="hold"/>
                                            <p:tgtEl>
                                              <p:spTgt spid="90"/>
                                            </p:tgtEl>
                                            <p:attrNameLst>
                                              <p:attrName>style.rotation</p:attrName>
                                            </p:attrNameLst>
                                          </p:cBhvr>
                                          <p:tavLst>
                                            <p:tav tm="0">
                                              <p:val>
                                                <p:fltVal val="90"/>
                                              </p:val>
                                            </p:tav>
                                            <p:tav tm="100000">
                                              <p:val>
                                                <p:fltVal val="0"/>
                                              </p:val>
                                            </p:tav>
                                          </p:tavLst>
                                        </p:anim>
                                        <p:animEffect transition="in" filter="fade">
                                          <p:cBhvr>
                                            <p:cTn id="21" dur="1000"/>
                                            <p:tgtEl>
                                              <p:spTgt spid="90"/>
                                            </p:tgtEl>
                                          </p:cBhvr>
                                        </p:animEffect>
                                      </p:childTnLst>
                                    </p:cTn>
                                  </p:par>
                                </p:childTnLst>
                              </p:cTn>
                            </p:par>
                            <p:par>
                              <p:cTn id="22" fill="hold">
                                <p:stCondLst>
                                  <p:cond delay="2500"/>
                                </p:stCondLst>
                                <p:childTnLst>
                                  <p:par>
                                    <p:cTn id="23" presetID="2" presetClass="entr" presetSubtype="4" fill="hold" grpId="0" nodeType="afterEffect" p14:presetBounceEnd="80000">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14:bounceEnd="80000">
                                          <p:cBhvr additive="base">
                                            <p:cTn id="25" dur="500" fill="hold"/>
                                            <p:tgtEl>
                                              <p:spTgt spid="91"/>
                                            </p:tgtEl>
                                            <p:attrNameLst>
                                              <p:attrName>ppt_x</p:attrName>
                                            </p:attrNameLst>
                                          </p:cBhvr>
                                          <p:tavLst>
                                            <p:tav tm="0">
                                              <p:val>
                                                <p:strVal val="#ppt_x"/>
                                              </p:val>
                                            </p:tav>
                                            <p:tav tm="100000">
                                              <p:val>
                                                <p:strVal val="#ppt_x"/>
                                              </p:val>
                                            </p:tav>
                                          </p:tavLst>
                                        </p:anim>
                                        <p:anim calcmode="lin" valueType="num" p14:bounceEnd="80000">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5"/>
                                            </p:tgtEl>
                                            <p:attrNameLst>
                                              <p:attrName>ppt_y</p:attrName>
                                            </p:attrNameLst>
                                          </p:cBhvr>
                                          <p:tavLst>
                                            <p:tav tm="0">
                                              <p:val>
                                                <p:strVal val="#ppt_y"/>
                                              </p:val>
                                            </p:tav>
                                            <p:tav tm="100000">
                                              <p:val>
                                                <p:strVal val="#ppt_y"/>
                                              </p:val>
                                            </p:tav>
                                          </p:tavLst>
                                        </p:anim>
                                        <p:anim calcmode="lin" valueType="num">
                                          <p:cBhvr>
                                            <p:cTn id="32"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5"/>
                                            </p:tgtEl>
                                          </p:cBhvr>
                                        </p:animEffect>
                                      </p:childTnLst>
                                    </p:cTn>
                                  </p:par>
                                </p:childTnLst>
                              </p:cTn>
                            </p:par>
                            <p:par>
                              <p:cTn id="35" fill="hold">
                                <p:stCondLst>
                                  <p:cond delay="4050"/>
                                </p:stCondLst>
                                <p:childTnLst>
                                  <p:par>
                                    <p:cTn id="36" presetID="15"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anim calcmode="lin" valueType="num">
                                          <p:cBhvr>
                                            <p:cTn id="40"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1000" fill="hold"/>
                                            <p:tgtEl>
                                              <p:spTgt spid="92"/>
                                            </p:tgtEl>
                                            <p:attrNameLst>
                                              <p:attrName>ppt_w</p:attrName>
                                            </p:attrNameLst>
                                          </p:cBhvr>
                                          <p:tavLst>
                                            <p:tav tm="0">
                                              <p:val>
                                                <p:fltVal val="0"/>
                                              </p:val>
                                            </p:tav>
                                            <p:tav tm="100000">
                                              <p:val>
                                                <p:strVal val="#ppt_w"/>
                                              </p:val>
                                            </p:tav>
                                          </p:tavLst>
                                        </p:anim>
                                        <p:anim calcmode="lin" valueType="num">
                                          <p:cBhvr>
                                            <p:cTn id="12" dur="1000" fill="hold"/>
                                            <p:tgtEl>
                                              <p:spTgt spid="92"/>
                                            </p:tgtEl>
                                            <p:attrNameLst>
                                              <p:attrName>ppt_h</p:attrName>
                                            </p:attrNameLst>
                                          </p:cBhvr>
                                          <p:tavLst>
                                            <p:tav tm="0">
                                              <p:val>
                                                <p:fltVal val="0"/>
                                              </p:val>
                                            </p:tav>
                                            <p:tav tm="100000">
                                              <p:val>
                                                <p:strVal val="#ppt_h"/>
                                              </p:val>
                                            </p:tav>
                                          </p:tavLst>
                                        </p:anim>
                                        <p:anim calcmode="lin" valueType="num">
                                          <p:cBhvr>
                                            <p:cTn id="13"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1000" fill="hold"/>
                                            <p:tgtEl>
                                              <p:spTgt spid="90"/>
                                            </p:tgtEl>
                                            <p:attrNameLst>
                                              <p:attrName>ppt_w</p:attrName>
                                            </p:attrNameLst>
                                          </p:cBhvr>
                                          <p:tavLst>
                                            <p:tav tm="0">
                                              <p:val>
                                                <p:fltVal val="0"/>
                                              </p:val>
                                            </p:tav>
                                            <p:tav tm="100000">
                                              <p:val>
                                                <p:strVal val="#ppt_w"/>
                                              </p:val>
                                            </p:tav>
                                          </p:tavLst>
                                        </p:anim>
                                        <p:anim calcmode="lin" valueType="num">
                                          <p:cBhvr>
                                            <p:cTn id="19" dur="1000" fill="hold"/>
                                            <p:tgtEl>
                                              <p:spTgt spid="90"/>
                                            </p:tgtEl>
                                            <p:attrNameLst>
                                              <p:attrName>ppt_h</p:attrName>
                                            </p:attrNameLst>
                                          </p:cBhvr>
                                          <p:tavLst>
                                            <p:tav tm="0">
                                              <p:val>
                                                <p:fltVal val="0"/>
                                              </p:val>
                                            </p:tav>
                                            <p:tav tm="100000">
                                              <p:val>
                                                <p:strVal val="#ppt_h"/>
                                              </p:val>
                                            </p:tav>
                                          </p:tavLst>
                                        </p:anim>
                                        <p:anim calcmode="lin" valueType="num">
                                          <p:cBhvr>
                                            <p:cTn id="20" dur="1000" fill="hold"/>
                                            <p:tgtEl>
                                              <p:spTgt spid="90"/>
                                            </p:tgtEl>
                                            <p:attrNameLst>
                                              <p:attrName>style.rotation</p:attrName>
                                            </p:attrNameLst>
                                          </p:cBhvr>
                                          <p:tavLst>
                                            <p:tav tm="0">
                                              <p:val>
                                                <p:fltVal val="90"/>
                                              </p:val>
                                            </p:tav>
                                            <p:tav tm="100000">
                                              <p:val>
                                                <p:fltVal val="0"/>
                                              </p:val>
                                            </p:tav>
                                          </p:tavLst>
                                        </p:anim>
                                        <p:animEffect transition="in" filter="fade">
                                          <p:cBhvr>
                                            <p:cTn id="21" dur="1000"/>
                                            <p:tgtEl>
                                              <p:spTgt spid="90"/>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5"/>
                                            </p:tgtEl>
                                            <p:attrNameLst>
                                              <p:attrName>ppt_y</p:attrName>
                                            </p:attrNameLst>
                                          </p:cBhvr>
                                          <p:tavLst>
                                            <p:tav tm="0">
                                              <p:val>
                                                <p:strVal val="#ppt_y"/>
                                              </p:val>
                                            </p:tav>
                                            <p:tav tm="100000">
                                              <p:val>
                                                <p:strVal val="#ppt_y"/>
                                              </p:val>
                                            </p:tav>
                                          </p:tavLst>
                                        </p:anim>
                                        <p:anim calcmode="lin" valueType="num">
                                          <p:cBhvr>
                                            <p:cTn id="32"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5"/>
                                            </p:tgtEl>
                                          </p:cBhvr>
                                        </p:animEffect>
                                      </p:childTnLst>
                                    </p:cTn>
                                  </p:par>
                                </p:childTnLst>
                              </p:cTn>
                            </p:par>
                            <p:par>
                              <p:cTn id="35" fill="hold">
                                <p:stCondLst>
                                  <p:cond delay="4050"/>
                                </p:stCondLst>
                                <p:childTnLst>
                                  <p:par>
                                    <p:cTn id="36" presetID="15"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anim calcmode="lin" valueType="num">
                                          <p:cBhvr>
                                            <p:cTn id="40"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0" y="4405"/>
            <a:ext cx="12192000" cy="68535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4732" y="609623"/>
            <a:ext cx="5949329" cy="1876760"/>
          </a:xfrm>
          <a:prstGeom prst="rect">
            <a:avLst/>
          </a:prstGeom>
        </p:spPr>
      </p:pic>
      <p:sp>
        <p:nvSpPr>
          <p:cNvPr id="4" name="TextBox 4"/>
          <p:cNvSpPr txBox="1"/>
          <p:nvPr/>
        </p:nvSpPr>
        <p:spPr>
          <a:xfrm>
            <a:off x="3566311" y="1088749"/>
            <a:ext cx="5059379" cy="820866"/>
          </a:xfrm>
          <a:prstGeom prst="rect">
            <a:avLst/>
          </a:prstGeom>
        </p:spPr>
        <p:txBody>
          <a:bodyPr lIns="0" tIns="0" rIns="0" bIns="0" rtlCol="0" anchor="t">
            <a:spAutoFit/>
          </a:bodyPr>
          <a:lstStyle/>
          <a:p>
            <a:pPr algn="ctr" defTabSz="609630"/>
            <a:r>
              <a:rPr lang="en-US" sz="5334" b="1" dirty="0" err="1">
                <a:solidFill>
                  <a:srgbClr val="FF0000"/>
                </a:solidFill>
                <a:effectLst>
                  <a:outerShdw blurRad="38100" dist="38100" dir="2700000" algn="tl">
                    <a:srgbClr val="000000">
                      <a:alpha val="43137"/>
                    </a:srgbClr>
                  </a:outerShdw>
                </a:effectLst>
                <a:latin typeface="Arial-Rounded"/>
                <a:ea typeface="Arial-Rounded"/>
              </a:rPr>
              <a:t>Trả</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lời</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câu</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hỏi</a:t>
            </a:r>
            <a:endParaRPr lang="en-US" sz="5334" b="1" dirty="0">
              <a:solidFill>
                <a:srgbClr val="FF0000"/>
              </a:solidFill>
              <a:effectLst>
                <a:outerShdw blurRad="38100" dist="38100" dir="2700000" algn="tl">
                  <a:srgbClr val="000000">
                    <a:alpha val="43137"/>
                  </a:srgbClr>
                </a:outerShdw>
              </a:effectLst>
              <a:latin typeface="Arial-Rounded"/>
              <a:ea typeface="Arial-Rounded"/>
            </a:endParaRPr>
          </a:p>
        </p:txBody>
      </p:sp>
      <p:grpSp>
        <p:nvGrpSpPr>
          <p:cNvPr id="5" name="Group 5"/>
          <p:cNvGrpSpPr/>
          <p:nvPr/>
        </p:nvGrpSpPr>
        <p:grpSpPr>
          <a:xfrm>
            <a:off x="1804735" y="2949361"/>
            <a:ext cx="8426561" cy="3052437"/>
            <a:chOff x="0" y="0"/>
            <a:chExt cx="8041232" cy="5742255"/>
          </a:xfrm>
        </p:grpSpPr>
        <p:sp>
          <p:nvSpPr>
            <p:cNvPr id="6" name="Freeform 6"/>
            <p:cNvSpPr/>
            <p:nvPr/>
          </p:nvSpPr>
          <p:spPr>
            <a:xfrm>
              <a:off x="0" y="-4073"/>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sp>
      </p:grpSp>
      <p:sp>
        <p:nvSpPr>
          <p:cNvPr id="11" name="TextBox 11"/>
          <p:cNvSpPr txBox="1"/>
          <p:nvPr/>
        </p:nvSpPr>
        <p:spPr>
          <a:xfrm>
            <a:off x="2285714" y="3077832"/>
            <a:ext cx="7315486" cy="1107996"/>
          </a:xfrm>
          <a:prstGeom prst="rect">
            <a:avLst/>
          </a:prstGeom>
        </p:spPr>
        <p:txBody>
          <a:bodyPr wrap="square" lIns="0" tIns="0" rIns="0" bIns="0" rtlCol="0" anchor="t">
            <a:spAutoFit/>
          </a:bodyPr>
          <a:lstStyle/>
          <a:p>
            <a:pPr algn="ctr" defTabSz="609630"/>
            <a:r>
              <a:rPr lang="en-US" sz="3600" dirty="0">
                <a:solidFill>
                  <a:srgbClr val="000000"/>
                </a:solidFill>
                <a:latin typeface="Arial-Rounded"/>
                <a:ea typeface="Arial-Rounded"/>
              </a:rPr>
              <a:t>a. </a:t>
            </a:r>
            <a:r>
              <a:rPr lang="en-US" sz="3600" dirty="0" err="1">
                <a:solidFill>
                  <a:srgbClr val="000000"/>
                </a:solidFill>
                <a:latin typeface="Arial-Rounded"/>
                <a:ea typeface="Arial-Rounded"/>
              </a:rPr>
              <a:t>Cứ</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vào</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cuối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thu</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bạn</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nhỏ</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trong</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bài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đọc</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nhớ</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kỉ</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niệm</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gì</a:t>
            </a:r>
            <a:r>
              <a:rPr lang="en-US" sz="3600" dirty="0">
                <a:solidFill>
                  <a:srgbClr val="000000"/>
                </a:solidFill>
                <a:latin typeface="Arial-Rounded"/>
                <a:ea typeface="Arial-Rounded"/>
              </a:rPr>
              <a:t>?</a:t>
            </a:r>
            <a:endParaRPr lang="en-US" sz="667" dirty="0">
              <a:solidFill>
                <a:srgbClr val="000000"/>
              </a:solidFill>
              <a:latin typeface="Arial-Rounded"/>
              <a:ea typeface="Arial-Rounded"/>
            </a:endParaRPr>
          </a:p>
        </p:txBody>
      </p:sp>
      <p:sp>
        <p:nvSpPr>
          <p:cNvPr id="13" name="TextBox 13"/>
          <p:cNvSpPr txBox="1"/>
          <p:nvPr/>
        </p:nvSpPr>
        <p:spPr>
          <a:xfrm>
            <a:off x="2852394" y="4319130"/>
            <a:ext cx="6601095" cy="1661993"/>
          </a:xfrm>
          <a:prstGeom prst="rect">
            <a:avLst/>
          </a:prstGeom>
        </p:spPr>
        <p:txBody>
          <a:bodyPr wrap="square" lIns="0" tIns="0" rIns="0" bIns="0" rtlCol="0" anchor="t">
            <a:spAutoFit/>
          </a:bodyPr>
          <a:lstStyle/>
          <a:p>
            <a:pPr algn="ctr" defTabSz="609630">
              <a:spcBef>
                <a:spcPct val="0"/>
              </a:spcBef>
            </a:pPr>
            <a:r>
              <a:rPr lang="vi-VN" sz="3600">
                <a:solidFill>
                  <a:srgbClr val="0070C0"/>
                </a:solidFill>
              </a:rPr>
              <a:t>Cứ vào cuối thu, bạn nhỏ trong bài đọc nhớ kỉ niệm mơn man của buổi tựu trường.</a:t>
            </a:r>
            <a:endParaRPr lang="en-US" sz="3600" dirty="0">
              <a:solidFill>
                <a:srgbClr val="0070C0"/>
              </a:solidFill>
              <a:latin typeface="Arial-Rounded"/>
              <a:ea typeface="Arial-Rounded"/>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17294">
            <a:off x="1448169" y="1853579"/>
            <a:ext cx="1565616" cy="512383"/>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80452" y="2259896"/>
            <a:ext cx="707469" cy="707469"/>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75681" y="4676456"/>
            <a:ext cx="1825530" cy="1678310"/>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345">
            <a:off x="1009090" y="3086508"/>
            <a:ext cx="999886" cy="2105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2" name="Group 2"/>
          <p:cNvGrpSpPr/>
          <p:nvPr/>
        </p:nvGrpSpPr>
        <p:grpSpPr>
          <a:xfrm>
            <a:off x="1684660" y="1581393"/>
            <a:ext cx="8953165" cy="4779457"/>
            <a:chOff x="0" y="0"/>
            <a:chExt cx="10821129" cy="5776630"/>
          </a:xfrm>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2905806" y="685800"/>
            <a:ext cx="6380390" cy="2114457"/>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77940" y="497325"/>
            <a:ext cx="2013609" cy="480575"/>
          </a:xfrm>
          <a:prstGeom prst="rect">
            <a:avLst/>
          </a:prstGeom>
        </p:spPr>
      </p:pic>
      <p:sp>
        <p:nvSpPr>
          <p:cNvPr id="7" name="TextBox 7"/>
          <p:cNvSpPr txBox="1"/>
          <p:nvPr/>
        </p:nvSpPr>
        <p:spPr>
          <a:xfrm>
            <a:off x="3519637" y="1157278"/>
            <a:ext cx="5487673" cy="1231106"/>
          </a:xfrm>
          <a:prstGeom prst="rect">
            <a:avLst/>
          </a:prstGeom>
        </p:spPr>
        <p:txBody>
          <a:bodyPr lIns="0" tIns="0" rIns="0" bIns="0" rtlCol="0" anchor="t">
            <a:spAutoFit/>
          </a:bodyPr>
          <a:lstStyle/>
          <a:p>
            <a:pPr algn="ctr" defTabSz="609630"/>
            <a:r>
              <a:rPr lang="vi-VN" sz="4000" dirty="0">
                <a:solidFill>
                  <a:srgbClr val="000000"/>
                </a:solidFill>
                <a:latin typeface="Arial-Rounded"/>
                <a:ea typeface="Arial-Rounded"/>
              </a:rPr>
              <a:t>b. Hôm đó, ai dẫn bạn nhỏ đến trường?</a:t>
            </a:r>
            <a:endParaRPr lang="en-US" sz="4000" dirty="0">
              <a:solidFill>
                <a:srgbClr val="000000"/>
              </a:solidFill>
              <a:latin typeface="Arial-Rounded"/>
              <a:ea typeface="Arial-Rounded"/>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8455">
            <a:off x="8619445" y="1756095"/>
            <a:ext cx="3443835" cy="2999856"/>
          </a:xfrm>
          <a:prstGeom prst="rect">
            <a:avLst/>
          </a:prstGeom>
        </p:spPr>
      </p:pic>
      <p:sp>
        <p:nvSpPr>
          <p:cNvPr id="12" name="TextBox 12"/>
          <p:cNvSpPr txBox="1"/>
          <p:nvPr/>
        </p:nvSpPr>
        <p:spPr>
          <a:xfrm>
            <a:off x="2947596" y="3645222"/>
            <a:ext cx="5362825" cy="1107996"/>
          </a:xfrm>
          <a:prstGeom prst="rect">
            <a:avLst/>
          </a:prstGeom>
        </p:spPr>
        <p:txBody>
          <a:bodyPr wrap="square" lIns="0" tIns="0" rIns="0" bIns="0" rtlCol="0" anchor="t">
            <a:spAutoFit/>
          </a:bodyPr>
          <a:lstStyle/>
          <a:p>
            <a:pPr indent="304815" algn="ctr" defTabSz="609630">
              <a:spcBef>
                <a:spcPct val="0"/>
              </a:spcBef>
              <a:defRPr/>
            </a:pPr>
            <a:r>
              <a:rPr lang="vi-VN" sz="3600">
                <a:solidFill>
                  <a:srgbClr val="4F81BD"/>
                </a:solidFill>
              </a:rPr>
              <a:t>Hôm đó, mẹ dẫn bạn nhỏ đến trường.</a:t>
            </a:r>
            <a:endParaRPr lang="en-US" sz="3600" dirty="0">
              <a:solidFill>
                <a:srgbClr val="4F81BD"/>
              </a:solidFill>
              <a:latin typeface="Arial-Rounded"/>
              <a:ea typeface="Arial-Rounded"/>
            </a:endParaRP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2419">
            <a:off x="661354" y="3380567"/>
            <a:ext cx="2046611" cy="164155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27376">
            <a:off x="2086439" y="948035"/>
            <a:ext cx="631589" cy="1415023"/>
          </a:xfrm>
          <a:prstGeom prst="rect">
            <a:avLst/>
          </a:prstGeom>
        </p:spPr>
      </p:pic>
      <p:pic>
        <p:nvPicPr>
          <p:cNvPr id="10" name="Picture 9">
            <a:extLst>
              <a:ext uri="{FF2B5EF4-FFF2-40B4-BE49-F238E27FC236}">
                <a16:creationId xmlns:a16="http://schemas.microsoft.com/office/drawing/2014/main" id="{74F149BC-57F7-42B6-9C9E-EC7DBACE2705}"/>
              </a:ext>
            </a:extLst>
          </p:cNvPr>
          <p:cNvPicPr>
            <a:picLocks noChangeAspect="1"/>
          </p:cNvPicPr>
          <p:nvPr/>
        </p:nvPicPr>
        <p:blipFill>
          <a:blip r:embed="rId10"/>
          <a:stretch>
            <a:fillRect/>
          </a:stretch>
        </p:blipFill>
        <p:spPr>
          <a:xfrm rot="739594">
            <a:off x="9300918" y="2636138"/>
            <a:ext cx="1810981" cy="201816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03959">
            <a:off x="9958515" y="4347453"/>
            <a:ext cx="1415023" cy="1311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grpSp>
        <p:nvGrpSpPr>
          <p:cNvPr id="2" name="Group 2"/>
          <p:cNvGrpSpPr/>
          <p:nvPr/>
        </p:nvGrpSpPr>
        <p:grpSpPr>
          <a:xfrm>
            <a:off x="788981" y="1825254"/>
            <a:ext cx="6822393" cy="4521427"/>
            <a:chOff x="0" y="0"/>
            <a:chExt cx="8245799" cy="5464765"/>
          </a:xfrm>
        </p:grpSpPr>
        <p:sp>
          <p:nvSpPr>
            <p:cNvPr id="3" name="Freeform 3"/>
            <p:cNvSpPr/>
            <p:nvPr/>
          </p:nvSpPr>
          <p:spPr>
            <a:xfrm>
              <a:off x="-4213" y="0"/>
              <a:ext cx="8250011" cy="5464765"/>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1009983" y="939090"/>
            <a:ext cx="6380390" cy="2114457"/>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CCEE9"/>
            </a:solidFill>
          </p:spPr>
        </p:sp>
      </p:grpSp>
      <p:sp>
        <p:nvSpPr>
          <p:cNvPr id="6" name="TextBox 6"/>
          <p:cNvSpPr txBox="1"/>
          <p:nvPr/>
        </p:nvSpPr>
        <p:spPr>
          <a:xfrm>
            <a:off x="1842898" y="1440427"/>
            <a:ext cx="4714561" cy="1661993"/>
          </a:xfrm>
          <a:prstGeom prst="rect">
            <a:avLst/>
          </a:prstGeom>
        </p:spPr>
        <p:txBody>
          <a:bodyPr lIns="0" tIns="0" rIns="0" bIns="0" rtlCol="0" anchor="t">
            <a:spAutoFit/>
          </a:bodyPr>
          <a:lstStyle/>
          <a:p>
            <a:pPr algn="ctr" defTabSz="609630"/>
            <a:r>
              <a:rPr lang="en-US" sz="3600" dirty="0">
                <a:solidFill>
                  <a:srgbClr val="000000"/>
                </a:solidFill>
                <a:latin typeface="Arial-Rounded"/>
                <a:ea typeface="Arial-Rounded"/>
              </a:rPr>
              <a:t>c. </a:t>
            </a:r>
            <a:r>
              <a:rPr lang="en-US" sz="3600" dirty="0" err="1">
                <a:solidFill>
                  <a:srgbClr val="000000"/>
                </a:solidFill>
                <a:latin typeface="Arial-Rounded"/>
                <a:ea typeface="Arial-Rounded"/>
              </a:rPr>
              <a:t>Ngày</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đầu</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học</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bạn</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nhỏ</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thấy</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cảnh</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vật</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xung</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quanh</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ra</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sao</a:t>
            </a:r>
            <a:r>
              <a:rPr lang="en-US" sz="3600" dirty="0">
                <a:solidFill>
                  <a:srgbClr val="000000"/>
                </a:solidFill>
                <a:latin typeface="Arial-Rounded"/>
                <a:ea typeface="Arial-Rounded"/>
              </a:rPr>
              <a:t>? </a:t>
            </a:r>
          </a:p>
        </p:txBody>
      </p:sp>
      <p:grpSp>
        <p:nvGrpSpPr>
          <p:cNvPr id="7" name="Group 7"/>
          <p:cNvGrpSpPr/>
          <p:nvPr/>
        </p:nvGrpSpPr>
        <p:grpSpPr>
          <a:xfrm>
            <a:off x="1642110" y="3228005"/>
            <a:ext cx="5051442" cy="2359384"/>
            <a:chOff x="357145" y="85725"/>
            <a:chExt cx="10102883" cy="4718768"/>
          </a:xfrm>
        </p:grpSpPr>
        <p:sp>
          <p:nvSpPr>
            <p:cNvPr id="8" name="TextBox 8"/>
            <p:cNvSpPr txBox="1"/>
            <p:nvPr/>
          </p:nvSpPr>
          <p:spPr>
            <a:xfrm>
              <a:off x="744121" y="85725"/>
              <a:ext cx="9314331" cy="984886"/>
            </a:xfrm>
            <a:prstGeom prst="rect">
              <a:avLst/>
            </a:prstGeom>
          </p:spPr>
          <p:txBody>
            <a:bodyPr lIns="0" tIns="0" rIns="0" bIns="0" rtlCol="0" anchor="t">
              <a:spAutoFit/>
            </a:bodyPr>
            <a:lstStyle/>
            <a:p>
              <a:pPr algn="ctr" defTabSz="609630"/>
              <a:endParaRPr lang="en-US" sz="3200" dirty="0">
                <a:solidFill>
                  <a:srgbClr val="000000"/>
                </a:solidFill>
                <a:latin typeface="Arial-Rounded"/>
                <a:ea typeface="Arial-Rounded"/>
              </a:endParaRPr>
            </a:p>
          </p:txBody>
        </p:sp>
        <p:sp>
          <p:nvSpPr>
            <p:cNvPr id="9" name="TextBox 9"/>
            <p:cNvSpPr txBox="1"/>
            <p:nvPr/>
          </p:nvSpPr>
          <p:spPr>
            <a:xfrm>
              <a:off x="357145" y="1111175"/>
              <a:ext cx="10102883" cy="3693318"/>
            </a:xfrm>
            <a:prstGeom prst="rect">
              <a:avLst/>
            </a:prstGeom>
          </p:spPr>
          <p:txBody>
            <a:bodyPr wrap="square" lIns="0" tIns="0" rIns="0" bIns="0" rtlCol="0" anchor="t">
              <a:spAutoFit/>
            </a:bodyPr>
            <a:lstStyle/>
            <a:p>
              <a:pPr algn="ctr" defTabSz="609630"/>
              <a:r>
                <a:rPr lang="en-US" sz="4000" b="0" i="0" dirty="0" err="1">
                  <a:solidFill>
                    <a:srgbClr val="FF0000"/>
                  </a:solidFill>
                  <a:effectLst/>
                  <a:latin typeface="+mj-lt"/>
                </a:rPr>
                <a:t>Ngày</a:t>
              </a:r>
              <a:r>
                <a:rPr lang="en-US" sz="4000" b="0" i="0" dirty="0">
                  <a:solidFill>
                    <a:srgbClr val="FF0000"/>
                  </a:solidFill>
                  <a:effectLst/>
                  <a:latin typeface="+mj-lt"/>
                </a:rPr>
                <a:t> </a:t>
              </a:r>
              <a:r>
                <a:rPr lang="en-US" sz="4000" b="0" i="0" dirty="0" err="1">
                  <a:solidFill>
                    <a:srgbClr val="FF0000"/>
                  </a:solidFill>
                  <a:effectLst/>
                  <a:latin typeface="+mj-lt"/>
                </a:rPr>
                <a:t>đầu</a:t>
              </a:r>
              <a:r>
                <a:rPr lang="en-US" sz="4000" b="0" i="0" dirty="0">
                  <a:solidFill>
                    <a:srgbClr val="FF0000"/>
                  </a:solidFill>
                  <a:effectLst/>
                  <a:latin typeface="+mj-lt"/>
                </a:rPr>
                <a:t> </a:t>
              </a:r>
              <a:r>
                <a:rPr lang="en-US" sz="4000" b="0" i="0" dirty="0" err="1">
                  <a:solidFill>
                    <a:srgbClr val="FF0000"/>
                  </a:solidFill>
                  <a:effectLst/>
                  <a:latin typeface="+mj-lt"/>
                </a:rPr>
                <a:t>đi</a:t>
              </a:r>
              <a:r>
                <a:rPr lang="en-US" sz="4000" b="0" i="0" dirty="0">
                  <a:solidFill>
                    <a:srgbClr val="FF0000"/>
                  </a:solidFill>
                  <a:effectLst/>
                  <a:latin typeface="+mj-lt"/>
                </a:rPr>
                <a:t> </a:t>
              </a:r>
              <a:r>
                <a:rPr lang="en-US" sz="4000" b="0" i="0" dirty="0" err="1">
                  <a:solidFill>
                    <a:srgbClr val="FF0000"/>
                  </a:solidFill>
                  <a:effectLst/>
                  <a:latin typeface="+mj-lt"/>
                </a:rPr>
                <a:t>học</a:t>
              </a:r>
              <a:r>
                <a:rPr lang="en-US" sz="4000" b="0" i="0" dirty="0">
                  <a:solidFill>
                    <a:srgbClr val="FF0000"/>
                  </a:solidFill>
                  <a:effectLst/>
                  <a:latin typeface="+mj-lt"/>
                </a:rPr>
                <a:t>, </a:t>
              </a:r>
              <a:r>
                <a:rPr lang="en-US" sz="4000" b="0" i="0" dirty="0" err="1">
                  <a:solidFill>
                    <a:srgbClr val="FF0000"/>
                  </a:solidFill>
                  <a:effectLst/>
                  <a:latin typeface="+mj-lt"/>
                </a:rPr>
                <a:t>bạn</a:t>
              </a:r>
              <a:r>
                <a:rPr lang="en-US" sz="4000" b="0" i="0" dirty="0">
                  <a:solidFill>
                    <a:srgbClr val="FF0000"/>
                  </a:solidFill>
                  <a:effectLst/>
                  <a:latin typeface="+mj-lt"/>
                </a:rPr>
                <a:t> </a:t>
              </a:r>
              <a:r>
                <a:rPr lang="en-US" sz="4000" b="0" i="0" dirty="0" err="1">
                  <a:solidFill>
                    <a:srgbClr val="FF0000"/>
                  </a:solidFill>
                  <a:effectLst/>
                  <a:latin typeface="+mj-lt"/>
                </a:rPr>
                <a:t>nhỏ</a:t>
              </a:r>
              <a:r>
                <a:rPr lang="en-US" sz="4000" b="0" i="0" dirty="0">
                  <a:solidFill>
                    <a:srgbClr val="FF0000"/>
                  </a:solidFill>
                  <a:effectLst/>
                  <a:latin typeface="+mj-lt"/>
                </a:rPr>
                <a:t> </a:t>
              </a:r>
              <a:r>
                <a:rPr lang="en-US" sz="4000" b="0" i="0" dirty="0" err="1">
                  <a:solidFill>
                    <a:srgbClr val="FF0000"/>
                  </a:solidFill>
                  <a:effectLst/>
                  <a:latin typeface="+mj-lt"/>
                </a:rPr>
                <a:t>thấy</a:t>
              </a:r>
              <a:r>
                <a:rPr lang="en-US" sz="4000" b="0" i="0" dirty="0">
                  <a:solidFill>
                    <a:srgbClr val="FF0000"/>
                  </a:solidFill>
                  <a:effectLst/>
                  <a:latin typeface="+mj-lt"/>
                </a:rPr>
                <a:t> </a:t>
              </a:r>
              <a:r>
                <a:rPr lang="en-US" sz="4000" b="0" i="0" dirty="0" err="1">
                  <a:solidFill>
                    <a:srgbClr val="FF0000"/>
                  </a:solidFill>
                  <a:effectLst/>
                  <a:latin typeface="+mj-lt"/>
                </a:rPr>
                <a:t>cảnh</a:t>
              </a:r>
              <a:r>
                <a:rPr lang="en-US" sz="4000" b="0" i="0" dirty="0">
                  <a:solidFill>
                    <a:srgbClr val="FF0000"/>
                  </a:solidFill>
                  <a:effectLst/>
                  <a:latin typeface="+mj-lt"/>
                </a:rPr>
                <a:t> </a:t>
              </a:r>
              <a:r>
                <a:rPr lang="en-US" sz="4000" b="0" i="0" dirty="0" err="1">
                  <a:solidFill>
                    <a:srgbClr val="FF0000"/>
                  </a:solidFill>
                  <a:effectLst/>
                  <a:latin typeface="+mj-lt"/>
                </a:rPr>
                <a:t>vật</a:t>
              </a:r>
              <a:r>
                <a:rPr lang="en-US" sz="4000" b="0" i="0" dirty="0">
                  <a:solidFill>
                    <a:srgbClr val="FF0000"/>
                  </a:solidFill>
                  <a:effectLst/>
                  <a:latin typeface="+mj-lt"/>
                </a:rPr>
                <a:t> </a:t>
              </a:r>
              <a:r>
                <a:rPr lang="en-US" sz="4000" b="0" i="0" dirty="0" err="1">
                  <a:solidFill>
                    <a:srgbClr val="FF0000"/>
                  </a:solidFill>
                  <a:effectLst/>
                  <a:latin typeface="+mj-lt"/>
                </a:rPr>
                <a:t>xung</a:t>
              </a:r>
              <a:r>
                <a:rPr lang="en-US" sz="4000" b="0" i="0" dirty="0">
                  <a:solidFill>
                    <a:srgbClr val="FF0000"/>
                  </a:solidFill>
                  <a:effectLst/>
                  <a:latin typeface="+mj-lt"/>
                </a:rPr>
                <a:t> </a:t>
              </a:r>
              <a:r>
                <a:rPr lang="en-US" sz="4000" b="0" i="0" dirty="0" err="1">
                  <a:solidFill>
                    <a:srgbClr val="FF0000"/>
                  </a:solidFill>
                  <a:effectLst/>
                  <a:latin typeface="+mj-lt"/>
                </a:rPr>
                <a:t>quanh</a:t>
              </a:r>
              <a:r>
                <a:rPr lang="en-US" sz="4000" b="0" i="0" dirty="0">
                  <a:solidFill>
                    <a:srgbClr val="FF0000"/>
                  </a:solidFill>
                  <a:effectLst/>
                  <a:latin typeface="+mj-lt"/>
                </a:rPr>
                <a:t> </a:t>
              </a:r>
              <a:r>
                <a:rPr lang="en-US" sz="4000" b="0" i="0" dirty="0" err="1">
                  <a:solidFill>
                    <a:srgbClr val="FF0000"/>
                  </a:solidFill>
                  <a:effectLst/>
                  <a:latin typeface="+mj-lt"/>
                </a:rPr>
                <a:t>đều</a:t>
              </a:r>
              <a:r>
                <a:rPr lang="en-US" sz="4000" b="0" i="0" dirty="0">
                  <a:solidFill>
                    <a:srgbClr val="FF0000"/>
                  </a:solidFill>
                  <a:effectLst/>
                  <a:latin typeface="+mj-lt"/>
                </a:rPr>
                <a:t> </a:t>
              </a:r>
              <a:r>
                <a:rPr lang="en-US" sz="4000" b="0" i="0" dirty="0" err="1">
                  <a:solidFill>
                    <a:srgbClr val="FF0000"/>
                  </a:solidFill>
                  <a:effectLst/>
                  <a:latin typeface="+mj-lt"/>
                </a:rPr>
                <a:t>thay</a:t>
              </a:r>
              <a:r>
                <a:rPr lang="en-US" sz="4000" b="0" i="0" dirty="0">
                  <a:solidFill>
                    <a:srgbClr val="FF0000"/>
                  </a:solidFill>
                  <a:effectLst/>
                  <a:latin typeface="+mj-lt"/>
                </a:rPr>
                <a:t> </a:t>
              </a:r>
              <a:r>
                <a:rPr lang="en-US" sz="4000" b="0" i="0" dirty="0" err="1">
                  <a:solidFill>
                    <a:srgbClr val="FF0000"/>
                  </a:solidFill>
                  <a:effectLst/>
                  <a:latin typeface="+mj-lt"/>
                </a:rPr>
                <a:t>đổi</a:t>
              </a:r>
              <a:r>
                <a:rPr lang="en-US" sz="4000" b="0" i="0" dirty="0">
                  <a:solidFill>
                    <a:srgbClr val="FF0000"/>
                  </a:solidFill>
                  <a:effectLst/>
                  <a:latin typeface="+mj-lt"/>
                </a:rPr>
                <a:t>. </a:t>
              </a:r>
              <a:endParaRPr lang="vi-VN" sz="4000" dirty="0">
                <a:solidFill>
                  <a:srgbClr val="FF0000"/>
                </a:solidFill>
                <a:latin typeface="+mj-lt"/>
                <a:ea typeface="Arial-Rounded"/>
              </a:endParaRP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9473" y="253289"/>
            <a:ext cx="1601411" cy="99404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07245" flipV="1">
            <a:off x="7355913" y="5063985"/>
            <a:ext cx="729203" cy="122274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18501" y="939090"/>
            <a:ext cx="1415023" cy="139309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903">
            <a:off x="59008" y="1852530"/>
            <a:ext cx="1654742" cy="1756966"/>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14414" y="4589566"/>
            <a:ext cx="1823195" cy="1582635"/>
          </a:xfrm>
          <a:prstGeom prst="rect">
            <a:avLst/>
          </a:prstGeom>
        </p:spPr>
      </p:pic>
      <p:pic>
        <p:nvPicPr>
          <p:cNvPr id="22" name="Picture 21">
            <a:extLst>
              <a:ext uri="{FF2B5EF4-FFF2-40B4-BE49-F238E27FC236}">
                <a16:creationId xmlns:a16="http://schemas.microsoft.com/office/drawing/2014/main" id="{8DF49BA9-F65E-E8EC-671A-1B82588BCEC8}"/>
              </a:ext>
            </a:extLst>
          </p:cNvPr>
          <p:cNvPicPr>
            <a:picLocks noChangeAspect="1"/>
          </p:cNvPicPr>
          <p:nvPr/>
        </p:nvPicPr>
        <p:blipFill>
          <a:blip r:embed="rId12"/>
          <a:stretch>
            <a:fillRect/>
          </a:stretch>
        </p:blipFill>
        <p:spPr>
          <a:xfrm rot="934780">
            <a:off x="8203836" y="2948683"/>
            <a:ext cx="3510682" cy="1679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323E06D-0A40-4C04-80CD-9D414FA6F7BE}"/>
              </a:ext>
            </a:extLst>
          </p:cNvPr>
          <p:cNvGrpSpPr/>
          <p:nvPr/>
        </p:nvGrpSpPr>
        <p:grpSpPr>
          <a:xfrm>
            <a:off x="-14514" y="-36198"/>
            <a:ext cx="12249265" cy="6981372"/>
            <a:chOff x="-14514" y="-36198"/>
            <a:chExt cx="12249265" cy="6981372"/>
          </a:xfrm>
        </p:grpSpPr>
        <p:pic>
          <p:nvPicPr>
            <p:cNvPr id="82" name="图片 81">
              <a:extLst>
                <a:ext uri="{FF2B5EF4-FFF2-40B4-BE49-F238E27FC236}">
                  <a16:creationId xmlns:a16="http://schemas.microsoft.com/office/drawing/2014/main" id="{68308513-C96F-4006-986E-B90BCF65108A}"/>
                </a:ext>
              </a:extLst>
            </p:cNvPr>
            <p:cNvPicPr>
              <a:picLocks noChangeAspect="1"/>
            </p:cNvPicPr>
            <p:nvPr/>
          </p:nvPicPr>
          <p:blipFill>
            <a:blip r:embed="rId3"/>
            <a:stretch>
              <a:fillRect/>
            </a:stretch>
          </p:blipFill>
          <p:spPr>
            <a:xfrm>
              <a:off x="-14514" y="-36198"/>
              <a:ext cx="12249265" cy="6981372"/>
            </a:xfrm>
            <a:prstGeom prst="rect">
              <a:avLst/>
            </a:prstGeom>
          </p:spPr>
        </p:pic>
        <p:sp>
          <p:nvSpPr>
            <p:cNvPr id="83" name="矩形 82">
              <a:extLst>
                <a:ext uri="{FF2B5EF4-FFF2-40B4-BE49-F238E27FC236}">
                  <a16:creationId xmlns:a16="http://schemas.microsoft.com/office/drawing/2014/main" id="{72E35EA5-6955-413D-842B-86221010E3C6}"/>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4" name="图片 83">
              <a:extLst>
                <a:ext uri="{FF2B5EF4-FFF2-40B4-BE49-F238E27FC236}">
                  <a16:creationId xmlns:a16="http://schemas.microsoft.com/office/drawing/2014/main" id="{2476ABB5-5DE1-4277-84A7-5066B8E6044C}"/>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5" name="图片 84">
              <a:extLst>
                <a:ext uri="{FF2B5EF4-FFF2-40B4-BE49-F238E27FC236}">
                  <a16:creationId xmlns:a16="http://schemas.microsoft.com/office/drawing/2014/main" id="{DD670E77-7CEF-4909-9222-D8042D04EF39}"/>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86" name="图片 85">
              <a:extLst>
                <a:ext uri="{FF2B5EF4-FFF2-40B4-BE49-F238E27FC236}">
                  <a16:creationId xmlns:a16="http://schemas.microsoft.com/office/drawing/2014/main" id="{6308C0FA-48E9-4238-9B02-95A7A556889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87" name="图片 86">
              <a:extLst>
                <a:ext uri="{FF2B5EF4-FFF2-40B4-BE49-F238E27FC236}">
                  <a16:creationId xmlns:a16="http://schemas.microsoft.com/office/drawing/2014/main" id="{D7665200-9BD6-4806-8387-A1392A6ABD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88" name="图片 87">
              <a:extLst>
                <a:ext uri="{FF2B5EF4-FFF2-40B4-BE49-F238E27FC236}">
                  <a16:creationId xmlns:a16="http://schemas.microsoft.com/office/drawing/2014/main" id="{769FB595-70CD-471E-AC93-DB23F023EAC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89" name="图片 88">
              <a:extLst>
                <a:ext uri="{FF2B5EF4-FFF2-40B4-BE49-F238E27FC236}">
                  <a16:creationId xmlns:a16="http://schemas.microsoft.com/office/drawing/2014/main" id="{81965B8B-E312-45D3-8C59-21B733ADBF6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90" name="图片 89">
              <a:extLst>
                <a:ext uri="{FF2B5EF4-FFF2-40B4-BE49-F238E27FC236}">
                  <a16:creationId xmlns:a16="http://schemas.microsoft.com/office/drawing/2014/main" id="{5FD878B7-4F9B-42E7-BEAB-1A090719286B}"/>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91" name="图片 90">
              <a:extLst>
                <a:ext uri="{FF2B5EF4-FFF2-40B4-BE49-F238E27FC236}">
                  <a16:creationId xmlns:a16="http://schemas.microsoft.com/office/drawing/2014/main" id="{32AC3292-B039-4A09-AFD1-1113D111C2CD}"/>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92" name="图片 91">
              <a:extLst>
                <a:ext uri="{FF2B5EF4-FFF2-40B4-BE49-F238E27FC236}">
                  <a16:creationId xmlns:a16="http://schemas.microsoft.com/office/drawing/2014/main" id="{79D8AE25-ADE4-47AC-9D57-CA0E6E852E58}"/>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93" name="图片 92">
              <a:extLst>
                <a:ext uri="{FF2B5EF4-FFF2-40B4-BE49-F238E27FC236}">
                  <a16:creationId xmlns:a16="http://schemas.microsoft.com/office/drawing/2014/main" id="{05F138AD-A2A0-4EDD-A8A7-BB8A04CAAAE7}"/>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94" name="图片 93">
              <a:extLst>
                <a:ext uri="{FF2B5EF4-FFF2-40B4-BE49-F238E27FC236}">
                  <a16:creationId xmlns:a16="http://schemas.microsoft.com/office/drawing/2014/main" id="{2188D873-B637-4BA3-9712-AF3B7FED4C7C}"/>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95" name="图片 94">
              <a:extLst>
                <a:ext uri="{FF2B5EF4-FFF2-40B4-BE49-F238E27FC236}">
                  <a16:creationId xmlns:a16="http://schemas.microsoft.com/office/drawing/2014/main" id="{9C23A438-704B-4A8D-9F7C-3695B8717413}"/>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96" name="图片 95">
              <a:extLst>
                <a:ext uri="{FF2B5EF4-FFF2-40B4-BE49-F238E27FC236}">
                  <a16:creationId xmlns:a16="http://schemas.microsoft.com/office/drawing/2014/main" id="{FEAE726F-E11C-4691-BB71-C7AEA18D1BDB}"/>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97" name="图片 96">
              <a:extLst>
                <a:ext uri="{FF2B5EF4-FFF2-40B4-BE49-F238E27FC236}">
                  <a16:creationId xmlns:a16="http://schemas.microsoft.com/office/drawing/2014/main" id="{3196E729-FA05-4EA9-A5DB-2A229004D6C8}"/>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98" name="图片 97">
              <a:extLst>
                <a:ext uri="{FF2B5EF4-FFF2-40B4-BE49-F238E27FC236}">
                  <a16:creationId xmlns:a16="http://schemas.microsoft.com/office/drawing/2014/main" id="{24D9ACC3-6A87-45A9-A62C-F520C15DD883}"/>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99" name="组合 98">
              <a:extLst>
                <a:ext uri="{FF2B5EF4-FFF2-40B4-BE49-F238E27FC236}">
                  <a16:creationId xmlns:a16="http://schemas.microsoft.com/office/drawing/2014/main" id="{ACE21F58-6834-4A33-BD3C-493EB1DF0B14}"/>
                </a:ext>
              </a:extLst>
            </p:cNvPr>
            <p:cNvGrpSpPr/>
            <p:nvPr/>
          </p:nvGrpSpPr>
          <p:grpSpPr>
            <a:xfrm>
              <a:off x="14118" y="4606503"/>
              <a:ext cx="12191999" cy="2326243"/>
              <a:chOff x="1" y="4546271"/>
              <a:chExt cx="12191999" cy="2326243"/>
            </a:xfrm>
          </p:grpSpPr>
          <p:sp>
            <p:nvSpPr>
              <p:cNvPr id="100" name="任意多边形 38">
                <a:extLst>
                  <a:ext uri="{FF2B5EF4-FFF2-40B4-BE49-F238E27FC236}">
                    <a16:creationId xmlns:a16="http://schemas.microsoft.com/office/drawing/2014/main" id="{B1B364ED-A409-4D9C-8FCD-BD4D77EC4765}"/>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80">
                <a:extLst>
                  <a:ext uri="{FF2B5EF4-FFF2-40B4-BE49-F238E27FC236}">
                    <a16:creationId xmlns:a16="http://schemas.microsoft.com/office/drawing/2014/main" id="{0FFF5698-CF7D-43C5-A107-84DD3C100B7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02" name="图片 101">
              <a:extLst>
                <a:ext uri="{FF2B5EF4-FFF2-40B4-BE49-F238E27FC236}">
                  <a16:creationId xmlns:a16="http://schemas.microsoft.com/office/drawing/2014/main" id="{8297E9A5-FD55-4189-8769-07B4F9A1CDE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103" name="图片 102">
              <a:extLst>
                <a:ext uri="{FF2B5EF4-FFF2-40B4-BE49-F238E27FC236}">
                  <a16:creationId xmlns:a16="http://schemas.microsoft.com/office/drawing/2014/main" id="{917A04CB-2B15-4925-9E40-A6895278F23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104" name="图片 103">
              <a:extLst>
                <a:ext uri="{FF2B5EF4-FFF2-40B4-BE49-F238E27FC236}">
                  <a16:creationId xmlns:a16="http://schemas.microsoft.com/office/drawing/2014/main" id="{EFE1D24B-5FBC-4B5E-9587-1835FE45553A}"/>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105" name="图片 104">
              <a:extLst>
                <a:ext uri="{FF2B5EF4-FFF2-40B4-BE49-F238E27FC236}">
                  <a16:creationId xmlns:a16="http://schemas.microsoft.com/office/drawing/2014/main" id="{60F0B598-DF9E-4005-B737-4D3F450443E1}"/>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106" name="图片 105">
              <a:extLst>
                <a:ext uri="{FF2B5EF4-FFF2-40B4-BE49-F238E27FC236}">
                  <a16:creationId xmlns:a16="http://schemas.microsoft.com/office/drawing/2014/main" id="{1A3E0F3F-A0A0-4C0E-8F46-52A1A360D61C}"/>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107" name="图片 106">
              <a:extLst>
                <a:ext uri="{FF2B5EF4-FFF2-40B4-BE49-F238E27FC236}">
                  <a16:creationId xmlns:a16="http://schemas.microsoft.com/office/drawing/2014/main" id="{9FFED55D-4A6E-45FD-BF6D-0446B8E9B75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108" name="图片 107">
              <a:extLst>
                <a:ext uri="{FF2B5EF4-FFF2-40B4-BE49-F238E27FC236}">
                  <a16:creationId xmlns:a16="http://schemas.microsoft.com/office/drawing/2014/main" id="{4F122A35-1B1D-43D6-B2CD-22E0784C70CE}"/>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09" name="图片 108">
              <a:extLst>
                <a:ext uri="{FF2B5EF4-FFF2-40B4-BE49-F238E27FC236}">
                  <a16:creationId xmlns:a16="http://schemas.microsoft.com/office/drawing/2014/main" id="{F0D5BC2F-D805-4FFE-BAF7-FB68E7689AD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2" name="组合 1">
            <a:extLst>
              <a:ext uri="{FF2B5EF4-FFF2-40B4-BE49-F238E27FC236}">
                <a16:creationId xmlns:a16="http://schemas.microsoft.com/office/drawing/2014/main" id="{2602916F-792C-4AAD-8ACA-2F8A184E1B75}"/>
              </a:ext>
            </a:extLst>
          </p:cNvPr>
          <p:cNvGrpSpPr/>
          <p:nvPr/>
        </p:nvGrpSpPr>
        <p:grpSpPr>
          <a:xfrm>
            <a:off x="1995903" y="1087635"/>
            <a:ext cx="9295396" cy="5690464"/>
            <a:chOff x="2876633" y="1286696"/>
            <a:chExt cx="6828469" cy="3936769"/>
          </a:xfrm>
        </p:grpSpPr>
        <p:pic>
          <p:nvPicPr>
            <p:cNvPr id="303" name="Picture 4" descr="cloud.png">
              <a:extLst>
                <a:ext uri="{FF2B5EF4-FFF2-40B4-BE49-F238E27FC236}">
                  <a16:creationId xmlns:a16="http://schemas.microsoft.com/office/drawing/2014/main" id="{482D9DEF-55C2-4D39-ADF9-E4A8503C5E06}"/>
                </a:ext>
              </a:extLst>
            </p:cNvPr>
            <p:cNvPicPr>
              <a:picLocks noChangeAspect="1"/>
            </p:cNvPicPr>
            <p:nvPr/>
          </p:nvPicPr>
          <p:blipFill>
            <a:blip r:embed="rId13" cstate="print"/>
            <a:stretch>
              <a:fillRect/>
            </a:stretch>
          </p:blipFill>
          <p:spPr>
            <a:xfrm>
              <a:off x="2876633" y="1286696"/>
              <a:ext cx="6828469" cy="3936769"/>
            </a:xfrm>
            <a:prstGeom prst="rect">
              <a:avLst/>
            </a:prstGeom>
          </p:spPr>
        </p:pic>
        <p:pic>
          <p:nvPicPr>
            <p:cNvPr id="374" name="图片 373">
              <a:extLst>
                <a:ext uri="{FF2B5EF4-FFF2-40B4-BE49-F238E27FC236}">
                  <a16:creationId xmlns:a16="http://schemas.microsoft.com/office/drawing/2014/main" id="{2E723F16-FC54-4FD4-8B10-5E78574193C4}"/>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375" name="图片 374">
              <a:extLst>
                <a:ext uri="{FF2B5EF4-FFF2-40B4-BE49-F238E27FC236}">
                  <a16:creationId xmlns:a16="http://schemas.microsoft.com/office/drawing/2014/main" id="{FABB6AC8-B6DF-482A-ACC8-475C29B7EF39}"/>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376" name="图片 375">
              <a:extLst>
                <a:ext uri="{FF2B5EF4-FFF2-40B4-BE49-F238E27FC236}">
                  <a16:creationId xmlns:a16="http://schemas.microsoft.com/office/drawing/2014/main" id="{04D1C057-34D1-4375-8D4A-55CE59A69282}"/>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284" name="图片 283">
            <a:extLst>
              <a:ext uri="{FF2B5EF4-FFF2-40B4-BE49-F238E27FC236}">
                <a16:creationId xmlns:a16="http://schemas.microsoft.com/office/drawing/2014/main" id="{23447623-6F44-40F0-811B-0B22C50B0160}"/>
              </a:ext>
            </a:extLst>
          </p:cNvPr>
          <p:cNvPicPr>
            <a:picLocks noChangeAspect="1"/>
          </p:cNvPicPr>
          <p:nvPr/>
        </p:nvPicPr>
        <p:blipFill>
          <a:blip r:embed="rId14"/>
          <a:stretch>
            <a:fillRect/>
          </a:stretch>
        </p:blipFill>
        <p:spPr>
          <a:xfrm rot="844535">
            <a:off x="3082913" y="636758"/>
            <a:ext cx="991973" cy="1459792"/>
          </a:xfrm>
          <a:prstGeom prst="rect">
            <a:avLst/>
          </a:prstGeom>
        </p:spPr>
      </p:pic>
      <p:sp>
        <p:nvSpPr>
          <p:cNvPr id="304" name="文本框 303">
            <a:extLst>
              <a:ext uri="{FF2B5EF4-FFF2-40B4-BE49-F238E27FC236}">
                <a16:creationId xmlns:a16="http://schemas.microsoft.com/office/drawing/2014/main" id="{7872D5E0-9545-474B-A9B7-89A70DC2D781}"/>
              </a:ext>
            </a:extLst>
          </p:cNvPr>
          <p:cNvSpPr txBox="1"/>
          <p:nvPr/>
        </p:nvSpPr>
        <p:spPr>
          <a:xfrm>
            <a:off x="4378029" y="2414604"/>
            <a:ext cx="4720097" cy="2123658"/>
          </a:xfrm>
          <a:prstGeom prst="rect">
            <a:avLst/>
          </a:prstGeom>
          <a:noFill/>
        </p:spPr>
        <p:txBody>
          <a:bodyPr wrap="square" rtlCol="0">
            <a:spAutoFit/>
          </a:bodyPr>
          <a:lstStyle/>
          <a:p>
            <a:pPr algn="ctr"/>
            <a:r>
              <a:rPr lang="en-US" altLang="zh-CN" sz="6600" b="1" spc="300" dirty="0" err="1">
                <a:solidFill>
                  <a:schemeClr val="bg1"/>
                </a:solidFill>
                <a:effectLst>
                  <a:outerShdw blurRad="38100" dist="38100" dir="2700000" algn="tl">
                    <a:srgbClr val="000000">
                      <a:alpha val="43137"/>
                    </a:srgbClr>
                  </a:outerShdw>
                </a:effectLst>
                <a:cs typeface="+mn-ea"/>
                <a:sym typeface="+mn-lt"/>
              </a:rPr>
              <a:t>Bài</a:t>
            </a:r>
            <a:r>
              <a:rPr lang="en-US" altLang="zh-CN" sz="6600" b="1" spc="300" dirty="0">
                <a:solidFill>
                  <a:schemeClr val="bg1"/>
                </a:solidFill>
                <a:effectLst>
                  <a:outerShdw blurRad="38100" dist="38100" dir="2700000" algn="tl">
                    <a:srgbClr val="000000">
                      <a:alpha val="43137"/>
                    </a:srgbClr>
                  </a:outerShdw>
                </a:effectLst>
                <a:cs typeface="+mn-ea"/>
                <a:sym typeface="+mn-lt"/>
              </a:rPr>
              <a:t> 1</a:t>
            </a:r>
          </a:p>
          <a:p>
            <a:pPr algn="ctr"/>
            <a:r>
              <a:rPr lang="en-US" altLang="zh-CN" sz="6600" b="1" spc="300" dirty="0" err="1">
                <a:solidFill>
                  <a:schemeClr val="bg1"/>
                </a:solidFill>
                <a:effectLst>
                  <a:outerShdw blurRad="38100" dist="38100" dir="2700000" algn="tl">
                    <a:srgbClr val="000000">
                      <a:alpha val="43137"/>
                    </a:srgbClr>
                  </a:outerShdw>
                </a:effectLst>
                <a:cs typeface="+mn-ea"/>
                <a:sym typeface="+mn-lt"/>
              </a:rPr>
              <a:t>Tôi</a:t>
            </a:r>
            <a:r>
              <a:rPr lang="en-US" altLang="zh-CN" sz="6600" b="1" spc="300" dirty="0">
                <a:solidFill>
                  <a:schemeClr val="bg1"/>
                </a:solidFill>
                <a:effectLst>
                  <a:outerShdw blurRad="38100" dist="38100" dir="2700000" algn="tl">
                    <a:srgbClr val="000000">
                      <a:alpha val="43137"/>
                    </a:srgbClr>
                  </a:outerShdw>
                </a:effectLst>
                <a:cs typeface="+mn-ea"/>
                <a:sym typeface="+mn-lt"/>
              </a:rPr>
              <a:t> </a:t>
            </a:r>
            <a:r>
              <a:rPr lang="en-US" altLang="zh-CN" sz="6600" b="1" spc="300" dirty="0" err="1">
                <a:solidFill>
                  <a:schemeClr val="bg1"/>
                </a:solidFill>
                <a:effectLst>
                  <a:outerShdw blurRad="38100" dist="38100" dir="2700000" algn="tl">
                    <a:srgbClr val="000000">
                      <a:alpha val="43137"/>
                    </a:srgbClr>
                  </a:outerShdw>
                </a:effectLst>
                <a:cs typeface="+mn-ea"/>
                <a:sym typeface="+mn-lt"/>
              </a:rPr>
              <a:t>đi</a:t>
            </a:r>
            <a:r>
              <a:rPr lang="en-US" altLang="zh-CN" sz="6600" b="1" spc="300" dirty="0">
                <a:solidFill>
                  <a:schemeClr val="bg1"/>
                </a:solidFill>
                <a:effectLst>
                  <a:outerShdw blurRad="38100" dist="38100" dir="2700000" algn="tl">
                    <a:srgbClr val="000000">
                      <a:alpha val="43137"/>
                    </a:srgbClr>
                  </a:outerShdw>
                </a:effectLst>
                <a:cs typeface="+mn-ea"/>
                <a:sym typeface="+mn-lt"/>
              </a:rPr>
              <a:t> </a:t>
            </a:r>
            <a:r>
              <a:rPr lang="en-US" altLang="zh-CN" sz="6600" b="1" spc="300" dirty="0" err="1">
                <a:solidFill>
                  <a:schemeClr val="bg1"/>
                </a:solidFill>
                <a:effectLst>
                  <a:outerShdw blurRad="38100" dist="38100" dir="2700000" algn="tl">
                    <a:srgbClr val="000000">
                      <a:alpha val="43137"/>
                    </a:srgbClr>
                  </a:outerShdw>
                </a:effectLst>
                <a:cs typeface="+mn-ea"/>
                <a:sym typeface="+mn-lt"/>
              </a:rPr>
              <a:t>học</a:t>
            </a:r>
            <a:endParaRPr lang="en-US" altLang="zh-CN" sz="6600" b="1" spc="300" dirty="0">
              <a:solidFill>
                <a:schemeClr val="bg1"/>
              </a:solidFill>
              <a:effectLst>
                <a:outerShdw blurRad="38100" dist="38100" dir="2700000" algn="tl">
                  <a:srgbClr val="000000">
                    <a:alpha val="43137"/>
                  </a:srgbClr>
                </a:outerShdw>
              </a:effectLst>
              <a:cs typeface="+mn-ea"/>
              <a:sym typeface="+mn-lt"/>
            </a:endParaRPr>
          </a:p>
        </p:txBody>
      </p:sp>
      <p:pic>
        <p:nvPicPr>
          <p:cNvPr id="305" name="Picture 14" descr="icons.png">
            <a:extLst>
              <a:ext uri="{FF2B5EF4-FFF2-40B4-BE49-F238E27FC236}">
                <a16:creationId xmlns:a16="http://schemas.microsoft.com/office/drawing/2014/main" id="{780E0269-FD05-4400-9116-8AF7889BD460}"/>
              </a:ext>
            </a:extLst>
          </p:cNvPr>
          <p:cNvPicPr>
            <a:picLocks noChangeAspect="1"/>
          </p:cNvPicPr>
          <p:nvPr/>
        </p:nvPicPr>
        <p:blipFill rotWithShape="1">
          <a:blip r:embed="rId15" cstate="print"/>
          <a:srcRect l="63380" r="-1" b="32035"/>
          <a:stretch/>
        </p:blipFill>
        <p:spPr>
          <a:xfrm>
            <a:off x="8480467" y="173344"/>
            <a:ext cx="2667459" cy="2333135"/>
          </a:xfrm>
          <a:prstGeom prst="rect">
            <a:avLst/>
          </a:prstGeom>
        </p:spPr>
      </p:pic>
      <p:grpSp>
        <p:nvGrpSpPr>
          <p:cNvPr id="338" name="组合 337">
            <a:extLst>
              <a:ext uri="{FF2B5EF4-FFF2-40B4-BE49-F238E27FC236}">
                <a16:creationId xmlns:a16="http://schemas.microsoft.com/office/drawing/2014/main" id="{3C7796E7-AA5B-4A40-8055-E0DA63049A44}"/>
              </a:ext>
            </a:extLst>
          </p:cNvPr>
          <p:cNvGrpSpPr/>
          <p:nvPr/>
        </p:nvGrpSpPr>
        <p:grpSpPr>
          <a:xfrm>
            <a:off x="1897084" y="4035833"/>
            <a:ext cx="4268706" cy="3861551"/>
            <a:chOff x="3051715" y="1629522"/>
            <a:chExt cx="7107908" cy="7107908"/>
          </a:xfrm>
        </p:grpSpPr>
        <p:sp>
          <p:nvSpPr>
            <p:cNvPr id="339" name="弧形 338">
              <a:extLst>
                <a:ext uri="{FF2B5EF4-FFF2-40B4-BE49-F238E27FC236}">
                  <a16:creationId xmlns:a16="http://schemas.microsoft.com/office/drawing/2014/main" id="{C28526F0-2C0D-428E-8B12-CCD071DDE349}"/>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0" name="弧形 339">
              <a:extLst>
                <a:ext uri="{FF2B5EF4-FFF2-40B4-BE49-F238E27FC236}">
                  <a16:creationId xmlns:a16="http://schemas.microsoft.com/office/drawing/2014/main" id="{A373828E-E0C8-4622-99EA-82021DE54D05}"/>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1" name="弧形 340">
              <a:extLst>
                <a:ext uri="{FF2B5EF4-FFF2-40B4-BE49-F238E27FC236}">
                  <a16:creationId xmlns:a16="http://schemas.microsoft.com/office/drawing/2014/main" id="{093F43FD-751E-4736-9B8C-D5FEECB97FD7}"/>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2" name="弧形 341">
              <a:extLst>
                <a:ext uri="{FF2B5EF4-FFF2-40B4-BE49-F238E27FC236}">
                  <a16:creationId xmlns:a16="http://schemas.microsoft.com/office/drawing/2014/main" id="{F57C2806-4195-4F5D-9595-4944105D862E}"/>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3" name="弧形 342">
              <a:extLst>
                <a:ext uri="{FF2B5EF4-FFF2-40B4-BE49-F238E27FC236}">
                  <a16:creationId xmlns:a16="http://schemas.microsoft.com/office/drawing/2014/main" id="{CCE8744D-B7A0-4361-A3B5-5B10B118869E}"/>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5043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2" presetClass="entr" presetSubtype="3" fill="hold" nodeType="afterEffect" p14:presetBounceEnd="60000">
                                      <p:stCondLst>
                                        <p:cond delay="0"/>
                                      </p:stCondLst>
                                      <p:childTnLst>
                                        <p:set>
                                          <p:cBhvr>
                                            <p:cTn id="14" dur="1" fill="hold">
                                              <p:stCondLst>
                                                <p:cond delay="0"/>
                                              </p:stCondLst>
                                            </p:cTn>
                                            <p:tgtEl>
                                              <p:spTgt spid="305"/>
                                            </p:tgtEl>
                                            <p:attrNameLst>
                                              <p:attrName>style.visibility</p:attrName>
                                            </p:attrNameLst>
                                          </p:cBhvr>
                                          <p:to>
                                            <p:strVal val="visible"/>
                                          </p:to>
                                        </p:set>
                                        <p:anim calcmode="lin" valueType="num" p14:bounceEnd="60000">
                                          <p:cBhvr additive="base">
                                            <p:cTn id="15" dur="500" fill="hold"/>
                                            <p:tgtEl>
                                              <p:spTgt spid="305"/>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305"/>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04"/>
                                            </p:tgtEl>
                                            <p:attrNameLst>
                                              <p:attrName>style.visibility</p:attrName>
                                            </p:attrNameLst>
                                          </p:cBhvr>
                                          <p:to>
                                            <p:strVal val="visible"/>
                                          </p:to>
                                        </p:set>
                                        <p:anim calcmode="lin" valueType="num">
                                          <p:cBhvr>
                                            <p:cTn id="20" dur="500" fill="hold"/>
                                            <p:tgtEl>
                                              <p:spTgt spid="30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04"/>
                                            </p:tgtEl>
                                            <p:attrNameLst>
                                              <p:attrName>ppt_y</p:attrName>
                                            </p:attrNameLst>
                                          </p:cBhvr>
                                          <p:tavLst>
                                            <p:tav tm="0">
                                              <p:val>
                                                <p:strVal val="#ppt_y"/>
                                              </p:val>
                                            </p:tav>
                                            <p:tav tm="100000">
                                              <p:val>
                                                <p:strVal val="#ppt_y"/>
                                              </p:val>
                                            </p:tav>
                                          </p:tavLst>
                                        </p:anim>
                                        <p:anim calcmode="lin" valueType="num">
                                          <p:cBhvr>
                                            <p:cTn id="22" dur="500" fill="hold"/>
                                            <p:tgtEl>
                                              <p:spTgt spid="30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0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04"/>
                                            </p:tgtEl>
                                          </p:cBhvr>
                                        </p:animEffect>
                                      </p:childTnLst>
                                    </p:cTn>
                                  </p:par>
                                </p:childTnLst>
                              </p:cTn>
                            </p:par>
                            <p:par>
                              <p:cTn id="25" fill="hold">
                                <p:stCondLst>
                                  <p:cond delay="4050"/>
                                </p:stCondLst>
                                <p:childTnLst>
                                  <p:par>
                                    <p:cTn id="26" presetID="21" presetClass="entr" presetSubtype="1"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wheel(1)">
                                          <p:cBhvr>
                                            <p:cTn id="28" dur="2000"/>
                                            <p:tgtEl>
                                              <p:spTgt spid="338"/>
                                            </p:tgtEl>
                                          </p:cBhvr>
                                        </p:animEffect>
                                      </p:childTnLst>
                                    </p:cTn>
                                  </p:par>
                                </p:childTnLst>
                              </p:cTn>
                            </p:par>
                            <p:par>
                              <p:cTn id="29" fill="hold">
                                <p:stCondLst>
                                  <p:cond delay="6050"/>
                                </p:stCondLst>
                                <p:childTnLst>
                                  <p:par>
                                    <p:cTn id="30" presetID="49" presetClass="entr" presetSubtype="0" decel="100000" fill="hold" nodeType="afterEffect">
                                      <p:stCondLst>
                                        <p:cond delay="0"/>
                                      </p:stCondLst>
                                      <p:childTnLst>
                                        <p:set>
                                          <p:cBhvr>
                                            <p:cTn id="31" dur="1" fill="hold">
                                              <p:stCondLst>
                                                <p:cond delay="0"/>
                                              </p:stCondLst>
                                            </p:cTn>
                                            <p:tgtEl>
                                              <p:spTgt spid="284"/>
                                            </p:tgtEl>
                                            <p:attrNameLst>
                                              <p:attrName>style.visibility</p:attrName>
                                            </p:attrNameLst>
                                          </p:cBhvr>
                                          <p:to>
                                            <p:strVal val="visible"/>
                                          </p:to>
                                        </p:set>
                                        <p:anim calcmode="lin" valueType="num">
                                          <p:cBhvr>
                                            <p:cTn id="32" dur="500" fill="hold"/>
                                            <p:tgtEl>
                                              <p:spTgt spid="284"/>
                                            </p:tgtEl>
                                            <p:attrNameLst>
                                              <p:attrName>ppt_w</p:attrName>
                                            </p:attrNameLst>
                                          </p:cBhvr>
                                          <p:tavLst>
                                            <p:tav tm="0">
                                              <p:val>
                                                <p:fltVal val="0"/>
                                              </p:val>
                                            </p:tav>
                                            <p:tav tm="100000">
                                              <p:val>
                                                <p:strVal val="#ppt_w"/>
                                              </p:val>
                                            </p:tav>
                                          </p:tavLst>
                                        </p:anim>
                                        <p:anim calcmode="lin" valueType="num">
                                          <p:cBhvr>
                                            <p:cTn id="33" dur="500" fill="hold"/>
                                            <p:tgtEl>
                                              <p:spTgt spid="284"/>
                                            </p:tgtEl>
                                            <p:attrNameLst>
                                              <p:attrName>ppt_h</p:attrName>
                                            </p:attrNameLst>
                                          </p:cBhvr>
                                          <p:tavLst>
                                            <p:tav tm="0">
                                              <p:val>
                                                <p:fltVal val="0"/>
                                              </p:val>
                                            </p:tav>
                                            <p:tav tm="100000">
                                              <p:val>
                                                <p:strVal val="#ppt_h"/>
                                              </p:val>
                                            </p:tav>
                                          </p:tavLst>
                                        </p:anim>
                                        <p:anim calcmode="lin" valueType="num">
                                          <p:cBhvr>
                                            <p:cTn id="34" dur="500" fill="hold"/>
                                            <p:tgtEl>
                                              <p:spTgt spid="284"/>
                                            </p:tgtEl>
                                            <p:attrNameLst>
                                              <p:attrName>style.rotation</p:attrName>
                                            </p:attrNameLst>
                                          </p:cBhvr>
                                          <p:tavLst>
                                            <p:tav tm="0">
                                              <p:val>
                                                <p:fltVal val="360"/>
                                              </p:val>
                                            </p:tav>
                                            <p:tav tm="100000">
                                              <p:val>
                                                <p:fltVal val="0"/>
                                              </p:val>
                                            </p:tav>
                                          </p:tavLst>
                                        </p:anim>
                                        <p:animEffect transition="in" filter="fade">
                                          <p:cBhvr>
                                            <p:cTn id="35"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79"/>
                                            </p:tgtEl>
                                            <p:attrNameLst>
                                              <p:attrName>style.visibility</p:attrName>
                                            </p:attrNameLst>
                                          </p:cBhvr>
                                          <p:to>
                                            <p:strVal val="visible"/>
                                          </p:to>
                                        </p:set>
                                        <p:anim calcmode="lin" valueType="num">
                                          <p:cBhvr additive="base">
                                            <p:cTn id="15" dur="500" fill="hold"/>
                                            <p:tgtEl>
                                              <p:spTgt spid="279"/>
                                            </p:tgtEl>
                                            <p:attrNameLst>
                                              <p:attrName>ppt_x</p:attrName>
                                            </p:attrNameLst>
                                          </p:cBhvr>
                                          <p:tavLst>
                                            <p:tav tm="0">
                                              <p:val>
                                                <p:strVal val="#ppt_x"/>
                                              </p:val>
                                            </p:tav>
                                            <p:tav tm="100000">
                                              <p:val>
                                                <p:strVal val="#ppt_x"/>
                                              </p:val>
                                            </p:tav>
                                          </p:tavLst>
                                        </p:anim>
                                        <p:anim calcmode="lin" valueType="num">
                                          <p:cBhvr additive="base">
                                            <p:cTn id="16" dur="500" fill="hold"/>
                                            <p:tgtEl>
                                              <p:spTgt spid="27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80"/>
                                            </p:tgtEl>
                                            <p:attrNameLst>
                                              <p:attrName>style.visibility</p:attrName>
                                            </p:attrNameLst>
                                          </p:cBhvr>
                                          <p:to>
                                            <p:strVal val="visible"/>
                                          </p:to>
                                        </p:set>
                                        <p:anim calcmode="lin" valueType="num">
                                          <p:cBhvr>
                                            <p:cTn id="20" dur="1000" fill="hold"/>
                                            <p:tgtEl>
                                              <p:spTgt spid="280"/>
                                            </p:tgtEl>
                                            <p:attrNameLst>
                                              <p:attrName>ppt_w</p:attrName>
                                            </p:attrNameLst>
                                          </p:cBhvr>
                                          <p:tavLst>
                                            <p:tav tm="0">
                                              <p:val>
                                                <p:fltVal val="0"/>
                                              </p:val>
                                            </p:tav>
                                            <p:tav tm="100000">
                                              <p:val>
                                                <p:strVal val="#ppt_w"/>
                                              </p:val>
                                            </p:tav>
                                          </p:tavLst>
                                        </p:anim>
                                        <p:anim calcmode="lin" valueType="num">
                                          <p:cBhvr>
                                            <p:cTn id="21" dur="1000" fill="hold"/>
                                            <p:tgtEl>
                                              <p:spTgt spid="280"/>
                                            </p:tgtEl>
                                            <p:attrNameLst>
                                              <p:attrName>ppt_h</p:attrName>
                                            </p:attrNameLst>
                                          </p:cBhvr>
                                          <p:tavLst>
                                            <p:tav tm="0">
                                              <p:val>
                                                <p:fltVal val="0"/>
                                              </p:val>
                                            </p:tav>
                                            <p:tav tm="100000">
                                              <p:val>
                                                <p:strVal val="#ppt_h"/>
                                              </p:val>
                                            </p:tav>
                                          </p:tavLst>
                                        </p:anim>
                                        <p:anim calcmode="lin" valueType="num">
                                          <p:cBhvr>
                                            <p:cTn id="22" dur="1000" fill="hold"/>
                                            <p:tgtEl>
                                              <p:spTgt spid="280"/>
                                            </p:tgtEl>
                                            <p:attrNameLst>
                                              <p:attrName>style.rotation</p:attrName>
                                            </p:attrNameLst>
                                          </p:cBhvr>
                                          <p:tavLst>
                                            <p:tav tm="0">
                                              <p:val>
                                                <p:fltVal val="90"/>
                                              </p:val>
                                            </p:tav>
                                            <p:tav tm="100000">
                                              <p:val>
                                                <p:fltVal val="0"/>
                                              </p:val>
                                            </p:tav>
                                          </p:tavLst>
                                        </p:anim>
                                        <p:animEffect transition="in" filter="fade">
                                          <p:cBhvr>
                                            <p:cTn id="23" dur="1000"/>
                                            <p:tgtEl>
                                              <p:spTgt spid="28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1"/>
                                            </p:tgtEl>
                                            <p:attrNameLst>
                                              <p:attrName>style.visibility</p:attrName>
                                            </p:attrNameLst>
                                          </p:cBhvr>
                                          <p:to>
                                            <p:strVal val="visible"/>
                                          </p:to>
                                        </p:set>
                                        <p:anim calcmode="lin" valueType="num">
                                          <p:cBhvr>
                                            <p:cTn id="27" dur="500" fill="hold"/>
                                            <p:tgtEl>
                                              <p:spTgt spid="281"/>
                                            </p:tgtEl>
                                            <p:attrNameLst>
                                              <p:attrName>ppt_w</p:attrName>
                                            </p:attrNameLst>
                                          </p:cBhvr>
                                          <p:tavLst>
                                            <p:tav tm="0">
                                              <p:val>
                                                <p:fltVal val="0"/>
                                              </p:val>
                                            </p:tav>
                                            <p:tav tm="100000">
                                              <p:val>
                                                <p:strVal val="#ppt_w"/>
                                              </p:val>
                                            </p:tav>
                                          </p:tavLst>
                                        </p:anim>
                                        <p:anim calcmode="lin" valueType="num">
                                          <p:cBhvr>
                                            <p:cTn id="28" dur="500" fill="hold"/>
                                            <p:tgtEl>
                                              <p:spTgt spid="281"/>
                                            </p:tgtEl>
                                            <p:attrNameLst>
                                              <p:attrName>ppt_h</p:attrName>
                                            </p:attrNameLst>
                                          </p:cBhvr>
                                          <p:tavLst>
                                            <p:tav tm="0">
                                              <p:val>
                                                <p:fltVal val="0"/>
                                              </p:val>
                                            </p:tav>
                                            <p:tav tm="100000">
                                              <p:val>
                                                <p:strVal val="#ppt_h"/>
                                              </p:val>
                                            </p:tav>
                                          </p:tavLst>
                                        </p:anim>
                                        <p:animEffect transition="in" filter="fade">
                                          <p:cBhvr>
                                            <p:cTn id="29" dur="500"/>
                                            <p:tgtEl>
                                              <p:spTgt spid="281"/>
                                            </p:tgtEl>
                                          </p:cBhvr>
                                        </p:animEffect>
                                      </p:childTnLst>
                                    </p:cTn>
                                  </p:par>
                                </p:childTnLst>
                              </p:cTn>
                            </p:par>
                            <p:par>
                              <p:cTn id="30" fill="hold">
                                <p:stCondLst>
                                  <p:cond delay="2500"/>
                                </p:stCondLst>
                                <p:childTnLst>
                                  <p:par>
                                    <p:cTn id="31" presetID="21"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par>
                              <p:cTn id="34" fill="hold">
                                <p:stCondLst>
                                  <p:cond delay="4500"/>
                                </p:stCondLst>
                                <p:childTnLst>
                                  <p:par>
                                    <p:cTn id="35" presetID="2" presetClass="entr" presetSubtype="3" fill="hold" nodeType="afterEffect">
                                      <p:stCondLst>
                                        <p:cond delay="0"/>
                                      </p:stCondLst>
                                      <p:childTnLst>
                                        <p:set>
                                          <p:cBhvr>
                                            <p:cTn id="36" dur="1" fill="hold">
                                              <p:stCondLst>
                                                <p:cond delay="0"/>
                                              </p:stCondLst>
                                            </p:cTn>
                                            <p:tgtEl>
                                              <p:spTgt spid="305"/>
                                            </p:tgtEl>
                                            <p:attrNameLst>
                                              <p:attrName>style.visibility</p:attrName>
                                            </p:attrNameLst>
                                          </p:cBhvr>
                                          <p:to>
                                            <p:strVal val="visible"/>
                                          </p:to>
                                        </p:set>
                                        <p:anim calcmode="lin" valueType="num">
                                          <p:cBhvr additive="base">
                                            <p:cTn id="37" dur="500" fill="hold"/>
                                            <p:tgtEl>
                                              <p:spTgt spid="305"/>
                                            </p:tgtEl>
                                            <p:attrNameLst>
                                              <p:attrName>ppt_x</p:attrName>
                                            </p:attrNameLst>
                                          </p:cBhvr>
                                          <p:tavLst>
                                            <p:tav tm="0">
                                              <p:val>
                                                <p:strVal val="1+#ppt_w/2"/>
                                              </p:val>
                                            </p:tav>
                                            <p:tav tm="100000">
                                              <p:val>
                                                <p:strVal val="#ppt_x"/>
                                              </p:val>
                                            </p:tav>
                                          </p:tavLst>
                                        </p:anim>
                                        <p:anim calcmode="lin" valueType="num">
                                          <p:cBhvr additive="base">
                                            <p:cTn id="38" dur="500" fill="hold"/>
                                            <p:tgtEl>
                                              <p:spTgt spid="305"/>
                                            </p:tgtEl>
                                            <p:attrNameLst>
                                              <p:attrName>ppt_y</p:attrName>
                                            </p:attrNameLst>
                                          </p:cBhvr>
                                          <p:tavLst>
                                            <p:tav tm="0">
                                              <p:val>
                                                <p:strVal val="0-#ppt_h/2"/>
                                              </p:val>
                                            </p:tav>
                                            <p:tav tm="100000">
                                              <p:val>
                                                <p:strVal val="#ppt_y"/>
                                              </p:val>
                                            </p:tav>
                                          </p:tavLst>
                                        </p:anim>
                                      </p:childTnLst>
                                    </p:cTn>
                                  </p:par>
                                </p:childTnLst>
                              </p:cTn>
                            </p:par>
                            <p:par>
                              <p:cTn id="39" fill="hold">
                                <p:stCondLst>
                                  <p:cond delay="5000"/>
                                </p:stCondLst>
                                <p:childTnLst>
                                  <p:par>
                                    <p:cTn id="40" presetID="2" presetClass="entr" presetSubtype="4" fill="hold" nodeType="afterEffect">
                                      <p:stCondLst>
                                        <p:cond delay="0"/>
                                      </p:stCondLst>
                                      <p:childTnLst>
                                        <p:set>
                                          <p:cBhvr>
                                            <p:cTn id="41" dur="1" fill="hold">
                                              <p:stCondLst>
                                                <p:cond delay="0"/>
                                              </p:stCondLst>
                                            </p:cTn>
                                            <p:tgtEl>
                                              <p:spTgt spid="306"/>
                                            </p:tgtEl>
                                            <p:attrNameLst>
                                              <p:attrName>style.visibility</p:attrName>
                                            </p:attrNameLst>
                                          </p:cBhvr>
                                          <p:to>
                                            <p:strVal val="visible"/>
                                          </p:to>
                                        </p:set>
                                        <p:anim calcmode="lin" valueType="num">
                                          <p:cBhvr additive="base">
                                            <p:cTn id="42" dur="500" fill="hold"/>
                                            <p:tgtEl>
                                              <p:spTgt spid="306"/>
                                            </p:tgtEl>
                                            <p:attrNameLst>
                                              <p:attrName>ppt_x</p:attrName>
                                            </p:attrNameLst>
                                          </p:cBhvr>
                                          <p:tavLst>
                                            <p:tav tm="0">
                                              <p:val>
                                                <p:strVal val="#ppt_x"/>
                                              </p:val>
                                            </p:tav>
                                            <p:tav tm="100000">
                                              <p:val>
                                                <p:strVal val="#ppt_x"/>
                                              </p:val>
                                            </p:tav>
                                          </p:tavLst>
                                        </p:anim>
                                        <p:anim calcmode="lin" valueType="num">
                                          <p:cBhvr additive="base">
                                            <p:cTn id="43" dur="500" fill="hold"/>
                                            <p:tgtEl>
                                              <p:spTgt spid="306"/>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04"/>
                                            </p:tgtEl>
                                            <p:attrNameLst>
                                              <p:attrName>style.visibility</p:attrName>
                                            </p:attrNameLst>
                                          </p:cBhvr>
                                          <p:to>
                                            <p:strVal val="visible"/>
                                          </p:to>
                                        </p:set>
                                        <p:anim calcmode="lin" valueType="num">
                                          <p:cBhvr>
                                            <p:cTn id="47" dur="500" fill="hold"/>
                                            <p:tgtEl>
                                              <p:spTgt spid="30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04"/>
                                            </p:tgtEl>
                                            <p:attrNameLst>
                                              <p:attrName>ppt_y</p:attrName>
                                            </p:attrNameLst>
                                          </p:cBhvr>
                                          <p:tavLst>
                                            <p:tav tm="0">
                                              <p:val>
                                                <p:strVal val="#ppt_y"/>
                                              </p:val>
                                            </p:tav>
                                            <p:tav tm="100000">
                                              <p:val>
                                                <p:strVal val="#ppt_y"/>
                                              </p:val>
                                            </p:tav>
                                          </p:tavLst>
                                        </p:anim>
                                        <p:anim calcmode="lin" valueType="num">
                                          <p:cBhvr>
                                            <p:cTn id="49" dur="500" fill="hold"/>
                                            <p:tgtEl>
                                              <p:spTgt spid="30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0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04"/>
                                            </p:tgtEl>
                                          </p:cBhvr>
                                        </p:animEffect>
                                      </p:childTnLst>
                                    </p:cTn>
                                  </p:par>
                                </p:childTnLst>
                              </p:cTn>
                            </p:par>
                            <p:par>
                              <p:cTn id="52" fill="hold">
                                <p:stCondLst>
                                  <p:cond delay="6550"/>
                                </p:stCondLst>
                                <p:childTnLst>
                                  <p:par>
                                    <p:cTn id="53" presetID="21" presetClass="entr" presetSubtype="1" fill="hold" nodeType="afterEffect">
                                      <p:stCondLst>
                                        <p:cond delay="0"/>
                                      </p:stCondLst>
                                      <p:childTnLst>
                                        <p:set>
                                          <p:cBhvr>
                                            <p:cTn id="54" dur="1" fill="hold">
                                              <p:stCondLst>
                                                <p:cond delay="0"/>
                                              </p:stCondLst>
                                            </p:cTn>
                                            <p:tgtEl>
                                              <p:spTgt spid="338"/>
                                            </p:tgtEl>
                                            <p:attrNameLst>
                                              <p:attrName>style.visibility</p:attrName>
                                            </p:attrNameLst>
                                          </p:cBhvr>
                                          <p:to>
                                            <p:strVal val="visible"/>
                                          </p:to>
                                        </p:set>
                                        <p:animEffect transition="in" filter="wheel(1)">
                                          <p:cBhvr>
                                            <p:cTn id="55" dur="2000"/>
                                            <p:tgtEl>
                                              <p:spTgt spid="338"/>
                                            </p:tgtEl>
                                          </p:cBhvr>
                                        </p:animEffect>
                                      </p:childTnLst>
                                    </p:cTn>
                                  </p:par>
                                </p:childTnLst>
                              </p:cTn>
                            </p:par>
                            <p:par>
                              <p:cTn id="56" fill="hold">
                                <p:stCondLst>
                                  <p:cond delay="8550"/>
                                </p:stCondLst>
                                <p:childTnLst>
                                  <p:par>
                                    <p:cTn id="57" presetID="49" presetClass="entr" presetSubtype="0" decel="100000" fill="hold" nodeType="afterEffect">
                                      <p:stCondLst>
                                        <p:cond delay="0"/>
                                      </p:stCondLst>
                                      <p:childTnLst>
                                        <p:set>
                                          <p:cBhvr>
                                            <p:cTn id="58" dur="1" fill="hold">
                                              <p:stCondLst>
                                                <p:cond delay="0"/>
                                              </p:stCondLst>
                                            </p:cTn>
                                            <p:tgtEl>
                                              <p:spTgt spid="284"/>
                                            </p:tgtEl>
                                            <p:attrNameLst>
                                              <p:attrName>style.visibility</p:attrName>
                                            </p:attrNameLst>
                                          </p:cBhvr>
                                          <p:to>
                                            <p:strVal val="visible"/>
                                          </p:to>
                                        </p:set>
                                        <p:anim calcmode="lin" valueType="num">
                                          <p:cBhvr>
                                            <p:cTn id="59" dur="500" fill="hold"/>
                                            <p:tgtEl>
                                              <p:spTgt spid="284"/>
                                            </p:tgtEl>
                                            <p:attrNameLst>
                                              <p:attrName>ppt_w</p:attrName>
                                            </p:attrNameLst>
                                          </p:cBhvr>
                                          <p:tavLst>
                                            <p:tav tm="0">
                                              <p:val>
                                                <p:fltVal val="0"/>
                                              </p:val>
                                            </p:tav>
                                            <p:tav tm="100000">
                                              <p:val>
                                                <p:strVal val="#ppt_w"/>
                                              </p:val>
                                            </p:tav>
                                          </p:tavLst>
                                        </p:anim>
                                        <p:anim calcmode="lin" valueType="num">
                                          <p:cBhvr>
                                            <p:cTn id="60" dur="500" fill="hold"/>
                                            <p:tgtEl>
                                              <p:spTgt spid="284"/>
                                            </p:tgtEl>
                                            <p:attrNameLst>
                                              <p:attrName>ppt_h</p:attrName>
                                            </p:attrNameLst>
                                          </p:cBhvr>
                                          <p:tavLst>
                                            <p:tav tm="0">
                                              <p:val>
                                                <p:fltVal val="0"/>
                                              </p:val>
                                            </p:tav>
                                            <p:tav tm="100000">
                                              <p:val>
                                                <p:strVal val="#ppt_h"/>
                                              </p:val>
                                            </p:tav>
                                          </p:tavLst>
                                        </p:anim>
                                        <p:anim calcmode="lin" valueType="num">
                                          <p:cBhvr>
                                            <p:cTn id="61" dur="500" fill="hold"/>
                                            <p:tgtEl>
                                              <p:spTgt spid="284"/>
                                            </p:tgtEl>
                                            <p:attrNameLst>
                                              <p:attrName>style.rotation</p:attrName>
                                            </p:attrNameLst>
                                          </p:cBhvr>
                                          <p:tavLst>
                                            <p:tav tm="0">
                                              <p:val>
                                                <p:fltVal val="360"/>
                                              </p:val>
                                            </p:tav>
                                            <p:tav tm="100000">
                                              <p:val>
                                                <p:fltVal val="0"/>
                                              </p:val>
                                            </p:tav>
                                          </p:tavLst>
                                        </p:anim>
                                        <p:animEffect transition="in" filter="fade">
                                          <p:cBhvr>
                                            <p:cTn id="62" dur="500"/>
                                            <p:tgtEl>
                                              <p:spTgt spid="284"/>
                                            </p:tgtEl>
                                          </p:cBhvr>
                                        </p:animEffect>
                                      </p:childTnLst>
                                    </p:cTn>
                                  </p:par>
                                </p:childTnLst>
                              </p:cTn>
                            </p:par>
                            <p:par>
                              <p:cTn id="63" fill="hold">
                                <p:stCondLst>
                                  <p:cond delay="9050"/>
                                </p:stCondLst>
                                <p:childTnLst>
                                  <p:par>
                                    <p:cTn id="64" presetID="49" presetClass="entr" presetSubtype="0" decel="100000" fill="hold" nodeType="afterEffect">
                                      <p:stCondLst>
                                        <p:cond delay="0"/>
                                      </p:stCondLst>
                                      <p:childTnLst>
                                        <p:set>
                                          <p:cBhvr>
                                            <p:cTn id="65" dur="1" fill="hold">
                                              <p:stCondLst>
                                                <p:cond delay="0"/>
                                              </p:stCondLst>
                                            </p:cTn>
                                            <p:tgtEl>
                                              <p:spTgt spid="331"/>
                                            </p:tgtEl>
                                            <p:attrNameLst>
                                              <p:attrName>style.visibility</p:attrName>
                                            </p:attrNameLst>
                                          </p:cBhvr>
                                          <p:to>
                                            <p:strVal val="visible"/>
                                          </p:to>
                                        </p:set>
                                        <p:anim calcmode="lin" valueType="num">
                                          <p:cBhvr>
                                            <p:cTn id="66" dur="500" fill="hold"/>
                                            <p:tgtEl>
                                              <p:spTgt spid="331"/>
                                            </p:tgtEl>
                                            <p:attrNameLst>
                                              <p:attrName>ppt_w</p:attrName>
                                            </p:attrNameLst>
                                          </p:cBhvr>
                                          <p:tavLst>
                                            <p:tav tm="0">
                                              <p:val>
                                                <p:fltVal val="0"/>
                                              </p:val>
                                            </p:tav>
                                            <p:tav tm="100000">
                                              <p:val>
                                                <p:strVal val="#ppt_w"/>
                                              </p:val>
                                            </p:tav>
                                          </p:tavLst>
                                        </p:anim>
                                        <p:anim calcmode="lin" valueType="num">
                                          <p:cBhvr>
                                            <p:cTn id="67" dur="500" fill="hold"/>
                                            <p:tgtEl>
                                              <p:spTgt spid="331"/>
                                            </p:tgtEl>
                                            <p:attrNameLst>
                                              <p:attrName>ppt_h</p:attrName>
                                            </p:attrNameLst>
                                          </p:cBhvr>
                                          <p:tavLst>
                                            <p:tav tm="0">
                                              <p:val>
                                                <p:fltVal val="0"/>
                                              </p:val>
                                            </p:tav>
                                            <p:tav tm="100000">
                                              <p:val>
                                                <p:strVal val="#ppt_h"/>
                                              </p:val>
                                            </p:tav>
                                          </p:tavLst>
                                        </p:anim>
                                        <p:anim calcmode="lin" valueType="num">
                                          <p:cBhvr>
                                            <p:cTn id="68" dur="500" fill="hold"/>
                                            <p:tgtEl>
                                              <p:spTgt spid="331"/>
                                            </p:tgtEl>
                                            <p:attrNameLst>
                                              <p:attrName>style.rotation</p:attrName>
                                            </p:attrNameLst>
                                          </p:cBhvr>
                                          <p:tavLst>
                                            <p:tav tm="0">
                                              <p:val>
                                                <p:fltVal val="360"/>
                                              </p:val>
                                            </p:tav>
                                            <p:tav tm="100000">
                                              <p:val>
                                                <p:fltVal val="0"/>
                                              </p:val>
                                            </p:tav>
                                          </p:tavLst>
                                        </p:anim>
                                        <p:animEffect transition="in" filter="fade">
                                          <p:cBhvr>
                                            <p:cTn id="69"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0" repeatCount="indefinite" fill="hold" display="0">
                      <p:stCondLst>
                        <p:cond delay="indefinite"/>
                      </p:stCondLst>
                      <p:endCondLst>
                        <p:cond evt="onStopAudio" delay="0">
                          <p:tgtEl>
                            <p:sldTgt/>
                          </p:tgtEl>
                        </p:cond>
                      </p:endCondLst>
                    </p:cTn>
                    <p:tgtEl>
                      <p:spTgt spid="3"/>
                    </p:tgtEl>
                  </p:cMediaNode>
                </p:audio>
              </p:childTnLst>
            </p:cTn>
          </p:par>
        </p:tnLst>
        <p:bldLst>
          <p:bldP spid="304" grpId="0"/>
          <p:bldP spid="27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4728" y="2823478"/>
            <a:ext cx="11727139" cy="2863097"/>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84911" y="3971178"/>
              <a:ext cx="7951354" cy="561741"/>
            </a:xfrm>
            <a:prstGeom prst="rect">
              <a:avLst/>
            </a:prstGeom>
          </p:spPr>
          <p:txBody>
            <a:bodyPr wrap="square">
              <a:spAutoFit/>
            </a:bodyPr>
            <a:lstStyle/>
            <a:p>
              <a:pPr algn="ctr" defTabSz="1218030"/>
              <a:r>
                <a:rPr lang="vi-VN" sz="4267" b="1">
                  <a:solidFill>
                    <a:srgbClr val="7030A0"/>
                  </a:solidFill>
                  <a:latin typeface="HP001 4 hàng" pitchFamily="34" charset="0"/>
                  <a:ea typeface="Arial-Rounded" pitchFamily="34" charset="0"/>
                  <a:cs typeface="Arial-Rounded" pitchFamily="34" charset="0"/>
                </a:rPr>
                <a:t>Ngày đầu đi hǌ, bạn </a:t>
              </a:r>
              <a:r>
                <a:rPr lang="el-GR" sz="4267" b="1">
                  <a:solidFill>
                    <a:srgbClr val="7030A0"/>
                  </a:solidFill>
                  <a:latin typeface="HP001 4 hàng" pitchFamily="34" charset="0"/>
                  <a:ea typeface="Arial-Rounded" pitchFamily="34" charset="0"/>
                  <a:cs typeface="Arial-Rounded" pitchFamily="34" charset="0"/>
                </a:rPr>
                <a:t>η</a:t>
              </a:r>
              <a:r>
                <a:rPr lang="vi-VN" sz="4267" b="1">
                  <a:solidFill>
                    <a:srgbClr val="7030A0"/>
                  </a:solidFill>
                  <a:latin typeface="HP001 4 hàng" pitchFamily="34" charset="0"/>
                  <a:ea typeface="Arial-Rounded" pitchFamily="34" charset="0"/>
                  <a:cs typeface="Arial-Rounded" pitchFamily="34" charset="0"/>
                </a:rPr>
                <a:t>ỏ </a:t>
              </a:r>
              <a:r>
                <a:rPr lang="el-GR" sz="4267" b="1">
                  <a:solidFill>
                    <a:srgbClr val="7030A0"/>
                  </a:solidFill>
                  <a:latin typeface="HP001 4 hàng" pitchFamily="34" charset="0"/>
                  <a:ea typeface="Arial-Rounded" pitchFamily="34" charset="0"/>
                  <a:cs typeface="Arial-Rounded" pitchFamily="34" charset="0"/>
                </a:rPr>
                <a:t>κ</a:t>
              </a:r>
              <a:r>
                <a:rPr lang="vi-VN" sz="4267" b="1">
                  <a:solidFill>
                    <a:srgbClr val="7030A0"/>
                  </a:solidFill>
                  <a:latin typeface="HP001 4 hàng" pitchFamily="34" charset="0"/>
                  <a:ea typeface="Arial-Rounded" pitchFamily="34" charset="0"/>
                  <a:cs typeface="Arial-Rounded" pitchFamily="34" charset="0"/>
                </a:rPr>
                <a:t>ấy cả</a:t>
              </a:r>
              <a:r>
                <a:rPr lang="el-GR" sz="4267" b="1">
                  <a:solidFill>
                    <a:srgbClr val="7030A0"/>
                  </a:solidFill>
                  <a:latin typeface="HP001 4 hàng" pitchFamily="34" charset="0"/>
                  <a:ea typeface="Arial-Rounded" pitchFamily="34" charset="0"/>
                  <a:cs typeface="Arial-Rounded" pitchFamily="34" charset="0"/>
                </a:rPr>
                <a:t>ζ </a:t>
              </a:r>
              <a:r>
                <a:rPr lang="vi-VN" sz="4267" b="1">
                  <a:solidFill>
                    <a:srgbClr val="7030A0"/>
                  </a:solidFill>
                  <a:latin typeface="HP001 4 hàng" pitchFamily="34" charset="0"/>
                  <a:ea typeface="Arial-Rounded" pitchFamily="34" charset="0"/>
                  <a:cs typeface="Arial-Rounded" pitchFamily="34" charset="0"/>
                </a:rPr>
                <a:t>vật</a:t>
              </a:r>
              <a:endParaRPr lang="en-US" sz="4267"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61741"/>
            </a:xfrm>
            <a:prstGeom prst="rect">
              <a:avLst/>
            </a:prstGeom>
          </p:spPr>
          <p:txBody>
            <a:bodyPr wrap="square">
              <a:spAutoFit/>
            </a:bodyPr>
            <a:lstStyle/>
            <a:p>
              <a:pPr algn="just" defTabSz="1218030"/>
              <a:r>
                <a:rPr lang="vi-VN" sz="4267" b="1">
                  <a:solidFill>
                    <a:srgbClr val="7030A0"/>
                  </a:solidFill>
                  <a:latin typeface="HP001 4 hàng" pitchFamily="34" charset="0"/>
                  <a:ea typeface="Arial-Rounded" pitchFamily="34" charset="0"/>
                  <a:cs typeface="Arial-Rounded" pitchFamily="34" charset="0"/>
                </a:rPr>
                <a:t>xu</a:t>
              </a:r>
              <a:r>
                <a:rPr lang="en-US" sz="4267" b="1">
                  <a:solidFill>
                    <a:srgbClr val="7030A0"/>
                  </a:solidFill>
                  <a:latin typeface="HP001 4 hàng" pitchFamily="34" charset="0"/>
                  <a:ea typeface="Arial-Rounded" pitchFamily="34" charset="0"/>
                  <a:cs typeface="Arial-Rounded" pitchFamily="34" charset="0"/>
                </a:rPr>
                <a:t>ng</a:t>
              </a:r>
              <a:r>
                <a:rPr lang="el-GR" sz="4267" b="1">
                  <a:solidFill>
                    <a:srgbClr val="7030A0"/>
                  </a:solidFill>
                  <a:latin typeface="HP001 4 hàng" pitchFamily="34" charset="0"/>
                  <a:ea typeface="Arial-Rounded" pitchFamily="34" charset="0"/>
                  <a:cs typeface="Arial-Rounded" pitchFamily="34" charset="0"/>
                </a:rPr>
                <a:t> </a:t>
              </a:r>
              <a:r>
                <a:rPr lang="vi-VN" sz="4267" b="1">
                  <a:solidFill>
                    <a:srgbClr val="7030A0"/>
                  </a:solidFill>
                  <a:latin typeface="HP001 4 hàng" pitchFamily="34" charset="0"/>
                  <a:ea typeface="Arial-Rounded" pitchFamily="34" charset="0"/>
                  <a:cs typeface="Arial-Rounded" pitchFamily="34" charset="0"/>
                </a:rPr>
                <a:t>Ǖ</a:t>
              </a:r>
              <a:r>
                <a:rPr lang="el-GR" sz="4267" b="1">
                  <a:solidFill>
                    <a:srgbClr val="7030A0"/>
                  </a:solidFill>
                  <a:latin typeface="HP001 4 hàng" pitchFamily="34" charset="0"/>
                  <a:ea typeface="Arial-Rounded" pitchFamily="34" charset="0"/>
                  <a:cs typeface="Arial-Rounded" pitchFamily="34" charset="0"/>
                </a:rPr>
                <a:t>ί</a:t>
              </a:r>
              <a:r>
                <a:rPr lang="vi-VN" sz="4267" b="1">
                  <a:solidFill>
                    <a:srgbClr val="7030A0"/>
                  </a:solidFill>
                  <a:latin typeface="HP001 4 hàng" pitchFamily="34" charset="0"/>
                  <a:ea typeface="Arial-Rounded" pitchFamily="34" charset="0"/>
                  <a:cs typeface="Arial-Rounded" pitchFamily="34" charset="0"/>
                </a:rPr>
                <a:t>a</a:t>
              </a:r>
              <a:r>
                <a:rPr lang="el-GR" sz="4267" b="1">
                  <a:solidFill>
                    <a:srgbClr val="7030A0"/>
                  </a:solidFill>
                  <a:latin typeface="HP001 4 hàng" pitchFamily="34" charset="0"/>
                  <a:ea typeface="Arial-Rounded" pitchFamily="34" charset="0"/>
                  <a:cs typeface="Arial-Rounded" pitchFamily="34" charset="0"/>
                </a:rPr>
                <a:t>ζ Αϛ</a:t>
              </a:r>
              <a:r>
                <a:rPr lang="vi-VN" sz="4267" b="1">
                  <a:solidFill>
                    <a:srgbClr val="7030A0"/>
                  </a:solidFill>
                  <a:latin typeface="HP001 4 hàng" pitchFamily="34" charset="0"/>
                  <a:ea typeface="Arial-Rounded" pitchFamily="34" charset="0"/>
                  <a:cs typeface="Arial-Rounded" pitchFamily="34" charset="0"/>
                </a:rPr>
                <a:t>u </a:t>
              </a:r>
              <a:r>
                <a:rPr lang="el-GR" sz="4267" b="1">
                  <a:solidFill>
                    <a:srgbClr val="7030A0"/>
                  </a:solidFill>
                  <a:latin typeface="HP001 4 hàng" pitchFamily="34" charset="0"/>
                  <a:ea typeface="Arial-Rounded" pitchFamily="34" charset="0"/>
                  <a:cs typeface="Arial-Rounded" pitchFamily="34" charset="0"/>
                </a:rPr>
                <a:t>κ</a:t>
              </a:r>
              <a:r>
                <a:rPr lang="vi-VN" sz="4267" b="1">
                  <a:solidFill>
                    <a:srgbClr val="7030A0"/>
                  </a:solidFill>
                  <a:latin typeface="HP001 4 hàng" pitchFamily="34" charset="0"/>
                  <a:ea typeface="Arial-Rounded" pitchFamily="34" charset="0"/>
                  <a:cs typeface="Arial-Rounded" pitchFamily="34" charset="0"/>
                </a:rPr>
                <a:t>ay đĔ</a:t>
              </a:r>
              <a:r>
                <a:rPr lang="en-US" sz="4267" b="1">
                  <a:solidFill>
                    <a:srgbClr val="7030A0"/>
                  </a:solidFill>
                  <a:latin typeface="HP001 4 hàng" pitchFamily="34" charset="0"/>
                  <a:ea typeface="Arial-Rounded" pitchFamily="34" charset="0"/>
                  <a:cs typeface="Arial-Rounded" pitchFamily="34" charset="0"/>
                </a:rPr>
                <a:t>.</a:t>
              </a:r>
              <a:r>
                <a:rPr lang="vi-VN" sz="4267" b="1">
                  <a:solidFill>
                    <a:srgbClr val="7030A0"/>
                  </a:solidFill>
                  <a:latin typeface="HP001 4 hàng" pitchFamily="34" charset="0"/>
                  <a:ea typeface="Arial-Rounded" pitchFamily="34" charset="0"/>
                  <a:cs typeface="Arial-Rounded" pitchFamily="34" charset="0"/>
                </a:rPr>
                <a:t> </a:t>
              </a:r>
              <a:endParaRPr lang="en-US" sz="4267"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34636" y="475551"/>
            <a:ext cx="812800" cy="8128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3" tIns="60912" rIns="121823" bIns="60912" rtlCol="0" anchor="ctr"/>
          <a:lstStyle/>
          <a:p>
            <a:pPr algn="ctr" defTabSz="1218030"/>
            <a:r>
              <a:rPr lang="en-US" sz="3733" b="1">
                <a:solidFill>
                  <a:prstClr val="white"/>
                </a:solidFill>
                <a:latin typeface="Arial Rounded MT Bold" pitchFamily="34" charset="0"/>
                <a:cs typeface="Times New Roman" pitchFamily="18" charset="0"/>
              </a:rPr>
              <a:t>4</a:t>
            </a:r>
          </a:p>
        </p:txBody>
      </p:sp>
      <p:sp>
        <p:nvSpPr>
          <p:cNvPr id="4" name="TextBox 3"/>
          <p:cNvSpPr txBox="1"/>
          <p:nvPr/>
        </p:nvSpPr>
        <p:spPr>
          <a:xfrm>
            <a:off x="923639" y="594614"/>
            <a:ext cx="8829964" cy="615440"/>
          </a:xfrm>
          <a:prstGeom prst="rect">
            <a:avLst/>
          </a:prstGeom>
          <a:noFill/>
        </p:spPr>
        <p:txBody>
          <a:bodyPr wrap="square" lIns="121805" tIns="60904" rIns="121805" bIns="60904" rtlCol="0">
            <a:spAutoFit/>
          </a:bodyPr>
          <a:lstStyle/>
          <a:p>
            <a:pPr algn="just" defTabSz="1218030"/>
            <a:r>
              <a:rPr lang="en-US" sz="3200" b="1">
                <a:solidFill>
                  <a:prstClr val="black"/>
                </a:solidFill>
                <a:latin typeface="Arial-Rounded" pitchFamily="34" charset="0"/>
                <a:ea typeface="Arial-Rounded" pitchFamily="34" charset="0"/>
                <a:cs typeface="Arial-Rounded" pitchFamily="34" charset="0"/>
              </a:rPr>
              <a:t>Viết vào vở câu trả lời cho câu hỏi a ở mục </a:t>
            </a:r>
            <a:r>
              <a:rPr lang="en-US" sz="3200" b="1">
                <a:solidFill>
                  <a:prstClr val="black"/>
                </a:solidFill>
                <a:latin typeface="Arial Rounded MT Bold" pitchFamily="34" charset="0"/>
                <a:ea typeface="Arial-Rounded" pitchFamily="34" charset="0"/>
                <a:cs typeface="Arial-Rounded" pitchFamily="34" charset="0"/>
              </a:rPr>
              <a:t>3</a:t>
            </a:r>
          </a:p>
        </p:txBody>
      </p:sp>
      <p:sp>
        <p:nvSpPr>
          <p:cNvPr id="5" name="Rectangle 4"/>
          <p:cNvSpPr/>
          <p:nvPr/>
        </p:nvSpPr>
        <p:spPr>
          <a:xfrm>
            <a:off x="57037" y="1591734"/>
            <a:ext cx="12127483" cy="697466"/>
          </a:xfrm>
          <a:prstGeom prst="rect">
            <a:avLst/>
          </a:prstGeom>
        </p:spPr>
        <p:txBody>
          <a:bodyPr wrap="none" lIns="121823" tIns="60912" rIns="121823" bIns="60912">
            <a:spAutoFit/>
          </a:bodyPr>
          <a:lstStyle/>
          <a:p>
            <a:pPr algn="ctr" defTabSz="1218030"/>
            <a:r>
              <a:rPr lang="en-US" sz="3733">
                <a:solidFill>
                  <a:prstClr val="black"/>
                </a:solidFill>
                <a:latin typeface="Arial-Rounded" pitchFamily="34" charset="0"/>
                <a:ea typeface="Arial-Rounded" pitchFamily="34" charset="0"/>
                <a:cs typeface="Arial-Rounded" pitchFamily="34" charset="0"/>
              </a:rPr>
              <a:t>a. Ngày đầu đi học, bạn nhỏ thấy cảnh vật xung quanh (…).</a:t>
            </a:r>
          </a:p>
        </p:txBody>
      </p:sp>
      <p:cxnSp>
        <p:nvCxnSpPr>
          <p:cNvPr id="11" name="Straight Arrow Connector 10"/>
          <p:cNvCxnSpPr/>
          <p:nvPr/>
        </p:nvCxnSpPr>
        <p:spPr>
          <a:xfrm>
            <a:off x="253267" y="3801225"/>
            <a:ext cx="864333" cy="28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51600" y="3664625"/>
            <a:ext cx="711200" cy="1068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703733" y="286963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518400" y="2913151"/>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51600" y="293439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970572"/>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67200" y="293439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56000" y="2970572"/>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40000" y="2956667"/>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23637"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946728"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23637"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Khoảng cách giữa các chữ như thế nào?</a:t>
            </a:r>
          </a:p>
        </p:txBody>
      </p:sp>
      <p:cxnSp>
        <p:nvCxnSpPr>
          <p:cNvPr id="21" name="Straight Arrow Connector 20"/>
          <p:cNvCxnSpPr/>
          <p:nvPr/>
        </p:nvCxnSpPr>
        <p:spPr>
          <a:xfrm>
            <a:off x="10007600" y="286963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972800" y="2970573"/>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6256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3528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672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4864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6"/>
                                        </p:tgtEl>
                                        <p:attrNameLst>
                                          <p:attrName>style.visibility</p:attrName>
                                        </p:attrNameLst>
                                      </p:cBhvr>
                                      <p:to>
                                        <p:strVal val="visible"/>
                                      </p:to>
                                    </p:set>
                                    <p:animEffect transition="in" filter="wipe(down)">
                                      <p:cBhvr>
                                        <p:cTn id="245" dur="580">
                                          <p:stCondLst>
                                            <p:cond delay="0"/>
                                          </p:stCondLst>
                                        </p:cTn>
                                        <p:tgtEl>
                                          <p:spTgt spid="26"/>
                                        </p:tgtEl>
                                      </p:cBhvr>
                                    </p:animEffect>
                                    <p:anim calcmode="lin" valueType="num">
                                      <p:cBhvr>
                                        <p:cTn id="2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1" dur="26">
                                          <p:stCondLst>
                                            <p:cond delay="650"/>
                                          </p:stCondLst>
                                        </p:cTn>
                                        <p:tgtEl>
                                          <p:spTgt spid="26"/>
                                        </p:tgtEl>
                                      </p:cBhvr>
                                      <p:to x="100000" y="60000"/>
                                    </p:animScale>
                                    <p:animScale>
                                      <p:cBhvr>
                                        <p:cTn id="252" dur="166" decel="50000">
                                          <p:stCondLst>
                                            <p:cond delay="676"/>
                                          </p:stCondLst>
                                        </p:cTn>
                                        <p:tgtEl>
                                          <p:spTgt spid="26"/>
                                        </p:tgtEl>
                                      </p:cBhvr>
                                      <p:to x="100000" y="100000"/>
                                    </p:animScale>
                                    <p:animScale>
                                      <p:cBhvr>
                                        <p:cTn id="253" dur="26">
                                          <p:stCondLst>
                                            <p:cond delay="1312"/>
                                          </p:stCondLst>
                                        </p:cTn>
                                        <p:tgtEl>
                                          <p:spTgt spid="26"/>
                                        </p:tgtEl>
                                      </p:cBhvr>
                                      <p:to x="100000" y="80000"/>
                                    </p:animScale>
                                    <p:animScale>
                                      <p:cBhvr>
                                        <p:cTn id="254" dur="166" decel="50000">
                                          <p:stCondLst>
                                            <p:cond delay="1338"/>
                                          </p:stCondLst>
                                        </p:cTn>
                                        <p:tgtEl>
                                          <p:spTgt spid="26"/>
                                        </p:tgtEl>
                                      </p:cBhvr>
                                      <p:to x="100000" y="100000"/>
                                    </p:animScale>
                                    <p:animScale>
                                      <p:cBhvr>
                                        <p:cTn id="255" dur="26">
                                          <p:stCondLst>
                                            <p:cond delay="1642"/>
                                          </p:stCondLst>
                                        </p:cTn>
                                        <p:tgtEl>
                                          <p:spTgt spid="26"/>
                                        </p:tgtEl>
                                      </p:cBhvr>
                                      <p:to x="100000" y="90000"/>
                                    </p:animScale>
                                    <p:animScale>
                                      <p:cBhvr>
                                        <p:cTn id="256" dur="166" decel="50000">
                                          <p:stCondLst>
                                            <p:cond delay="1668"/>
                                          </p:stCondLst>
                                        </p:cTn>
                                        <p:tgtEl>
                                          <p:spTgt spid="26"/>
                                        </p:tgtEl>
                                      </p:cBhvr>
                                      <p:to x="100000" y="100000"/>
                                    </p:animScale>
                                    <p:animScale>
                                      <p:cBhvr>
                                        <p:cTn id="257" dur="26">
                                          <p:stCondLst>
                                            <p:cond delay="1808"/>
                                          </p:stCondLst>
                                        </p:cTn>
                                        <p:tgtEl>
                                          <p:spTgt spid="26"/>
                                        </p:tgtEl>
                                      </p:cBhvr>
                                      <p:to x="100000" y="95000"/>
                                    </p:animScale>
                                    <p:animScale>
                                      <p:cBhvr>
                                        <p:cTn id="258" dur="166" decel="50000">
                                          <p:stCondLst>
                                            <p:cond delay="1834"/>
                                          </p:stCondLst>
                                        </p:cTn>
                                        <p:tgtEl>
                                          <p:spTgt spid="26"/>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wipe(down)">
                                      <p:cBhvr>
                                        <p:cTn id="261" dur="580">
                                          <p:stCondLst>
                                            <p:cond delay="0"/>
                                          </p:stCondLst>
                                        </p:cTn>
                                        <p:tgtEl>
                                          <p:spTgt spid="27"/>
                                        </p:tgtEl>
                                      </p:cBhvr>
                                    </p:animEffect>
                                    <p:anim calcmode="lin" valueType="num">
                                      <p:cBhvr>
                                        <p:cTn id="2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7" dur="26">
                                          <p:stCondLst>
                                            <p:cond delay="650"/>
                                          </p:stCondLst>
                                        </p:cTn>
                                        <p:tgtEl>
                                          <p:spTgt spid="27"/>
                                        </p:tgtEl>
                                      </p:cBhvr>
                                      <p:to x="100000" y="60000"/>
                                    </p:animScale>
                                    <p:animScale>
                                      <p:cBhvr>
                                        <p:cTn id="268" dur="166" decel="50000">
                                          <p:stCondLst>
                                            <p:cond delay="676"/>
                                          </p:stCondLst>
                                        </p:cTn>
                                        <p:tgtEl>
                                          <p:spTgt spid="27"/>
                                        </p:tgtEl>
                                      </p:cBhvr>
                                      <p:to x="100000" y="100000"/>
                                    </p:animScale>
                                    <p:animScale>
                                      <p:cBhvr>
                                        <p:cTn id="269" dur="26">
                                          <p:stCondLst>
                                            <p:cond delay="1312"/>
                                          </p:stCondLst>
                                        </p:cTn>
                                        <p:tgtEl>
                                          <p:spTgt spid="27"/>
                                        </p:tgtEl>
                                      </p:cBhvr>
                                      <p:to x="100000" y="80000"/>
                                    </p:animScale>
                                    <p:animScale>
                                      <p:cBhvr>
                                        <p:cTn id="270" dur="166" decel="50000">
                                          <p:stCondLst>
                                            <p:cond delay="1338"/>
                                          </p:stCondLst>
                                        </p:cTn>
                                        <p:tgtEl>
                                          <p:spTgt spid="27"/>
                                        </p:tgtEl>
                                      </p:cBhvr>
                                      <p:to x="100000" y="100000"/>
                                    </p:animScale>
                                    <p:animScale>
                                      <p:cBhvr>
                                        <p:cTn id="271" dur="26">
                                          <p:stCondLst>
                                            <p:cond delay="1642"/>
                                          </p:stCondLst>
                                        </p:cTn>
                                        <p:tgtEl>
                                          <p:spTgt spid="27"/>
                                        </p:tgtEl>
                                      </p:cBhvr>
                                      <p:to x="100000" y="90000"/>
                                    </p:animScale>
                                    <p:animScale>
                                      <p:cBhvr>
                                        <p:cTn id="272" dur="166" decel="50000">
                                          <p:stCondLst>
                                            <p:cond delay="1668"/>
                                          </p:stCondLst>
                                        </p:cTn>
                                        <p:tgtEl>
                                          <p:spTgt spid="27"/>
                                        </p:tgtEl>
                                      </p:cBhvr>
                                      <p:to x="100000" y="100000"/>
                                    </p:animScale>
                                    <p:animScale>
                                      <p:cBhvr>
                                        <p:cTn id="273" dur="26">
                                          <p:stCondLst>
                                            <p:cond delay="1808"/>
                                          </p:stCondLst>
                                        </p:cTn>
                                        <p:tgtEl>
                                          <p:spTgt spid="27"/>
                                        </p:tgtEl>
                                      </p:cBhvr>
                                      <p:to x="100000" y="95000"/>
                                    </p:animScale>
                                    <p:animScale>
                                      <p:cBhvr>
                                        <p:cTn id="274" dur="166" decel="50000">
                                          <p:stCondLst>
                                            <p:cond delay="1834"/>
                                          </p:stCondLst>
                                        </p:cTn>
                                        <p:tgtEl>
                                          <p:spTgt spid="27"/>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37"/>
                                        </p:tgtEl>
                                        <p:attrNameLst>
                                          <p:attrName>style.visibility</p:attrName>
                                        </p:attrNameLst>
                                      </p:cBhvr>
                                      <p:to>
                                        <p:strVal val="visible"/>
                                      </p:to>
                                    </p:set>
                                    <p:animEffect transition="in" filter="wipe(down)">
                                      <p:cBhvr>
                                        <p:cTn id="277" dur="580">
                                          <p:stCondLst>
                                            <p:cond delay="0"/>
                                          </p:stCondLst>
                                        </p:cTn>
                                        <p:tgtEl>
                                          <p:spTgt spid="37"/>
                                        </p:tgtEl>
                                      </p:cBhvr>
                                    </p:animEffect>
                                    <p:anim calcmode="lin" valueType="num">
                                      <p:cBhvr>
                                        <p:cTn id="27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83" dur="26">
                                          <p:stCondLst>
                                            <p:cond delay="650"/>
                                          </p:stCondLst>
                                        </p:cTn>
                                        <p:tgtEl>
                                          <p:spTgt spid="37"/>
                                        </p:tgtEl>
                                      </p:cBhvr>
                                      <p:to x="100000" y="60000"/>
                                    </p:animScale>
                                    <p:animScale>
                                      <p:cBhvr>
                                        <p:cTn id="284" dur="166" decel="50000">
                                          <p:stCondLst>
                                            <p:cond delay="676"/>
                                          </p:stCondLst>
                                        </p:cTn>
                                        <p:tgtEl>
                                          <p:spTgt spid="37"/>
                                        </p:tgtEl>
                                      </p:cBhvr>
                                      <p:to x="100000" y="100000"/>
                                    </p:animScale>
                                    <p:animScale>
                                      <p:cBhvr>
                                        <p:cTn id="285" dur="26">
                                          <p:stCondLst>
                                            <p:cond delay="1312"/>
                                          </p:stCondLst>
                                        </p:cTn>
                                        <p:tgtEl>
                                          <p:spTgt spid="37"/>
                                        </p:tgtEl>
                                      </p:cBhvr>
                                      <p:to x="100000" y="80000"/>
                                    </p:animScale>
                                    <p:animScale>
                                      <p:cBhvr>
                                        <p:cTn id="286" dur="166" decel="50000">
                                          <p:stCondLst>
                                            <p:cond delay="1338"/>
                                          </p:stCondLst>
                                        </p:cTn>
                                        <p:tgtEl>
                                          <p:spTgt spid="37"/>
                                        </p:tgtEl>
                                      </p:cBhvr>
                                      <p:to x="100000" y="100000"/>
                                    </p:animScale>
                                    <p:animScale>
                                      <p:cBhvr>
                                        <p:cTn id="287" dur="26">
                                          <p:stCondLst>
                                            <p:cond delay="1642"/>
                                          </p:stCondLst>
                                        </p:cTn>
                                        <p:tgtEl>
                                          <p:spTgt spid="37"/>
                                        </p:tgtEl>
                                      </p:cBhvr>
                                      <p:to x="100000" y="90000"/>
                                    </p:animScale>
                                    <p:animScale>
                                      <p:cBhvr>
                                        <p:cTn id="288" dur="166" decel="50000">
                                          <p:stCondLst>
                                            <p:cond delay="1668"/>
                                          </p:stCondLst>
                                        </p:cTn>
                                        <p:tgtEl>
                                          <p:spTgt spid="37"/>
                                        </p:tgtEl>
                                      </p:cBhvr>
                                      <p:to x="100000" y="100000"/>
                                    </p:animScale>
                                    <p:animScale>
                                      <p:cBhvr>
                                        <p:cTn id="289" dur="26">
                                          <p:stCondLst>
                                            <p:cond delay="1808"/>
                                          </p:stCondLst>
                                        </p:cTn>
                                        <p:tgtEl>
                                          <p:spTgt spid="37"/>
                                        </p:tgtEl>
                                      </p:cBhvr>
                                      <p:to x="100000" y="95000"/>
                                    </p:animScale>
                                    <p:animScale>
                                      <p:cBhvr>
                                        <p:cTn id="290" dur="166" decel="50000">
                                          <p:stCondLst>
                                            <p:cond delay="1834"/>
                                          </p:stCondLst>
                                        </p:cTn>
                                        <p:tgtEl>
                                          <p:spTgt spid="37"/>
                                        </p:tgtEl>
                                      </p:cBhvr>
                                      <p:to x="100000" y="100000"/>
                                    </p:animScale>
                                  </p:childTnLst>
                                </p:cTn>
                              </p:par>
                            </p:childTnLst>
                          </p:cTn>
                        </p:par>
                        <p:par>
                          <p:cTn id="291" fill="hold">
                            <p:stCondLst>
                              <p:cond delay="2000"/>
                            </p:stCondLst>
                            <p:childTnLst>
                              <p:par>
                                <p:cTn id="292" presetID="32" presetClass="emph" presetSubtype="0" fill="hold" nodeType="afterEffect">
                                  <p:stCondLst>
                                    <p:cond delay="0"/>
                                  </p:stCondLst>
                                  <p:childTnLst>
                                    <p:animRot by="120000">
                                      <p:cBhvr>
                                        <p:cTn id="293" dur="100" fill="hold">
                                          <p:stCondLst>
                                            <p:cond delay="0"/>
                                          </p:stCondLst>
                                        </p:cTn>
                                        <p:tgtEl>
                                          <p:spTgt spid="25"/>
                                        </p:tgtEl>
                                        <p:attrNameLst>
                                          <p:attrName>r</p:attrName>
                                        </p:attrNameLst>
                                      </p:cBhvr>
                                    </p:animRot>
                                    <p:animRot by="-240000">
                                      <p:cBhvr>
                                        <p:cTn id="294" dur="200" fill="hold">
                                          <p:stCondLst>
                                            <p:cond delay="200"/>
                                          </p:stCondLst>
                                        </p:cTn>
                                        <p:tgtEl>
                                          <p:spTgt spid="25"/>
                                        </p:tgtEl>
                                        <p:attrNameLst>
                                          <p:attrName>r</p:attrName>
                                        </p:attrNameLst>
                                      </p:cBhvr>
                                    </p:animRot>
                                    <p:animRot by="240000">
                                      <p:cBhvr>
                                        <p:cTn id="295" dur="200" fill="hold">
                                          <p:stCondLst>
                                            <p:cond delay="400"/>
                                          </p:stCondLst>
                                        </p:cTn>
                                        <p:tgtEl>
                                          <p:spTgt spid="25"/>
                                        </p:tgtEl>
                                        <p:attrNameLst>
                                          <p:attrName>r</p:attrName>
                                        </p:attrNameLst>
                                      </p:cBhvr>
                                    </p:animRot>
                                    <p:animRot by="-240000">
                                      <p:cBhvr>
                                        <p:cTn id="296" dur="200" fill="hold">
                                          <p:stCondLst>
                                            <p:cond delay="600"/>
                                          </p:stCondLst>
                                        </p:cTn>
                                        <p:tgtEl>
                                          <p:spTgt spid="25"/>
                                        </p:tgtEl>
                                        <p:attrNameLst>
                                          <p:attrName>r</p:attrName>
                                        </p:attrNameLst>
                                      </p:cBhvr>
                                    </p:animRot>
                                    <p:animRot by="120000">
                                      <p:cBhvr>
                                        <p:cTn id="297" dur="200" fill="hold">
                                          <p:stCondLst>
                                            <p:cond delay="800"/>
                                          </p:stCondLst>
                                        </p:cTn>
                                        <p:tgtEl>
                                          <p:spTgt spid="25"/>
                                        </p:tgtEl>
                                        <p:attrNameLst>
                                          <p:attrName>r</p:attrName>
                                        </p:attrNameLst>
                                      </p:cBhvr>
                                    </p:animRot>
                                  </p:childTnLst>
                                </p:cTn>
                              </p:par>
                              <p:par>
                                <p:cTn id="298" presetID="32" presetClass="emph" presetSubtype="0" fill="hold" nodeType="withEffect">
                                  <p:stCondLst>
                                    <p:cond delay="0"/>
                                  </p:stCondLst>
                                  <p:childTnLst>
                                    <p:animRot by="120000">
                                      <p:cBhvr>
                                        <p:cTn id="299" dur="100" fill="hold">
                                          <p:stCondLst>
                                            <p:cond delay="0"/>
                                          </p:stCondLst>
                                        </p:cTn>
                                        <p:tgtEl>
                                          <p:spTgt spid="28"/>
                                        </p:tgtEl>
                                        <p:attrNameLst>
                                          <p:attrName>r</p:attrName>
                                        </p:attrNameLst>
                                      </p:cBhvr>
                                    </p:animRot>
                                    <p:animRot by="-240000">
                                      <p:cBhvr>
                                        <p:cTn id="300" dur="200" fill="hold">
                                          <p:stCondLst>
                                            <p:cond delay="200"/>
                                          </p:stCondLst>
                                        </p:cTn>
                                        <p:tgtEl>
                                          <p:spTgt spid="28"/>
                                        </p:tgtEl>
                                        <p:attrNameLst>
                                          <p:attrName>r</p:attrName>
                                        </p:attrNameLst>
                                      </p:cBhvr>
                                    </p:animRot>
                                    <p:animRot by="240000">
                                      <p:cBhvr>
                                        <p:cTn id="301" dur="200" fill="hold">
                                          <p:stCondLst>
                                            <p:cond delay="400"/>
                                          </p:stCondLst>
                                        </p:cTn>
                                        <p:tgtEl>
                                          <p:spTgt spid="28"/>
                                        </p:tgtEl>
                                        <p:attrNameLst>
                                          <p:attrName>r</p:attrName>
                                        </p:attrNameLst>
                                      </p:cBhvr>
                                    </p:animRot>
                                    <p:animRot by="-240000">
                                      <p:cBhvr>
                                        <p:cTn id="302" dur="200" fill="hold">
                                          <p:stCondLst>
                                            <p:cond delay="600"/>
                                          </p:stCondLst>
                                        </p:cTn>
                                        <p:tgtEl>
                                          <p:spTgt spid="28"/>
                                        </p:tgtEl>
                                        <p:attrNameLst>
                                          <p:attrName>r</p:attrName>
                                        </p:attrNameLst>
                                      </p:cBhvr>
                                    </p:animRot>
                                    <p:animRot by="120000">
                                      <p:cBhvr>
                                        <p:cTn id="303" dur="200" fill="hold">
                                          <p:stCondLst>
                                            <p:cond delay="800"/>
                                          </p:stCondLst>
                                        </p:cTn>
                                        <p:tgtEl>
                                          <p:spTgt spid="28"/>
                                        </p:tgtEl>
                                        <p:attrNameLst>
                                          <p:attrName>r</p:attrName>
                                        </p:attrNameLst>
                                      </p:cBhvr>
                                    </p:animRot>
                                  </p:childTnLst>
                                </p:cTn>
                              </p:par>
                              <p:par>
                                <p:cTn id="304" presetID="32" presetClass="emph" presetSubtype="0" fill="hold" nodeType="withEffect">
                                  <p:stCondLst>
                                    <p:cond delay="0"/>
                                  </p:stCondLst>
                                  <p:childTnLst>
                                    <p:animRot by="120000">
                                      <p:cBhvr>
                                        <p:cTn id="305" dur="100" fill="hold">
                                          <p:stCondLst>
                                            <p:cond delay="0"/>
                                          </p:stCondLst>
                                        </p:cTn>
                                        <p:tgtEl>
                                          <p:spTgt spid="29"/>
                                        </p:tgtEl>
                                        <p:attrNameLst>
                                          <p:attrName>r</p:attrName>
                                        </p:attrNameLst>
                                      </p:cBhvr>
                                    </p:animRot>
                                    <p:animRot by="-240000">
                                      <p:cBhvr>
                                        <p:cTn id="306" dur="200" fill="hold">
                                          <p:stCondLst>
                                            <p:cond delay="200"/>
                                          </p:stCondLst>
                                        </p:cTn>
                                        <p:tgtEl>
                                          <p:spTgt spid="29"/>
                                        </p:tgtEl>
                                        <p:attrNameLst>
                                          <p:attrName>r</p:attrName>
                                        </p:attrNameLst>
                                      </p:cBhvr>
                                    </p:animRot>
                                    <p:animRot by="240000">
                                      <p:cBhvr>
                                        <p:cTn id="307" dur="200" fill="hold">
                                          <p:stCondLst>
                                            <p:cond delay="400"/>
                                          </p:stCondLst>
                                        </p:cTn>
                                        <p:tgtEl>
                                          <p:spTgt spid="29"/>
                                        </p:tgtEl>
                                        <p:attrNameLst>
                                          <p:attrName>r</p:attrName>
                                        </p:attrNameLst>
                                      </p:cBhvr>
                                    </p:animRot>
                                    <p:animRot by="-240000">
                                      <p:cBhvr>
                                        <p:cTn id="308" dur="200" fill="hold">
                                          <p:stCondLst>
                                            <p:cond delay="600"/>
                                          </p:stCondLst>
                                        </p:cTn>
                                        <p:tgtEl>
                                          <p:spTgt spid="29"/>
                                        </p:tgtEl>
                                        <p:attrNameLst>
                                          <p:attrName>r</p:attrName>
                                        </p:attrNameLst>
                                      </p:cBhvr>
                                    </p:animRot>
                                    <p:animRot by="120000">
                                      <p:cBhvr>
                                        <p:cTn id="309" dur="200" fill="hold">
                                          <p:stCondLst>
                                            <p:cond delay="800"/>
                                          </p:stCondLst>
                                        </p:cTn>
                                        <p:tgtEl>
                                          <p:spTgt spid="29"/>
                                        </p:tgtEl>
                                        <p:attrNameLst>
                                          <p:attrName>r</p:attrName>
                                        </p:attrNameLst>
                                      </p:cBhvr>
                                    </p:animRot>
                                  </p:childTnLst>
                                </p:cTn>
                              </p:par>
                              <p:par>
                                <p:cTn id="310" presetID="32" presetClass="emph" presetSubtype="0" fill="hold" nodeType="withEffect">
                                  <p:stCondLst>
                                    <p:cond delay="0"/>
                                  </p:stCondLst>
                                  <p:childTnLst>
                                    <p:animRot by="120000">
                                      <p:cBhvr>
                                        <p:cTn id="311" dur="100" fill="hold">
                                          <p:stCondLst>
                                            <p:cond delay="0"/>
                                          </p:stCondLst>
                                        </p:cTn>
                                        <p:tgtEl>
                                          <p:spTgt spid="30"/>
                                        </p:tgtEl>
                                        <p:attrNameLst>
                                          <p:attrName>r</p:attrName>
                                        </p:attrNameLst>
                                      </p:cBhvr>
                                    </p:animRot>
                                    <p:animRot by="-240000">
                                      <p:cBhvr>
                                        <p:cTn id="312" dur="200" fill="hold">
                                          <p:stCondLst>
                                            <p:cond delay="200"/>
                                          </p:stCondLst>
                                        </p:cTn>
                                        <p:tgtEl>
                                          <p:spTgt spid="30"/>
                                        </p:tgtEl>
                                        <p:attrNameLst>
                                          <p:attrName>r</p:attrName>
                                        </p:attrNameLst>
                                      </p:cBhvr>
                                    </p:animRot>
                                    <p:animRot by="240000">
                                      <p:cBhvr>
                                        <p:cTn id="313" dur="200" fill="hold">
                                          <p:stCondLst>
                                            <p:cond delay="400"/>
                                          </p:stCondLst>
                                        </p:cTn>
                                        <p:tgtEl>
                                          <p:spTgt spid="30"/>
                                        </p:tgtEl>
                                        <p:attrNameLst>
                                          <p:attrName>r</p:attrName>
                                        </p:attrNameLst>
                                      </p:cBhvr>
                                    </p:animRot>
                                    <p:animRot by="-240000">
                                      <p:cBhvr>
                                        <p:cTn id="314" dur="200" fill="hold">
                                          <p:stCondLst>
                                            <p:cond delay="600"/>
                                          </p:stCondLst>
                                        </p:cTn>
                                        <p:tgtEl>
                                          <p:spTgt spid="30"/>
                                        </p:tgtEl>
                                        <p:attrNameLst>
                                          <p:attrName>r</p:attrName>
                                        </p:attrNameLst>
                                      </p:cBhvr>
                                    </p:animRot>
                                    <p:animRot by="120000">
                                      <p:cBhvr>
                                        <p:cTn id="315" dur="200" fill="hold">
                                          <p:stCondLst>
                                            <p:cond delay="800"/>
                                          </p:stCondLst>
                                        </p:cTn>
                                        <p:tgtEl>
                                          <p:spTgt spid="30"/>
                                        </p:tgtEl>
                                        <p:attrNameLst>
                                          <p:attrName>r</p:attrName>
                                        </p:attrNameLst>
                                      </p:cBhvr>
                                    </p:animRot>
                                  </p:childTnLst>
                                </p:cTn>
                              </p:par>
                              <p:par>
                                <p:cTn id="316" presetID="32" presetClass="emph" presetSubtype="0" fill="hold" nodeType="withEffect">
                                  <p:stCondLst>
                                    <p:cond delay="0"/>
                                  </p:stCondLst>
                                  <p:childTnLst>
                                    <p:animRot by="120000">
                                      <p:cBhvr>
                                        <p:cTn id="317" dur="100" fill="hold">
                                          <p:stCondLst>
                                            <p:cond delay="0"/>
                                          </p:stCondLst>
                                        </p:cTn>
                                        <p:tgtEl>
                                          <p:spTgt spid="31"/>
                                        </p:tgtEl>
                                        <p:attrNameLst>
                                          <p:attrName>r</p:attrName>
                                        </p:attrNameLst>
                                      </p:cBhvr>
                                    </p:animRot>
                                    <p:animRot by="-240000">
                                      <p:cBhvr>
                                        <p:cTn id="318" dur="200" fill="hold">
                                          <p:stCondLst>
                                            <p:cond delay="200"/>
                                          </p:stCondLst>
                                        </p:cTn>
                                        <p:tgtEl>
                                          <p:spTgt spid="31"/>
                                        </p:tgtEl>
                                        <p:attrNameLst>
                                          <p:attrName>r</p:attrName>
                                        </p:attrNameLst>
                                      </p:cBhvr>
                                    </p:animRot>
                                    <p:animRot by="240000">
                                      <p:cBhvr>
                                        <p:cTn id="319" dur="200" fill="hold">
                                          <p:stCondLst>
                                            <p:cond delay="400"/>
                                          </p:stCondLst>
                                        </p:cTn>
                                        <p:tgtEl>
                                          <p:spTgt spid="31"/>
                                        </p:tgtEl>
                                        <p:attrNameLst>
                                          <p:attrName>r</p:attrName>
                                        </p:attrNameLst>
                                      </p:cBhvr>
                                    </p:animRot>
                                    <p:animRot by="-240000">
                                      <p:cBhvr>
                                        <p:cTn id="320" dur="200" fill="hold">
                                          <p:stCondLst>
                                            <p:cond delay="600"/>
                                          </p:stCondLst>
                                        </p:cTn>
                                        <p:tgtEl>
                                          <p:spTgt spid="31"/>
                                        </p:tgtEl>
                                        <p:attrNameLst>
                                          <p:attrName>r</p:attrName>
                                        </p:attrNameLst>
                                      </p:cBhvr>
                                    </p:animRot>
                                    <p:animRot by="120000">
                                      <p:cBhvr>
                                        <p:cTn id="321" dur="200" fill="hold">
                                          <p:stCondLst>
                                            <p:cond delay="800"/>
                                          </p:stCondLst>
                                        </p:cTn>
                                        <p:tgtEl>
                                          <p:spTgt spid="31"/>
                                        </p:tgtEl>
                                        <p:attrNameLst>
                                          <p:attrName>r</p:attrName>
                                        </p:attrNameLst>
                                      </p:cBhvr>
                                    </p:animRot>
                                  </p:childTnLst>
                                </p:cTn>
                              </p:par>
                              <p:par>
                                <p:cTn id="322" presetID="32" presetClass="emph" presetSubtype="0" fill="hold" nodeType="withEffect">
                                  <p:stCondLst>
                                    <p:cond delay="0"/>
                                  </p:stCondLst>
                                  <p:childTnLst>
                                    <p:animRot by="120000">
                                      <p:cBhvr>
                                        <p:cTn id="323" dur="100" fill="hold">
                                          <p:stCondLst>
                                            <p:cond delay="0"/>
                                          </p:stCondLst>
                                        </p:cTn>
                                        <p:tgtEl>
                                          <p:spTgt spid="32"/>
                                        </p:tgtEl>
                                        <p:attrNameLst>
                                          <p:attrName>r</p:attrName>
                                        </p:attrNameLst>
                                      </p:cBhvr>
                                    </p:animRot>
                                    <p:animRot by="-240000">
                                      <p:cBhvr>
                                        <p:cTn id="324" dur="200" fill="hold">
                                          <p:stCondLst>
                                            <p:cond delay="200"/>
                                          </p:stCondLst>
                                        </p:cTn>
                                        <p:tgtEl>
                                          <p:spTgt spid="32"/>
                                        </p:tgtEl>
                                        <p:attrNameLst>
                                          <p:attrName>r</p:attrName>
                                        </p:attrNameLst>
                                      </p:cBhvr>
                                    </p:animRot>
                                    <p:animRot by="240000">
                                      <p:cBhvr>
                                        <p:cTn id="325" dur="200" fill="hold">
                                          <p:stCondLst>
                                            <p:cond delay="400"/>
                                          </p:stCondLst>
                                        </p:cTn>
                                        <p:tgtEl>
                                          <p:spTgt spid="32"/>
                                        </p:tgtEl>
                                        <p:attrNameLst>
                                          <p:attrName>r</p:attrName>
                                        </p:attrNameLst>
                                      </p:cBhvr>
                                    </p:animRot>
                                    <p:animRot by="-240000">
                                      <p:cBhvr>
                                        <p:cTn id="326" dur="200" fill="hold">
                                          <p:stCondLst>
                                            <p:cond delay="600"/>
                                          </p:stCondLst>
                                        </p:cTn>
                                        <p:tgtEl>
                                          <p:spTgt spid="32"/>
                                        </p:tgtEl>
                                        <p:attrNameLst>
                                          <p:attrName>r</p:attrName>
                                        </p:attrNameLst>
                                      </p:cBhvr>
                                    </p:animRot>
                                    <p:animRot by="120000">
                                      <p:cBhvr>
                                        <p:cTn id="327" dur="200" fill="hold">
                                          <p:stCondLst>
                                            <p:cond delay="800"/>
                                          </p:stCondLst>
                                        </p:cTn>
                                        <p:tgtEl>
                                          <p:spTgt spid="32"/>
                                        </p:tgtEl>
                                        <p:attrNameLst>
                                          <p:attrName>r</p:attrName>
                                        </p:attrNameLst>
                                      </p:cBhvr>
                                    </p:animRot>
                                  </p:childTnLst>
                                </p:cTn>
                              </p:par>
                              <p:par>
                                <p:cTn id="328" presetID="32" presetClass="emph" presetSubtype="0" fill="hold" nodeType="withEffect">
                                  <p:stCondLst>
                                    <p:cond delay="0"/>
                                  </p:stCondLst>
                                  <p:childTnLst>
                                    <p:animRot by="120000">
                                      <p:cBhvr>
                                        <p:cTn id="329" dur="100" fill="hold">
                                          <p:stCondLst>
                                            <p:cond delay="0"/>
                                          </p:stCondLst>
                                        </p:cTn>
                                        <p:tgtEl>
                                          <p:spTgt spid="33"/>
                                        </p:tgtEl>
                                        <p:attrNameLst>
                                          <p:attrName>r</p:attrName>
                                        </p:attrNameLst>
                                      </p:cBhvr>
                                    </p:animRot>
                                    <p:animRot by="-240000">
                                      <p:cBhvr>
                                        <p:cTn id="330" dur="200" fill="hold">
                                          <p:stCondLst>
                                            <p:cond delay="200"/>
                                          </p:stCondLst>
                                        </p:cTn>
                                        <p:tgtEl>
                                          <p:spTgt spid="33"/>
                                        </p:tgtEl>
                                        <p:attrNameLst>
                                          <p:attrName>r</p:attrName>
                                        </p:attrNameLst>
                                      </p:cBhvr>
                                    </p:animRot>
                                    <p:animRot by="240000">
                                      <p:cBhvr>
                                        <p:cTn id="331" dur="200" fill="hold">
                                          <p:stCondLst>
                                            <p:cond delay="400"/>
                                          </p:stCondLst>
                                        </p:cTn>
                                        <p:tgtEl>
                                          <p:spTgt spid="33"/>
                                        </p:tgtEl>
                                        <p:attrNameLst>
                                          <p:attrName>r</p:attrName>
                                        </p:attrNameLst>
                                      </p:cBhvr>
                                    </p:animRot>
                                    <p:animRot by="-240000">
                                      <p:cBhvr>
                                        <p:cTn id="332" dur="200" fill="hold">
                                          <p:stCondLst>
                                            <p:cond delay="600"/>
                                          </p:stCondLst>
                                        </p:cTn>
                                        <p:tgtEl>
                                          <p:spTgt spid="33"/>
                                        </p:tgtEl>
                                        <p:attrNameLst>
                                          <p:attrName>r</p:attrName>
                                        </p:attrNameLst>
                                      </p:cBhvr>
                                    </p:animRot>
                                    <p:animRot by="120000">
                                      <p:cBhvr>
                                        <p:cTn id="333" dur="200" fill="hold">
                                          <p:stCondLst>
                                            <p:cond delay="800"/>
                                          </p:stCondLst>
                                        </p:cTn>
                                        <p:tgtEl>
                                          <p:spTgt spid="33"/>
                                        </p:tgtEl>
                                        <p:attrNameLst>
                                          <p:attrName>r</p:attrName>
                                        </p:attrNameLst>
                                      </p:cBhvr>
                                    </p:animRot>
                                  </p:childTnLst>
                                </p:cTn>
                              </p:par>
                              <p:par>
                                <p:cTn id="334" presetID="32" presetClass="emph" presetSubtype="0" fill="hold" nodeType="withEffect">
                                  <p:stCondLst>
                                    <p:cond delay="0"/>
                                  </p:stCondLst>
                                  <p:childTnLst>
                                    <p:animRot by="120000">
                                      <p:cBhvr>
                                        <p:cTn id="335" dur="100" fill="hold">
                                          <p:stCondLst>
                                            <p:cond delay="0"/>
                                          </p:stCondLst>
                                        </p:cTn>
                                        <p:tgtEl>
                                          <p:spTgt spid="21"/>
                                        </p:tgtEl>
                                        <p:attrNameLst>
                                          <p:attrName>r</p:attrName>
                                        </p:attrNameLst>
                                      </p:cBhvr>
                                    </p:animRot>
                                    <p:animRot by="-240000">
                                      <p:cBhvr>
                                        <p:cTn id="336" dur="200" fill="hold">
                                          <p:stCondLst>
                                            <p:cond delay="200"/>
                                          </p:stCondLst>
                                        </p:cTn>
                                        <p:tgtEl>
                                          <p:spTgt spid="21"/>
                                        </p:tgtEl>
                                        <p:attrNameLst>
                                          <p:attrName>r</p:attrName>
                                        </p:attrNameLst>
                                      </p:cBhvr>
                                    </p:animRot>
                                    <p:animRot by="240000">
                                      <p:cBhvr>
                                        <p:cTn id="337" dur="200" fill="hold">
                                          <p:stCondLst>
                                            <p:cond delay="400"/>
                                          </p:stCondLst>
                                        </p:cTn>
                                        <p:tgtEl>
                                          <p:spTgt spid="21"/>
                                        </p:tgtEl>
                                        <p:attrNameLst>
                                          <p:attrName>r</p:attrName>
                                        </p:attrNameLst>
                                      </p:cBhvr>
                                    </p:animRot>
                                    <p:animRot by="-240000">
                                      <p:cBhvr>
                                        <p:cTn id="338" dur="200" fill="hold">
                                          <p:stCondLst>
                                            <p:cond delay="600"/>
                                          </p:stCondLst>
                                        </p:cTn>
                                        <p:tgtEl>
                                          <p:spTgt spid="21"/>
                                        </p:tgtEl>
                                        <p:attrNameLst>
                                          <p:attrName>r</p:attrName>
                                        </p:attrNameLst>
                                      </p:cBhvr>
                                    </p:animRot>
                                    <p:animRot by="120000">
                                      <p:cBhvr>
                                        <p:cTn id="339" dur="200" fill="hold">
                                          <p:stCondLst>
                                            <p:cond delay="800"/>
                                          </p:stCondLst>
                                        </p:cTn>
                                        <p:tgtEl>
                                          <p:spTgt spid="21"/>
                                        </p:tgtEl>
                                        <p:attrNameLst>
                                          <p:attrName>r</p:attrName>
                                        </p:attrNameLst>
                                      </p:cBhvr>
                                    </p:animRot>
                                  </p:childTnLst>
                                </p:cTn>
                              </p:par>
                              <p:par>
                                <p:cTn id="340" presetID="32" presetClass="emph" presetSubtype="0" fill="hold" nodeType="withEffect">
                                  <p:stCondLst>
                                    <p:cond delay="0"/>
                                  </p:stCondLst>
                                  <p:childTnLst>
                                    <p:animRot by="120000">
                                      <p:cBhvr>
                                        <p:cTn id="341" dur="100" fill="hold">
                                          <p:stCondLst>
                                            <p:cond delay="0"/>
                                          </p:stCondLst>
                                        </p:cTn>
                                        <p:tgtEl>
                                          <p:spTgt spid="22"/>
                                        </p:tgtEl>
                                        <p:attrNameLst>
                                          <p:attrName>r</p:attrName>
                                        </p:attrNameLst>
                                      </p:cBhvr>
                                    </p:animRot>
                                    <p:animRot by="-240000">
                                      <p:cBhvr>
                                        <p:cTn id="342" dur="200" fill="hold">
                                          <p:stCondLst>
                                            <p:cond delay="200"/>
                                          </p:stCondLst>
                                        </p:cTn>
                                        <p:tgtEl>
                                          <p:spTgt spid="22"/>
                                        </p:tgtEl>
                                        <p:attrNameLst>
                                          <p:attrName>r</p:attrName>
                                        </p:attrNameLst>
                                      </p:cBhvr>
                                    </p:animRot>
                                    <p:animRot by="240000">
                                      <p:cBhvr>
                                        <p:cTn id="343" dur="200" fill="hold">
                                          <p:stCondLst>
                                            <p:cond delay="400"/>
                                          </p:stCondLst>
                                        </p:cTn>
                                        <p:tgtEl>
                                          <p:spTgt spid="22"/>
                                        </p:tgtEl>
                                        <p:attrNameLst>
                                          <p:attrName>r</p:attrName>
                                        </p:attrNameLst>
                                      </p:cBhvr>
                                    </p:animRot>
                                    <p:animRot by="-240000">
                                      <p:cBhvr>
                                        <p:cTn id="344" dur="200" fill="hold">
                                          <p:stCondLst>
                                            <p:cond delay="600"/>
                                          </p:stCondLst>
                                        </p:cTn>
                                        <p:tgtEl>
                                          <p:spTgt spid="22"/>
                                        </p:tgtEl>
                                        <p:attrNameLst>
                                          <p:attrName>r</p:attrName>
                                        </p:attrNameLst>
                                      </p:cBhvr>
                                    </p:animRot>
                                    <p:animRot by="120000">
                                      <p:cBhvr>
                                        <p:cTn id="345" dur="200" fill="hold">
                                          <p:stCondLst>
                                            <p:cond delay="800"/>
                                          </p:stCondLst>
                                        </p:cTn>
                                        <p:tgtEl>
                                          <p:spTgt spid="22"/>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23"/>
                                        </p:tgtEl>
                                        <p:attrNameLst>
                                          <p:attrName>r</p:attrName>
                                        </p:attrNameLst>
                                      </p:cBhvr>
                                    </p:animRot>
                                    <p:animRot by="-240000">
                                      <p:cBhvr>
                                        <p:cTn id="348" dur="200" fill="hold">
                                          <p:stCondLst>
                                            <p:cond delay="200"/>
                                          </p:stCondLst>
                                        </p:cTn>
                                        <p:tgtEl>
                                          <p:spTgt spid="23"/>
                                        </p:tgtEl>
                                        <p:attrNameLst>
                                          <p:attrName>r</p:attrName>
                                        </p:attrNameLst>
                                      </p:cBhvr>
                                    </p:animRot>
                                    <p:animRot by="240000">
                                      <p:cBhvr>
                                        <p:cTn id="349" dur="200" fill="hold">
                                          <p:stCondLst>
                                            <p:cond delay="400"/>
                                          </p:stCondLst>
                                        </p:cTn>
                                        <p:tgtEl>
                                          <p:spTgt spid="23"/>
                                        </p:tgtEl>
                                        <p:attrNameLst>
                                          <p:attrName>r</p:attrName>
                                        </p:attrNameLst>
                                      </p:cBhvr>
                                    </p:animRot>
                                    <p:animRot by="-240000">
                                      <p:cBhvr>
                                        <p:cTn id="350" dur="200" fill="hold">
                                          <p:stCondLst>
                                            <p:cond delay="600"/>
                                          </p:stCondLst>
                                        </p:cTn>
                                        <p:tgtEl>
                                          <p:spTgt spid="23"/>
                                        </p:tgtEl>
                                        <p:attrNameLst>
                                          <p:attrName>r</p:attrName>
                                        </p:attrNameLst>
                                      </p:cBhvr>
                                    </p:animRot>
                                    <p:animRot by="120000">
                                      <p:cBhvr>
                                        <p:cTn id="351" dur="200" fill="hold">
                                          <p:stCondLst>
                                            <p:cond delay="800"/>
                                          </p:stCondLst>
                                        </p:cTn>
                                        <p:tgtEl>
                                          <p:spTgt spid="23"/>
                                        </p:tgtEl>
                                        <p:attrNameLst>
                                          <p:attrName>r</p:attrName>
                                        </p:attrNameLst>
                                      </p:cBhvr>
                                    </p:animRot>
                                  </p:childTnLst>
                                </p:cTn>
                              </p:par>
                              <p:par>
                                <p:cTn id="352" presetID="32" presetClass="emph" presetSubtype="0" fill="hold" nodeType="withEffect">
                                  <p:stCondLst>
                                    <p:cond delay="0"/>
                                  </p:stCondLst>
                                  <p:childTnLst>
                                    <p:animRot by="120000">
                                      <p:cBhvr>
                                        <p:cTn id="353" dur="100" fill="hold">
                                          <p:stCondLst>
                                            <p:cond delay="0"/>
                                          </p:stCondLst>
                                        </p:cTn>
                                        <p:tgtEl>
                                          <p:spTgt spid="26"/>
                                        </p:tgtEl>
                                        <p:attrNameLst>
                                          <p:attrName>r</p:attrName>
                                        </p:attrNameLst>
                                      </p:cBhvr>
                                    </p:animRot>
                                    <p:animRot by="-240000">
                                      <p:cBhvr>
                                        <p:cTn id="354" dur="200" fill="hold">
                                          <p:stCondLst>
                                            <p:cond delay="200"/>
                                          </p:stCondLst>
                                        </p:cTn>
                                        <p:tgtEl>
                                          <p:spTgt spid="26"/>
                                        </p:tgtEl>
                                        <p:attrNameLst>
                                          <p:attrName>r</p:attrName>
                                        </p:attrNameLst>
                                      </p:cBhvr>
                                    </p:animRot>
                                    <p:animRot by="240000">
                                      <p:cBhvr>
                                        <p:cTn id="355" dur="200" fill="hold">
                                          <p:stCondLst>
                                            <p:cond delay="400"/>
                                          </p:stCondLst>
                                        </p:cTn>
                                        <p:tgtEl>
                                          <p:spTgt spid="26"/>
                                        </p:tgtEl>
                                        <p:attrNameLst>
                                          <p:attrName>r</p:attrName>
                                        </p:attrNameLst>
                                      </p:cBhvr>
                                    </p:animRot>
                                    <p:animRot by="-240000">
                                      <p:cBhvr>
                                        <p:cTn id="356" dur="200" fill="hold">
                                          <p:stCondLst>
                                            <p:cond delay="600"/>
                                          </p:stCondLst>
                                        </p:cTn>
                                        <p:tgtEl>
                                          <p:spTgt spid="26"/>
                                        </p:tgtEl>
                                        <p:attrNameLst>
                                          <p:attrName>r</p:attrName>
                                        </p:attrNameLst>
                                      </p:cBhvr>
                                    </p:animRot>
                                    <p:animRot by="120000">
                                      <p:cBhvr>
                                        <p:cTn id="357" dur="200" fill="hold">
                                          <p:stCondLst>
                                            <p:cond delay="800"/>
                                          </p:stCondLst>
                                        </p:cTn>
                                        <p:tgtEl>
                                          <p:spTgt spid="26"/>
                                        </p:tgtEl>
                                        <p:attrNameLst>
                                          <p:attrName>r</p:attrName>
                                        </p:attrNameLst>
                                      </p:cBhvr>
                                    </p:animRot>
                                  </p:childTnLst>
                                </p:cTn>
                              </p:par>
                              <p:par>
                                <p:cTn id="358" presetID="32" presetClass="emph" presetSubtype="0" fill="hold" nodeType="withEffect">
                                  <p:stCondLst>
                                    <p:cond delay="0"/>
                                  </p:stCondLst>
                                  <p:childTnLst>
                                    <p:animRot by="120000">
                                      <p:cBhvr>
                                        <p:cTn id="359" dur="100" fill="hold">
                                          <p:stCondLst>
                                            <p:cond delay="0"/>
                                          </p:stCondLst>
                                        </p:cTn>
                                        <p:tgtEl>
                                          <p:spTgt spid="27"/>
                                        </p:tgtEl>
                                        <p:attrNameLst>
                                          <p:attrName>r</p:attrName>
                                        </p:attrNameLst>
                                      </p:cBhvr>
                                    </p:animRot>
                                    <p:animRot by="-240000">
                                      <p:cBhvr>
                                        <p:cTn id="360" dur="200" fill="hold">
                                          <p:stCondLst>
                                            <p:cond delay="200"/>
                                          </p:stCondLst>
                                        </p:cTn>
                                        <p:tgtEl>
                                          <p:spTgt spid="27"/>
                                        </p:tgtEl>
                                        <p:attrNameLst>
                                          <p:attrName>r</p:attrName>
                                        </p:attrNameLst>
                                      </p:cBhvr>
                                    </p:animRot>
                                    <p:animRot by="240000">
                                      <p:cBhvr>
                                        <p:cTn id="361" dur="200" fill="hold">
                                          <p:stCondLst>
                                            <p:cond delay="400"/>
                                          </p:stCondLst>
                                        </p:cTn>
                                        <p:tgtEl>
                                          <p:spTgt spid="27"/>
                                        </p:tgtEl>
                                        <p:attrNameLst>
                                          <p:attrName>r</p:attrName>
                                        </p:attrNameLst>
                                      </p:cBhvr>
                                    </p:animRot>
                                    <p:animRot by="-240000">
                                      <p:cBhvr>
                                        <p:cTn id="362" dur="200" fill="hold">
                                          <p:stCondLst>
                                            <p:cond delay="600"/>
                                          </p:stCondLst>
                                        </p:cTn>
                                        <p:tgtEl>
                                          <p:spTgt spid="27"/>
                                        </p:tgtEl>
                                        <p:attrNameLst>
                                          <p:attrName>r</p:attrName>
                                        </p:attrNameLst>
                                      </p:cBhvr>
                                    </p:animRot>
                                    <p:animRot by="120000">
                                      <p:cBhvr>
                                        <p:cTn id="363" dur="200" fill="hold">
                                          <p:stCondLst>
                                            <p:cond delay="800"/>
                                          </p:stCondLst>
                                        </p:cTn>
                                        <p:tgtEl>
                                          <p:spTgt spid="27"/>
                                        </p:tgtEl>
                                        <p:attrNameLst>
                                          <p:attrName>r</p:attrName>
                                        </p:attrNameLst>
                                      </p:cBhvr>
                                    </p:animRot>
                                  </p:childTnLst>
                                </p:cTn>
                              </p:par>
                            </p:childTnLst>
                          </p:cTn>
                        </p:par>
                        <p:par>
                          <p:cTn id="364" fill="hold">
                            <p:stCondLst>
                              <p:cond delay="3000"/>
                            </p:stCondLst>
                            <p:childTnLst>
                              <p:par>
                                <p:cTn id="365" presetID="32" presetClass="emph" presetSubtype="0" fill="hold" nodeType="afterEffect">
                                  <p:stCondLst>
                                    <p:cond delay="0"/>
                                  </p:stCondLst>
                                  <p:childTnLst>
                                    <p:animRot by="120000">
                                      <p:cBhvr>
                                        <p:cTn id="366" dur="100" fill="hold">
                                          <p:stCondLst>
                                            <p:cond delay="0"/>
                                          </p:stCondLst>
                                        </p:cTn>
                                        <p:tgtEl>
                                          <p:spTgt spid="37"/>
                                        </p:tgtEl>
                                        <p:attrNameLst>
                                          <p:attrName>r</p:attrName>
                                        </p:attrNameLst>
                                      </p:cBhvr>
                                    </p:animRot>
                                    <p:animRot by="-240000">
                                      <p:cBhvr>
                                        <p:cTn id="367" dur="200" fill="hold">
                                          <p:stCondLst>
                                            <p:cond delay="200"/>
                                          </p:stCondLst>
                                        </p:cTn>
                                        <p:tgtEl>
                                          <p:spTgt spid="37"/>
                                        </p:tgtEl>
                                        <p:attrNameLst>
                                          <p:attrName>r</p:attrName>
                                        </p:attrNameLst>
                                      </p:cBhvr>
                                    </p:animRot>
                                    <p:animRot by="240000">
                                      <p:cBhvr>
                                        <p:cTn id="368" dur="200" fill="hold">
                                          <p:stCondLst>
                                            <p:cond delay="400"/>
                                          </p:stCondLst>
                                        </p:cTn>
                                        <p:tgtEl>
                                          <p:spTgt spid="37"/>
                                        </p:tgtEl>
                                        <p:attrNameLst>
                                          <p:attrName>r</p:attrName>
                                        </p:attrNameLst>
                                      </p:cBhvr>
                                    </p:animRot>
                                    <p:animRot by="-240000">
                                      <p:cBhvr>
                                        <p:cTn id="369" dur="200" fill="hold">
                                          <p:stCondLst>
                                            <p:cond delay="600"/>
                                          </p:stCondLst>
                                        </p:cTn>
                                        <p:tgtEl>
                                          <p:spTgt spid="37"/>
                                        </p:tgtEl>
                                        <p:attrNameLst>
                                          <p:attrName>r</p:attrName>
                                        </p:attrNameLst>
                                      </p:cBhvr>
                                    </p:animRot>
                                    <p:animRot by="120000">
                                      <p:cBhvr>
                                        <p:cTn id="37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52B1F5D9-160F-444B-ABA1-6DD671EB13CA}"/>
              </a:ext>
            </a:extLst>
          </p:cNvPr>
          <p:cNvGrpSpPr/>
          <p:nvPr/>
        </p:nvGrpSpPr>
        <p:grpSpPr>
          <a:xfrm>
            <a:off x="-14514" y="-36198"/>
            <a:ext cx="12249265" cy="6981372"/>
            <a:chOff x="-14514" y="-36198"/>
            <a:chExt cx="12249265" cy="6981372"/>
          </a:xfrm>
        </p:grpSpPr>
        <p:pic>
          <p:nvPicPr>
            <p:cNvPr id="56" name="图片 55">
              <a:extLst>
                <a:ext uri="{FF2B5EF4-FFF2-40B4-BE49-F238E27FC236}">
                  <a16:creationId xmlns:a16="http://schemas.microsoft.com/office/drawing/2014/main" id="{987D4503-1637-4738-90DF-9A516305A3FA}"/>
                </a:ext>
              </a:extLst>
            </p:cNvPr>
            <p:cNvPicPr>
              <a:picLocks noChangeAspect="1"/>
            </p:cNvPicPr>
            <p:nvPr/>
          </p:nvPicPr>
          <p:blipFill>
            <a:blip r:embed="rId3"/>
            <a:stretch>
              <a:fillRect/>
            </a:stretch>
          </p:blipFill>
          <p:spPr>
            <a:xfrm>
              <a:off x="-14514" y="-36198"/>
              <a:ext cx="12249265" cy="6981372"/>
            </a:xfrm>
            <a:prstGeom prst="rect">
              <a:avLst/>
            </a:prstGeom>
          </p:spPr>
        </p:pic>
        <p:sp>
          <p:nvSpPr>
            <p:cNvPr id="57" name="矩形 56">
              <a:extLst>
                <a:ext uri="{FF2B5EF4-FFF2-40B4-BE49-F238E27FC236}">
                  <a16:creationId xmlns:a16="http://schemas.microsoft.com/office/drawing/2014/main"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8" name="图片 57">
              <a:extLst>
                <a:ext uri="{FF2B5EF4-FFF2-40B4-BE49-F238E27FC236}">
                  <a16:creationId xmlns:a16="http://schemas.microsoft.com/office/drawing/2014/main" id="{9DF20007-D224-4F94-98A1-14D87EB8D36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9" name="图片 58">
              <a:extLst>
                <a:ext uri="{FF2B5EF4-FFF2-40B4-BE49-F238E27FC236}">
                  <a16:creationId xmlns:a16="http://schemas.microsoft.com/office/drawing/2014/main" id="{5BABA32D-A217-4674-A1F8-69808E1D9276}"/>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60" name="图片 59">
              <a:extLst>
                <a:ext uri="{FF2B5EF4-FFF2-40B4-BE49-F238E27FC236}">
                  <a16:creationId xmlns:a16="http://schemas.microsoft.com/office/drawing/2014/main" id="{C8DDD17C-1660-4611-90D7-6AA19351A2B9}"/>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62" name="图片 61">
              <a:extLst>
                <a:ext uri="{FF2B5EF4-FFF2-40B4-BE49-F238E27FC236}">
                  <a16:creationId xmlns:a16="http://schemas.microsoft.com/office/drawing/2014/main" id="{2ECE011B-1B13-42E8-AC91-4A55A899593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63" name="图片 62">
              <a:extLst>
                <a:ext uri="{FF2B5EF4-FFF2-40B4-BE49-F238E27FC236}">
                  <a16:creationId xmlns:a16="http://schemas.microsoft.com/office/drawing/2014/main" id="{B93CD48F-4FD2-40B5-BF80-A35E93096F3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64" name="图片 63">
              <a:extLst>
                <a:ext uri="{FF2B5EF4-FFF2-40B4-BE49-F238E27FC236}">
                  <a16:creationId xmlns:a16="http://schemas.microsoft.com/office/drawing/2014/main" id="{23EFBD9B-BBCF-41C5-8B7F-4A6C582A17B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5" name="图片 64">
              <a:extLst>
                <a:ext uri="{FF2B5EF4-FFF2-40B4-BE49-F238E27FC236}">
                  <a16:creationId xmlns:a16="http://schemas.microsoft.com/office/drawing/2014/main" id="{9DBA4688-161F-4203-A086-FC971B0B64E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6" name="图片 65">
              <a:extLst>
                <a:ext uri="{FF2B5EF4-FFF2-40B4-BE49-F238E27FC236}">
                  <a16:creationId xmlns:a16="http://schemas.microsoft.com/office/drawing/2014/main" id="{C5C74EC7-23E9-4395-B61C-4D6337D6EF27}"/>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7" name="图片 66">
              <a:extLst>
                <a:ext uri="{FF2B5EF4-FFF2-40B4-BE49-F238E27FC236}">
                  <a16:creationId xmlns:a16="http://schemas.microsoft.com/office/drawing/2014/main" id="{141759AA-A9A4-4363-9990-0688BC71A002}"/>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8" name="图片 67">
              <a:extLst>
                <a:ext uri="{FF2B5EF4-FFF2-40B4-BE49-F238E27FC236}">
                  <a16:creationId xmlns:a16="http://schemas.microsoft.com/office/drawing/2014/main" id="{1C28FCB3-BA27-4723-A9D2-C501DDED608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9" name="图片 68">
              <a:extLst>
                <a:ext uri="{FF2B5EF4-FFF2-40B4-BE49-F238E27FC236}">
                  <a16:creationId xmlns:a16="http://schemas.microsoft.com/office/drawing/2014/main" id="{CCE36864-A7A4-4EE0-B464-2A2395802A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70" name="图片 69">
              <a:extLst>
                <a:ext uri="{FF2B5EF4-FFF2-40B4-BE49-F238E27FC236}">
                  <a16:creationId xmlns:a16="http://schemas.microsoft.com/office/drawing/2014/main" id="{6F578447-7420-49B9-8211-A71A7C2E04CB}"/>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71" name="图片 70">
              <a:extLst>
                <a:ext uri="{FF2B5EF4-FFF2-40B4-BE49-F238E27FC236}">
                  <a16:creationId xmlns:a16="http://schemas.microsoft.com/office/drawing/2014/main" id="{663B567D-F763-42BD-A845-F288B41DF7D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72" name="图片 71">
              <a:extLst>
                <a:ext uri="{FF2B5EF4-FFF2-40B4-BE49-F238E27FC236}">
                  <a16:creationId xmlns:a16="http://schemas.microsoft.com/office/drawing/2014/main" id="{74581431-1F0C-4C01-A4BE-4515CD17D56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73" name="图片 72">
              <a:extLst>
                <a:ext uri="{FF2B5EF4-FFF2-40B4-BE49-F238E27FC236}">
                  <a16:creationId xmlns:a16="http://schemas.microsoft.com/office/drawing/2014/main" id="{16CEDC5F-F72F-4708-A34A-FE7A69C853E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74" name="组合 73">
              <a:extLst>
                <a:ext uri="{FF2B5EF4-FFF2-40B4-BE49-F238E27FC236}">
                  <a16:creationId xmlns:a16="http://schemas.microsoft.com/office/drawing/2014/main" id="{D27AC93F-21CD-4ADA-8456-8E48CC7F349A}"/>
                </a:ext>
              </a:extLst>
            </p:cNvPr>
            <p:cNvGrpSpPr/>
            <p:nvPr/>
          </p:nvGrpSpPr>
          <p:grpSpPr>
            <a:xfrm>
              <a:off x="14118" y="4606503"/>
              <a:ext cx="12191999" cy="2326243"/>
              <a:chOff x="1" y="4546271"/>
              <a:chExt cx="12191999" cy="2326243"/>
            </a:xfrm>
          </p:grpSpPr>
          <p:sp>
            <p:nvSpPr>
              <p:cNvPr id="111" name="任意多边形 38">
                <a:extLst>
                  <a:ext uri="{FF2B5EF4-FFF2-40B4-BE49-F238E27FC236}">
                    <a16:creationId xmlns:a16="http://schemas.microsoft.com/office/drawing/2014/main"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80">
                <a:extLst>
                  <a:ext uri="{FF2B5EF4-FFF2-40B4-BE49-F238E27FC236}">
                    <a16:creationId xmlns:a16="http://schemas.microsoft.com/office/drawing/2014/main"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5" name="图片 74">
              <a:extLst>
                <a:ext uri="{FF2B5EF4-FFF2-40B4-BE49-F238E27FC236}">
                  <a16:creationId xmlns:a16="http://schemas.microsoft.com/office/drawing/2014/main" id="{C01CBED5-76F3-4917-94EF-4FD538B799C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6" name="图片 75">
              <a:extLst>
                <a:ext uri="{FF2B5EF4-FFF2-40B4-BE49-F238E27FC236}">
                  <a16:creationId xmlns:a16="http://schemas.microsoft.com/office/drawing/2014/main" id="{F4CB1648-4A91-4EF8-81F7-54CB2F36ACF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7" name="图片 76">
              <a:extLst>
                <a:ext uri="{FF2B5EF4-FFF2-40B4-BE49-F238E27FC236}">
                  <a16:creationId xmlns:a16="http://schemas.microsoft.com/office/drawing/2014/main" id="{C1D0DE84-8350-4924-A311-B6B8D7A273AE}"/>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8" name="图片 77">
              <a:extLst>
                <a:ext uri="{FF2B5EF4-FFF2-40B4-BE49-F238E27FC236}">
                  <a16:creationId xmlns:a16="http://schemas.microsoft.com/office/drawing/2014/main" id="{46878A1B-6DE9-4BA1-B276-7FCF785715E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9" name="图片 78">
              <a:extLst>
                <a:ext uri="{FF2B5EF4-FFF2-40B4-BE49-F238E27FC236}">
                  <a16:creationId xmlns:a16="http://schemas.microsoft.com/office/drawing/2014/main" id="{B12C1502-798A-407F-8168-598FE632BF1E}"/>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80" name="图片 79">
              <a:extLst>
                <a:ext uri="{FF2B5EF4-FFF2-40B4-BE49-F238E27FC236}">
                  <a16:creationId xmlns:a16="http://schemas.microsoft.com/office/drawing/2014/main" id="{0119097A-44CA-488C-9F86-1ACBC551994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81" name="图片 80">
              <a:extLst>
                <a:ext uri="{FF2B5EF4-FFF2-40B4-BE49-F238E27FC236}">
                  <a16:creationId xmlns:a16="http://schemas.microsoft.com/office/drawing/2014/main" id="{E71897E1-2056-4108-B4C3-62FF86F35287}"/>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10" name="图片 109">
              <a:extLst>
                <a:ext uri="{FF2B5EF4-FFF2-40B4-BE49-F238E27FC236}">
                  <a16:creationId xmlns:a16="http://schemas.microsoft.com/office/drawing/2014/main" id="{81EA73D3-3C71-4041-A114-3ED4E56704E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113" name="组合 112">
            <a:extLst>
              <a:ext uri="{FF2B5EF4-FFF2-40B4-BE49-F238E27FC236}">
                <a16:creationId xmlns:a16="http://schemas.microsoft.com/office/drawing/2014/main" id="{260BF123-0A3C-4B5D-9FFA-FCCA2FFAA029}"/>
              </a:ext>
            </a:extLst>
          </p:cNvPr>
          <p:cNvGrpSpPr/>
          <p:nvPr/>
        </p:nvGrpSpPr>
        <p:grpSpPr>
          <a:xfrm>
            <a:off x="2876633" y="1286696"/>
            <a:ext cx="6828469" cy="3936769"/>
            <a:chOff x="2876633" y="1286696"/>
            <a:chExt cx="6828469" cy="3936769"/>
          </a:xfrm>
        </p:grpSpPr>
        <p:pic>
          <p:nvPicPr>
            <p:cNvPr id="114" name="Picture 4" descr="cloud.png">
              <a:extLst>
                <a:ext uri="{FF2B5EF4-FFF2-40B4-BE49-F238E27FC236}">
                  <a16:creationId xmlns:a16="http://schemas.microsoft.com/office/drawing/2014/main" id="{2823D895-4958-49D2-9D4A-C2E44A710AD3}"/>
                </a:ext>
              </a:extLst>
            </p:cNvPr>
            <p:cNvPicPr>
              <a:picLocks noChangeAspect="1"/>
            </p:cNvPicPr>
            <p:nvPr/>
          </p:nvPicPr>
          <p:blipFill>
            <a:blip r:embed="rId13" cstate="print"/>
            <a:stretch>
              <a:fillRect/>
            </a:stretch>
          </p:blipFill>
          <p:spPr>
            <a:xfrm>
              <a:off x="2876633" y="1286696"/>
              <a:ext cx="6828469" cy="3936769"/>
            </a:xfrm>
            <a:prstGeom prst="rect">
              <a:avLst/>
            </a:prstGeom>
          </p:spPr>
        </p:pic>
        <p:pic>
          <p:nvPicPr>
            <p:cNvPr id="115" name="图片 114">
              <a:extLst>
                <a:ext uri="{FF2B5EF4-FFF2-40B4-BE49-F238E27FC236}">
                  <a16:creationId xmlns:a16="http://schemas.microsoft.com/office/drawing/2014/main" id="{1BD79459-1AD5-4304-A719-E2A460DF609B}"/>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116" name="图片 115">
              <a:extLst>
                <a:ext uri="{FF2B5EF4-FFF2-40B4-BE49-F238E27FC236}">
                  <a16:creationId xmlns:a16="http://schemas.microsoft.com/office/drawing/2014/main" id="{79C9CB1F-284C-4FEA-BED9-54812AF83750}"/>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117" name="图片 116">
              <a:extLst>
                <a:ext uri="{FF2B5EF4-FFF2-40B4-BE49-F238E27FC236}">
                  <a16:creationId xmlns:a16="http://schemas.microsoft.com/office/drawing/2014/main" id="{D1DDDDD5-7963-4352-ADD3-1E2BCFE4766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118" name="图片 117">
            <a:extLst>
              <a:ext uri="{FF2B5EF4-FFF2-40B4-BE49-F238E27FC236}">
                <a16:creationId xmlns:a16="http://schemas.microsoft.com/office/drawing/2014/main" id="{05E591F8-75F6-44F2-9B34-5FF1AF34A0C1}"/>
              </a:ext>
            </a:extLst>
          </p:cNvPr>
          <p:cNvPicPr>
            <a:picLocks noChangeAspect="1"/>
          </p:cNvPicPr>
          <p:nvPr/>
        </p:nvPicPr>
        <p:blipFill>
          <a:blip r:embed="rId14"/>
          <a:stretch>
            <a:fillRect/>
          </a:stretch>
        </p:blipFill>
        <p:spPr>
          <a:xfrm>
            <a:off x="746784" y="443744"/>
            <a:ext cx="2173509" cy="2942551"/>
          </a:xfrm>
          <a:prstGeom prst="rect">
            <a:avLst/>
          </a:prstGeom>
        </p:spPr>
      </p:pic>
      <p:pic>
        <p:nvPicPr>
          <p:cNvPr id="119" name="图片 118">
            <a:extLst>
              <a:ext uri="{FF2B5EF4-FFF2-40B4-BE49-F238E27FC236}">
                <a16:creationId xmlns:a16="http://schemas.microsoft.com/office/drawing/2014/main" id="{D42C3AF3-374C-40D6-B14D-95AE5407037C}"/>
              </a:ext>
            </a:extLst>
          </p:cNvPr>
          <p:cNvPicPr>
            <a:picLocks noChangeAspect="1"/>
          </p:cNvPicPr>
          <p:nvPr/>
        </p:nvPicPr>
        <p:blipFill>
          <a:blip r:embed="rId15"/>
          <a:stretch>
            <a:fillRect/>
          </a:stretch>
        </p:blipFill>
        <p:spPr>
          <a:xfrm>
            <a:off x="8987934" y="2195262"/>
            <a:ext cx="2913308" cy="4225338"/>
          </a:xfrm>
          <a:prstGeom prst="rect">
            <a:avLst/>
          </a:prstGeom>
        </p:spPr>
      </p:pic>
      <p:pic>
        <p:nvPicPr>
          <p:cNvPr id="120" name="图片 119">
            <a:extLst>
              <a:ext uri="{FF2B5EF4-FFF2-40B4-BE49-F238E27FC236}">
                <a16:creationId xmlns:a16="http://schemas.microsoft.com/office/drawing/2014/main" id="{F1E0716C-3FB9-400D-AD4A-64D797BEAAB7}"/>
              </a:ext>
            </a:extLst>
          </p:cNvPr>
          <p:cNvPicPr>
            <a:picLocks noChangeAspect="1"/>
          </p:cNvPicPr>
          <p:nvPr/>
        </p:nvPicPr>
        <p:blipFill>
          <a:blip r:embed="rId16"/>
          <a:stretch>
            <a:fillRect/>
          </a:stretch>
        </p:blipFill>
        <p:spPr>
          <a:xfrm rot="844535">
            <a:off x="3082913" y="636758"/>
            <a:ext cx="991973" cy="1459792"/>
          </a:xfrm>
          <a:prstGeom prst="rect">
            <a:avLst/>
          </a:prstGeom>
        </p:spPr>
      </p:pic>
      <p:sp>
        <p:nvSpPr>
          <p:cNvPr id="121" name="文本框 120">
            <a:extLst>
              <a:ext uri="{FF2B5EF4-FFF2-40B4-BE49-F238E27FC236}">
                <a16:creationId xmlns:a16="http://schemas.microsoft.com/office/drawing/2014/main" id="{9D407F79-20DC-4F22-B851-3E1F3AD58DB7}"/>
              </a:ext>
            </a:extLst>
          </p:cNvPr>
          <p:cNvSpPr txBox="1"/>
          <p:nvPr/>
        </p:nvSpPr>
        <p:spPr>
          <a:xfrm>
            <a:off x="4625649" y="2422317"/>
            <a:ext cx="3321863" cy="1015663"/>
          </a:xfrm>
          <a:prstGeom prst="rect">
            <a:avLst/>
          </a:prstGeom>
          <a:noFill/>
        </p:spPr>
        <p:txBody>
          <a:bodyPr wrap="square" rtlCol="0">
            <a:spAutoFit/>
          </a:bodyPr>
          <a:lstStyle/>
          <a:p>
            <a:pPr algn="ctr"/>
            <a:r>
              <a:rPr lang="en-US" altLang="zh-CN" sz="6000" b="1" dirty="0" err="1">
                <a:solidFill>
                  <a:schemeClr val="bg1"/>
                </a:solidFill>
                <a:cs typeface="+mn-ea"/>
                <a:sym typeface="+mn-lt"/>
              </a:rPr>
              <a:t>Tạm</a:t>
            </a:r>
            <a:r>
              <a:rPr lang="en-US" altLang="zh-CN" sz="6000" b="1" dirty="0">
                <a:solidFill>
                  <a:schemeClr val="bg1"/>
                </a:solidFill>
                <a:cs typeface="+mn-ea"/>
                <a:sym typeface="+mn-lt"/>
              </a:rPr>
              <a:t> </a:t>
            </a:r>
            <a:r>
              <a:rPr lang="en-US" altLang="zh-CN" sz="6000" b="1" dirty="0" err="1">
                <a:solidFill>
                  <a:schemeClr val="bg1"/>
                </a:solidFill>
                <a:cs typeface="+mn-ea"/>
                <a:sym typeface="+mn-lt"/>
              </a:rPr>
              <a:t>biệt</a:t>
            </a:r>
            <a:endParaRPr lang="en-US" altLang="zh-CN" sz="6000" b="1" dirty="0">
              <a:solidFill>
                <a:schemeClr val="bg1"/>
              </a:solidFill>
              <a:cs typeface="+mn-ea"/>
              <a:sym typeface="+mn-lt"/>
            </a:endParaRPr>
          </a:p>
        </p:txBody>
      </p:sp>
      <p:pic>
        <p:nvPicPr>
          <p:cNvPr id="122" name="Picture 14" descr="icons.png">
            <a:extLst>
              <a:ext uri="{FF2B5EF4-FFF2-40B4-BE49-F238E27FC236}">
                <a16:creationId xmlns:a16="http://schemas.microsoft.com/office/drawing/2014/main" id="{9491E949-7172-4247-BA3D-BE018B49DA86}"/>
              </a:ext>
            </a:extLst>
          </p:cNvPr>
          <p:cNvPicPr>
            <a:picLocks noChangeAspect="1"/>
          </p:cNvPicPr>
          <p:nvPr/>
        </p:nvPicPr>
        <p:blipFill rotWithShape="1">
          <a:blip r:embed="rId17" cstate="print"/>
          <a:srcRect l="63380" r="-1" b="32035"/>
          <a:stretch/>
        </p:blipFill>
        <p:spPr>
          <a:xfrm>
            <a:off x="8480467" y="173344"/>
            <a:ext cx="2667459" cy="2333135"/>
          </a:xfrm>
          <a:prstGeom prst="rect">
            <a:avLst/>
          </a:prstGeom>
        </p:spPr>
      </p:pic>
      <p:pic>
        <p:nvPicPr>
          <p:cNvPr id="123" name="Picture 14" descr="icons.png">
            <a:extLst>
              <a:ext uri="{FF2B5EF4-FFF2-40B4-BE49-F238E27FC236}">
                <a16:creationId xmlns:a16="http://schemas.microsoft.com/office/drawing/2014/main" id="{24CC21C0-AA77-470F-A7E2-31B0A45EE336}"/>
              </a:ext>
            </a:extLst>
          </p:cNvPr>
          <p:cNvPicPr>
            <a:picLocks noChangeAspect="1"/>
          </p:cNvPicPr>
          <p:nvPr/>
        </p:nvPicPr>
        <p:blipFill rotWithShape="1">
          <a:blip r:embed="rId17" cstate="print"/>
          <a:srcRect l="-2963" t="66365" r="84868" b="2383"/>
          <a:stretch/>
        </p:blipFill>
        <p:spPr>
          <a:xfrm>
            <a:off x="3534692" y="4890881"/>
            <a:ext cx="1321465" cy="1137939"/>
          </a:xfrm>
          <a:prstGeom prst="rect">
            <a:avLst/>
          </a:prstGeom>
        </p:spPr>
      </p:pic>
      <p:grpSp>
        <p:nvGrpSpPr>
          <p:cNvPr id="124" name="组合 123">
            <a:extLst>
              <a:ext uri="{FF2B5EF4-FFF2-40B4-BE49-F238E27FC236}">
                <a16:creationId xmlns:a16="http://schemas.microsoft.com/office/drawing/2014/main" id="{639B5BBC-0AB0-401C-A03A-707354D1B830}"/>
              </a:ext>
            </a:extLst>
          </p:cNvPr>
          <p:cNvGrpSpPr/>
          <p:nvPr/>
        </p:nvGrpSpPr>
        <p:grpSpPr>
          <a:xfrm>
            <a:off x="7721830" y="3048646"/>
            <a:ext cx="1158566" cy="826022"/>
            <a:chOff x="7444895" y="3056186"/>
            <a:chExt cx="1158566" cy="826022"/>
          </a:xfrm>
        </p:grpSpPr>
        <p:grpSp>
          <p:nvGrpSpPr>
            <p:cNvPr id="125" name="组合 124">
              <a:extLst>
                <a:ext uri="{FF2B5EF4-FFF2-40B4-BE49-F238E27FC236}">
                  <a16:creationId xmlns:a16="http://schemas.microsoft.com/office/drawing/2014/main" id="{8CD46E8F-F238-481B-ACCE-5AC83D3EF269}"/>
                </a:ext>
              </a:extLst>
            </p:cNvPr>
            <p:cNvGrpSpPr/>
            <p:nvPr/>
          </p:nvGrpSpPr>
          <p:grpSpPr>
            <a:xfrm rot="3701856">
              <a:off x="7437432" y="3077926"/>
              <a:ext cx="811745" cy="796819"/>
              <a:chOff x="10646778" y="4753862"/>
              <a:chExt cx="751521" cy="737702"/>
            </a:xfrm>
          </p:grpSpPr>
          <p:sp>
            <p:nvSpPr>
              <p:cNvPr id="132" name="五角星 2">
                <a:extLst>
                  <a:ext uri="{FF2B5EF4-FFF2-40B4-BE49-F238E27FC236}">
                    <a16:creationId xmlns:a16="http://schemas.microsoft.com/office/drawing/2014/main" id="{45DA66D5-FB97-4DE4-8D98-88BD0974902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3" name="组合 132">
                <a:extLst>
                  <a:ext uri="{FF2B5EF4-FFF2-40B4-BE49-F238E27FC236}">
                    <a16:creationId xmlns:a16="http://schemas.microsoft.com/office/drawing/2014/main" id="{90D46C44-BDD6-4493-9F2C-08DCB25899E7}"/>
                  </a:ext>
                </a:extLst>
              </p:cNvPr>
              <p:cNvGrpSpPr/>
              <p:nvPr/>
            </p:nvGrpSpPr>
            <p:grpSpPr>
              <a:xfrm>
                <a:off x="10646778" y="4762829"/>
                <a:ext cx="749726" cy="728735"/>
                <a:chOff x="11012539" y="4493889"/>
                <a:chExt cx="749726" cy="728735"/>
              </a:xfrm>
            </p:grpSpPr>
            <p:sp>
              <p:nvSpPr>
                <p:cNvPr id="134" name="五角星 2">
                  <a:extLst>
                    <a:ext uri="{FF2B5EF4-FFF2-40B4-BE49-F238E27FC236}">
                      <a16:creationId xmlns:a16="http://schemas.microsoft.com/office/drawing/2014/main" id="{5F875CD5-8E48-4FC3-83C7-A11A1E245A48}"/>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五角星 2">
                  <a:extLst>
                    <a:ext uri="{FF2B5EF4-FFF2-40B4-BE49-F238E27FC236}">
                      <a16:creationId xmlns:a16="http://schemas.microsoft.com/office/drawing/2014/main" id="{E4ACEFE2-2A0D-4BAF-B617-1E706030CB0C}"/>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五角星 2">
                  <a:extLst>
                    <a:ext uri="{FF2B5EF4-FFF2-40B4-BE49-F238E27FC236}">
                      <a16:creationId xmlns:a16="http://schemas.microsoft.com/office/drawing/2014/main" id="{814CB707-0C86-4331-9B7D-4802EF007CD4}"/>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26" name="组合 125">
              <a:extLst>
                <a:ext uri="{FF2B5EF4-FFF2-40B4-BE49-F238E27FC236}">
                  <a16:creationId xmlns:a16="http://schemas.microsoft.com/office/drawing/2014/main" id="{FBA514D8-44B6-4D39-93BB-7562301CDE48}"/>
                </a:ext>
              </a:extLst>
            </p:cNvPr>
            <p:cNvGrpSpPr/>
            <p:nvPr/>
          </p:nvGrpSpPr>
          <p:grpSpPr>
            <a:xfrm rot="920444">
              <a:off x="8026013" y="3056186"/>
              <a:ext cx="577448" cy="566827"/>
              <a:chOff x="10646776" y="4753862"/>
              <a:chExt cx="751523" cy="737700"/>
            </a:xfrm>
          </p:grpSpPr>
          <p:sp>
            <p:nvSpPr>
              <p:cNvPr id="127" name="五角星 2">
                <a:extLst>
                  <a:ext uri="{FF2B5EF4-FFF2-40B4-BE49-F238E27FC236}">
                    <a16:creationId xmlns:a16="http://schemas.microsoft.com/office/drawing/2014/main" id="{7DA01D09-8DB9-48C1-9C6C-2A56AD2CA01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8" name="组合 127">
                <a:extLst>
                  <a:ext uri="{FF2B5EF4-FFF2-40B4-BE49-F238E27FC236}">
                    <a16:creationId xmlns:a16="http://schemas.microsoft.com/office/drawing/2014/main" id="{A2C5F2F0-2568-48B8-BA5B-A836FE00D76A}"/>
                  </a:ext>
                </a:extLst>
              </p:cNvPr>
              <p:cNvGrpSpPr/>
              <p:nvPr/>
            </p:nvGrpSpPr>
            <p:grpSpPr>
              <a:xfrm>
                <a:off x="10646776" y="4762827"/>
                <a:ext cx="749727" cy="728735"/>
                <a:chOff x="11012537" y="4493887"/>
                <a:chExt cx="749727" cy="728735"/>
              </a:xfrm>
            </p:grpSpPr>
            <p:sp>
              <p:nvSpPr>
                <p:cNvPr id="129" name="五角星 2">
                  <a:extLst>
                    <a:ext uri="{FF2B5EF4-FFF2-40B4-BE49-F238E27FC236}">
                      <a16:creationId xmlns:a16="http://schemas.microsoft.com/office/drawing/2014/main" id="{63738594-CF00-4006-8F1A-6CAABE03F9D1}"/>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0" name="五角星 2">
                  <a:extLst>
                    <a:ext uri="{FF2B5EF4-FFF2-40B4-BE49-F238E27FC236}">
                      <a16:creationId xmlns:a16="http://schemas.microsoft.com/office/drawing/2014/main" id="{7A536BDB-858C-49CC-9EAC-AFE53A841979}"/>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五角星 2">
                  <a:extLst>
                    <a:ext uri="{FF2B5EF4-FFF2-40B4-BE49-F238E27FC236}">
                      <a16:creationId xmlns:a16="http://schemas.microsoft.com/office/drawing/2014/main" id="{B5BBB058-4B77-4F27-B14E-2847EF5239A8}"/>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
        <p:nvSpPr>
          <p:cNvPr id="137" name="任意多边形 133">
            <a:extLst>
              <a:ext uri="{FF2B5EF4-FFF2-40B4-BE49-F238E27FC236}">
                <a16:creationId xmlns:a16="http://schemas.microsoft.com/office/drawing/2014/main" id="{859058B0-9E20-4FFB-8B81-AD4F48CE2A67}"/>
              </a:ext>
            </a:extLst>
          </p:cNvPr>
          <p:cNvSpPr/>
          <p:nvPr/>
        </p:nvSpPr>
        <p:spPr>
          <a:xfrm flipH="1">
            <a:off x="200564" y="2431647"/>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8" name="组合 137">
            <a:extLst>
              <a:ext uri="{FF2B5EF4-FFF2-40B4-BE49-F238E27FC236}">
                <a16:creationId xmlns:a16="http://schemas.microsoft.com/office/drawing/2014/main" id="{8E9314DA-EDEB-422C-894D-664C7D818534}"/>
              </a:ext>
            </a:extLst>
          </p:cNvPr>
          <p:cNvGrpSpPr/>
          <p:nvPr/>
        </p:nvGrpSpPr>
        <p:grpSpPr>
          <a:xfrm>
            <a:off x="2083205" y="3550582"/>
            <a:ext cx="4817525" cy="4817525"/>
            <a:chOff x="3051715" y="1629522"/>
            <a:chExt cx="7107908" cy="7107908"/>
          </a:xfrm>
        </p:grpSpPr>
        <p:sp>
          <p:nvSpPr>
            <p:cNvPr id="139" name="弧形 138">
              <a:extLst>
                <a:ext uri="{FF2B5EF4-FFF2-40B4-BE49-F238E27FC236}">
                  <a16:creationId xmlns:a16="http://schemas.microsoft.com/office/drawing/2014/main" id="{6D3B7764-A92F-4E85-A4F0-99C93109729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0" name="弧形 139">
              <a:extLst>
                <a:ext uri="{FF2B5EF4-FFF2-40B4-BE49-F238E27FC236}">
                  <a16:creationId xmlns:a16="http://schemas.microsoft.com/office/drawing/2014/main" id="{79E2D381-DC63-4C4E-8BB4-554FCF5E6A44}"/>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1" name="弧形 140">
              <a:extLst>
                <a:ext uri="{FF2B5EF4-FFF2-40B4-BE49-F238E27FC236}">
                  <a16:creationId xmlns:a16="http://schemas.microsoft.com/office/drawing/2014/main" id="{1CEC2229-30F7-4AF6-8EBF-927CD4E46CB6}"/>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2" name="弧形 141">
              <a:extLst>
                <a:ext uri="{FF2B5EF4-FFF2-40B4-BE49-F238E27FC236}">
                  <a16:creationId xmlns:a16="http://schemas.microsoft.com/office/drawing/2014/main" id="{D5F9432F-96F4-4359-9DC3-2D6461E2FBD4}"/>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3" name="弧形 142">
              <a:extLst>
                <a:ext uri="{FF2B5EF4-FFF2-40B4-BE49-F238E27FC236}">
                  <a16:creationId xmlns:a16="http://schemas.microsoft.com/office/drawing/2014/main" id="{A9646F3D-F441-4136-AE05-AEE07EEBB74F}"/>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37091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14:bounceEnd="60000">
                                          <p:cBhvr additive="base">
                                            <p:cTn id="11" dur="500" fill="hold"/>
                                            <p:tgtEl>
                                              <p:spTgt spid="13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1000" fill="hold"/>
                                            <p:tgtEl>
                                              <p:spTgt spid="118"/>
                                            </p:tgtEl>
                                            <p:attrNameLst>
                                              <p:attrName>ppt_w</p:attrName>
                                            </p:attrNameLst>
                                          </p:cBhvr>
                                          <p:tavLst>
                                            <p:tav tm="0">
                                              <p:val>
                                                <p:fltVal val="0"/>
                                              </p:val>
                                            </p:tav>
                                            <p:tav tm="100000">
                                              <p:val>
                                                <p:strVal val="#ppt_w"/>
                                              </p:val>
                                            </p:tav>
                                          </p:tavLst>
                                        </p:anim>
                                        <p:anim calcmode="lin" valueType="num">
                                          <p:cBhvr>
                                            <p:cTn id="17" dur="1000" fill="hold"/>
                                            <p:tgtEl>
                                              <p:spTgt spid="118"/>
                                            </p:tgtEl>
                                            <p:attrNameLst>
                                              <p:attrName>ppt_h</p:attrName>
                                            </p:attrNameLst>
                                          </p:cBhvr>
                                          <p:tavLst>
                                            <p:tav tm="0">
                                              <p:val>
                                                <p:fltVal val="0"/>
                                              </p:val>
                                            </p:tav>
                                            <p:tav tm="100000">
                                              <p:val>
                                                <p:strVal val="#ppt_h"/>
                                              </p:val>
                                            </p:tav>
                                          </p:tavLst>
                                        </p:anim>
                                        <p:anim calcmode="lin" valueType="num">
                                          <p:cBhvr>
                                            <p:cTn id="18" dur="1000" fill="hold"/>
                                            <p:tgtEl>
                                              <p:spTgt spid="118"/>
                                            </p:tgtEl>
                                            <p:attrNameLst>
                                              <p:attrName>style.rotation</p:attrName>
                                            </p:attrNameLst>
                                          </p:cBhvr>
                                          <p:tavLst>
                                            <p:tav tm="0">
                                              <p:val>
                                                <p:fltVal val="90"/>
                                              </p:val>
                                            </p:tav>
                                            <p:tav tm="100000">
                                              <p:val>
                                                <p:fltVal val="0"/>
                                              </p:val>
                                            </p:tav>
                                          </p:tavLst>
                                        </p:anim>
                                        <p:animEffect transition="in" filter="fade">
                                          <p:cBhvr>
                                            <p:cTn id="19" dur="1000"/>
                                            <p:tgtEl>
                                              <p:spTgt spid="1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childTnLst>
                              </p:cTn>
                            </p:par>
                            <p:par>
                              <p:cTn id="26" fill="hold">
                                <p:stCondLst>
                                  <p:cond delay="2500"/>
                                </p:stCondLst>
                                <p:childTnLst>
                                  <p:par>
                                    <p:cTn id="27" presetID="21" presetClass="entr" presetSubtype="1"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heel(1)">
                                          <p:cBhvr>
                                            <p:cTn id="29" dur="2000"/>
                                            <p:tgtEl>
                                              <p:spTgt spid="113"/>
                                            </p:tgtEl>
                                          </p:cBhvr>
                                        </p:animEffect>
                                      </p:childTnLst>
                                    </p:cTn>
                                  </p:par>
                                </p:childTnLst>
                              </p:cTn>
                            </p:par>
                            <p:par>
                              <p:cTn id="30" fill="hold">
                                <p:stCondLst>
                                  <p:cond delay="4500"/>
                                </p:stCondLst>
                                <p:childTnLst>
                                  <p:par>
                                    <p:cTn id="31" presetID="2" presetClass="entr" presetSubtype="3" fill="hold" nodeType="afterEffect" p14:presetBounceEnd="60000">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14:bounceEnd="60000">
                                          <p:cBhvr additive="base">
                                            <p:cTn id="33" dur="500" fill="hold"/>
                                            <p:tgtEl>
                                              <p:spTgt spid="122"/>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122"/>
                                            </p:tgtEl>
                                            <p:attrNameLst>
                                              <p:attrName>ppt_y</p:attrName>
                                            </p:attrNameLst>
                                          </p:cBhvr>
                                          <p:tavLst>
                                            <p:tav tm="0">
                                              <p:val>
                                                <p:strVal val="0-#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14:presetBounceEnd="60000">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14:bounceEnd="60000">
                                          <p:cBhvr additive="base">
                                            <p:cTn id="38" dur="500" fill="hold"/>
                                            <p:tgtEl>
                                              <p:spTgt spid="123"/>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123"/>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1"/>
                                            </p:tgtEl>
                                          </p:cBhvr>
                                        </p:animEffect>
                                      </p:childTnLst>
                                    </p:cTn>
                                  </p:par>
                                </p:childTnLst>
                              </p:cTn>
                            </p:par>
                            <p:par>
                              <p:cTn id="48" fill="hold">
                                <p:stCondLst>
                                  <p:cond delay="6300"/>
                                </p:stCondLst>
                                <p:childTnLst>
                                  <p:par>
                                    <p:cTn id="49" presetID="49" presetClass="entr" presetSubtype="0" decel="10000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500" fill="hold"/>
                                            <p:tgtEl>
                                              <p:spTgt spid="120"/>
                                            </p:tgtEl>
                                            <p:attrNameLst>
                                              <p:attrName>ppt_w</p:attrName>
                                            </p:attrNameLst>
                                          </p:cBhvr>
                                          <p:tavLst>
                                            <p:tav tm="0">
                                              <p:val>
                                                <p:fltVal val="0"/>
                                              </p:val>
                                            </p:tav>
                                            <p:tav tm="100000">
                                              <p:val>
                                                <p:strVal val="#ppt_w"/>
                                              </p:val>
                                            </p:tav>
                                          </p:tavLst>
                                        </p:anim>
                                        <p:anim calcmode="lin" valueType="num">
                                          <p:cBhvr>
                                            <p:cTn id="52" dur="500" fill="hold"/>
                                            <p:tgtEl>
                                              <p:spTgt spid="120"/>
                                            </p:tgtEl>
                                            <p:attrNameLst>
                                              <p:attrName>ppt_h</p:attrName>
                                            </p:attrNameLst>
                                          </p:cBhvr>
                                          <p:tavLst>
                                            <p:tav tm="0">
                                              <p:val>
                                                <p:fltVal val="0"/>
                                              </p:val>
                                            </p:tav>
                                            <p:tav tm="100000">
                                              <p:val>
                                                <p:strVal val="#ppt_h"/>
                                              </p:val>
                                            </p:tav>
                                          </p:tavLst>
                                        </p:anim>
                                        <p:anim calcmode="lin" valueType="num">
                                          <p:cBhvr>
                                            <p:cTn id="53" dur="500" fill="hold"/>
                                            <p:tgtEl>
                                              <p:spTgt spid="120"/>
                                            </p:tgtEl>
                                            <p:attrNameLst>
                                              <p:attrName>style.rotation</p:attrName>
                                            </p:attrNameLst>
                                          </p:cBhvr>
                                          <p:tavLst>
                                            <p:tav tm="0">
                                              <p:val>
                                                <p:fltVal val="360"/>
                                              </p:val>
                                            </p:tav>
                                            <p:tav tm="100000">
                                              <p:val>
                                                <p:fltVal val="0"/>
                                              </p:val>
                                            </p:tav>
                                          </p:tavLst>
                                        </p:anim>
                                        <p:animEffect transition="in" filter="fade">
                                          <p:cBhvr>
                                            <p:cTn id="54" dur="500"/>
                                            <p:tgtEl>
                                              <p:spTgt spid="120"/>
                                            </p:tgtEl>
                                          </p:cBhvr>
                                        </p:animEffect>
                                      </p:childTnLst>
                                    </p:cTn>
                                  </p:par>
                                </p:childTnLst>
                              </p:cTn>
                            </p:par>
                            <p:par>
                              <p:cTn id="55" fill="hold">
                                <p:stCondLst>
                                  <p:cond delay="6800"/>
                                </p:stCondLst>
                                <p:childTnLst>
                                  <p:par>
                                    <p:cTn id="56" presetID="49" presetClass="entr" presetSubtype="0" decel="100000" fill="hold" nodeType="afterEffect">
                                      <p:stCondLst>
                                        <p:cond delay="0"/>
                                      </p:stCondLst>
                                      <p:childTnLst>
                                        <p:set>
                                          <p:cBhvr>
                                            <p:cTn id="57" dur="1" fill="hold">
                                              <p:stCondLst>
                                                <p:cond delay="0"/>
                                              </p:stCondLst>
                                            </p:cTn>
                                            <p:tgtEl>
                                              <p:spTgt spid="124"/>
                                            </p:tgtEl>
                                            <p:attrNameLst>
                                              <p:attrName>style.visibility</p:attrName>
                                            </p:attrNameLst>
                                          </p:cBhvr>
                                          <p:to>
                                            <p:strVal val="visible"/>
                                          </p:to>
                                        </p:set>
                                        <p:anim calcmode="lin" valueType="num">
                                          <p:cBhvr>
                                            <p:cTn id="58" dur="500" fill="hold"/>
                                            <p:tgtEl>
                                              <p:spTgt spid="124"/>
                                            </p:tgtEl>
                                            <p:attrNameLst>
                                              <p:attrName>ppt_w</p:attrName>
                                            </p:attrNameLst>
                                          </p:cBhvr>
                                          <p:tavLst>
                                            <p:tav tm="0">
                                              <p:val>
                                                <p:fltVal val="0"/>
                                              </p:val>
                                            </p:tav>
                                            <p:tav tm="100000">
                                              <p:val>
                                                <p:strVal val="#ppt_w"/>
                                              </p:val>
                                            </p:tav>
                                          </p:tavLst>
                                        </p:anim>
                                        <p:anim calcmode="lin" valueType="num">
                                          <p:cBhvr>
                                            <p:cTn id="59" dur="500" fill="hold"/>
                                            <p:tgtEl>
                                              <p:spTgt spid="124"/>
                                            </p:tgtEl>
                                            <p:attrNameLst>
                                              <p:attrName>ppt_h</p:attrName>
                                            </p:attrNameLst>
                                          </p:cBhvr>
                                          <p:tavLst>
                                            <p:tav tm="0">
                                              <p:val>
                                                <p:fltVal val="0"/>
                                              </p:val>
                                            </p:tav>
                                            <p:tav tm="100000">
                                              <p:val>
                                                <p:strVal val="#ppt_h"/>
                                              </p:val>
                                            </p:tav>
                                          </p:tavLst>
                                        </p:anim>
                                        <p:anim calcmode="lin" valueType="num">
                                          <p:cBhvr>
                                            <p:cTn id="60" dur="500" fill="hold"/>
                                            <p:tgtEl>
                                              <p:spTgt spid="124"/>
                                            </p:tgtEl>
                                            <p:attrNameLst>
                                              <p:attrName>style.rotation</p:attrName>
                                            </p:attrNameLst>
                                          </p:cBhvr>
                                          <p:tavLst>
                                            <p:tav tm="0">
                                              <p:val>
                                                <p:fltVal val="360"/>
                                              </p:val>
                                            </p:tav>
                                            <p:tav tm="100000">
                                              <p:val>
                                                <p:fltVal val="0"/>
                                              </p:val>
                                            </p:tav>
                                          </p:tavLst>
                                        </p:anim>
                                        <p:animEffect transition="in" filter="fade">
                                          <p:cBhvr>
                                            <p:cTn id="61" dur="500"/>
                                            <p:tgtEl>
                                              <p:spTgt spid="124"/>
                                            </p:tgtEl>
                                          </p:cBhvr>
                                        </p:animEffect>
                                      </p:childTnLst>
                                    </p:cTn>
                                  </p:par>
                                </p:childTnLst>
                              </p:cTn>
                            </p:par>
                            <p:par>
                              <p:cTn id="62" fill="hold">
                                <p:stCondLst>
                                  <p:cond delay="7300"/>
                                </p:stCondLst>
                                <p:childTnLst>
                                  <p:par>
                                    <p:cTn id="63" presetID="21" presetClass="entr" presetSubtype="1" fill="hold"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heel(1)">
                                          <p:cBhvr>
                                            <p:cTn id="65"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ppt_x"/>
                                              </p:val>
                                            </p:tav>
                                            <p:tav tm="100000">
                                              <p:val>
                                                <p:strVal val="#ppt_x"/>
                                              </p:val>
                                            </p:tav>
                                          </p:tavLst>
                                        </p:anim>
                                        <p:anim calcmode="lin" valueType="num">
                                          <p:cBhvr additive="base">
                                            <p:cTn id="12" dur="500" fill="hold"/>
                                            <p:tgtEl>
                                              <p:spTgt spid="1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1000" fill="hold"/>
                                            <p:tgtEl>
                                              <p:spTgt spid="118"/>
                                            </p:tgtEl>
                                            <p:attrNameLst>
                                              <p:attrName>ppt_w</p:attrName>
                                            </p:attrNameLst>
                                          </p:cBhvr>
                                          <p:tavLst>
                                            <p:tav tm="0">
                                              <p:val>
                                                <p:fltVal val="0"/>
                                              </p:val>
                                            </p:tav>
                                            <p:tav tm="100000">
                                              <p:val>
                                                <p:strVal val="#ppt_w"/>
                                              </p:val>
                                            </p:tav>
                                          </p:tavLst>
                                        </p:anim>
                                        <p:anim calcmode="lin" valueType="num">
                                          <p:cBhvr>
                                            <p:cTn id="17" dur="1000" fill="hold"/>
                                            <p:tgtEl>
                                              <p:spTgt spid="118"/>
                                            </p:tgtEl>
                                            <p:attrNameLst>
                                              <p:attrName>ppt_h</p:attrName>
                                            </p:attrNameLst>
                                          </p:cBhvr>
                                          <p:tavLst>
                                            <p:tav tm="0">
                                              <p:val>
                                                <p:fltVal val="0"/>
                                              </p:val>
                                            </p:tav>
                                            <p:tav tm="100000">
                                              <p:val>
                                                <p:strVal val="#ppt_h"/>
                                              </p:val>
                                            </p:tav>
                                          </p:tavLst>
                                        </p:anim>
                                        <p:anim calcmode="lin" valueType="num">
                                          <p:cBhvr>
                                            <p:cTn id="18" dur="1000" fill="hold"/>
                                            <p:tgtEl>
                                              <p:spTgt spid="118"/>
                                            </p:tgtEl>
                                            <p:attrNameLst>
                                              <p:attrName>style.rotation</p:attrName>
                                            </p:attrNameLst>
                                          </p:cBhvr>
                                          <p:tavLst>
                                            <p:tav tm="0">
                                              <p:val>
                                                <p:fltVal val="90"/>
                                              </p:val>
                                            </p:tav>
                                            <p:tav tm="100000">
                                              <p:val>
                                                <p:fltVal val="0"/>
                                              </p:val>
                                            </p:tav>
                                          </p:tavLst>
                                        </p:anim>
                                        <p:animEffect transition="in" filter="fade">
                                          <p:cBhvr>
                                            <p:cTn id="19" dur="1000"/>
                                            <p:tgtEl>
                                              <p:spTgt spid="1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childTnLst>
                              </p:cTn>
                            </p:par>
                            <p:par>
                              <p:cTn id="26" fill="hold">
                                <p:stCondLst>
                                  <p:cond delay="2500"/>
                                </p:stCondLst>
                                <p:childTnLst>
                                  <p:par>
                                    <p:cTn id="27" presetID="21" presetClass="entr" presetSubtype="1"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heel(1)">
                                          <p:cBhvr>
                                            <p:cTn id="29" dur="2000"/>
                                            <p:tgtEl>
                                              <p:spTgt spid="113"/>
                                            </p:tgtEl>
                                          </p:cBhvr>
                                        </p:animEffect>
                                      </p:childTnLst>
                                    </p:cTn>
                                  </p:par>
                                </p:childTnLst>
                              </p:cTn>
                            </p:par>
                            <p:par>
                              <p:cTn id="30" fill="hold">
                                <p:stCondLst>
                                  <p:cond delay="4500"/>
                                </p:stCondLst>
                                <p:childTnLst>
                                  <p:par>
                                    <p:cTn id="31" presetID="2" presetClass="entr" presetSubtype="3"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fill="hold"/>
                                            <p:tgtEl>
                                              <p:spTgt spid="122"/>
                                            </p:tgtEl>
                                            <p:attrNameLst>
                                              <p:attrName>ppt_x</p:attrName>
                                            </p:attrNameLst>
                                          </p:cBhvr>
                                          <p:tavLst>
                                            <p:tav tm="0">
                                              <p:val>
                                                <p:strVal val="1+#ppt_w/2"/>
                                              </p:val>
                                            </p:tav>
                                            <p:tav tm="100000">
                                              <p:val>
                                                <p:strVal val="#ppt_x"/>
                                              </p:val>
                                            </p:tav>
                                          </p:tavLst>
                                        </p:anim>
                                        <p:anim calcmode="lin" valueType="num">
                                          <p:cBhvr additive="base">
                                            <p:cTn id="34" dur="500" fill="hold"/>
                                            <p:tgtEl>
                                              <p:spTgt spid="122"/>
                                            </p:tgtEl>
                                            <p:attrNameLst>
                                              <p:attrName>ppt_y</p:attrName>
                                            </p:attrNameLst>
                                          </p:cBhvr>
                                          <p:tavLst>
                                            <p:tav tm="0">
                                              <p:val>
                                                <p:strVal val="0-#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cBhvr additive="base">
                                            <p:cTn id="38" dur="500" fill="hold"/>
                                            <p:tgtEl>
                                              <p:spTgt spid="123"/>
                                            </p:tgtEl>
                                            <p:attrNameLst>
                                              <p:attrName>ppt_x</p:attrName>
                                            </p:attrNameLst>
                                          </p:cBhvr>
                                          <p:tavLst>
                                            <p:tav tm="0">
                                              <p:val>
                                                <p:strVal val="#ppt_x"/>
                                              </p:val>
                                            </p:tav>
                                            <p:tav tm="100000">
                                              <p:val>
                                                <p:strVal val="#ppt_x"/>
                                              </p:val>
                                            </p:tav>
                                          </p:tavLst>
                                        </p:anim>
                                        <p:anim calcmode="lin" valueType="num">
                                          <p:cBhvr additive="base">
                                            <p:cTn id="39" dur="500" fill="hold"/>
                                            <p:tgtEl>
                                              <p:spTgt spid="123"/>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1"/>
                                            </p:tgtEl>
                                          </p:cBhvr>
                                        </p:animEffect>
                                      </p:childTnLst>
                                    </p:cTn>
                                  </p:par>
                                </p:childTnLst>
                              </p:cTn>
                            </p:par>
                            <p:par>
                              <p:cTn id="48" fill="hold">
                                <p:stCondLst>
                                  <p:cond delay="6300"/>
                                </p:stCondLst>
                                <p:childTnLst>
                                  <p:par>
                                    <p:cTn id="49" presetID="49" presetClass="entr" presetSubtype="0" decel="10000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500" fill="hold"/>
                                            <p:tgtEl>
                                              <p:spTgt spid="120"/>
                                            </p:tgtEl>
                                            <p:attrNameLst>
                                              <p:attrName>ppt_w</p:attrName>
                                            </p:attrNameLst>
                                          </p:cBhvr>
                                          <p:tavLst>
                                            <p:tav tm="0">
                                              <p:val>
                                                <p:fltVal val="0"/>
                                              </p:val>
                                            </p:tav>
                                            <p:tav tm="100000">
                                              <p:val>
                                                <p:strVal val="#ppt_w"/>
                                              </p:val>
                                            </p:tav>
                                          </p:tavLst>
                                        </p:anim>
                                        <p:anim calcmode="lin" valueType="num">
                                          <p:cBhvr>
                                            <p:cTn id="52" dur="500" fill="hold"/>
                                            <p:tgtEl>
                                              <p:spTgt spid="120"/>
                                            </p:tgtEl>
                                            <p:attrNameLst>
                                              <p:attrName>ppt_h</p:attrName>
                                            </p:attrNameLst>
                                          </p:cBhvr>
                                          <p:tavLst>
                                            <p:tav tm="0">
                                              <p:val>
                                                <p:fltVal val="0"/>
                                              </p:val>
                                            </p:tav>
                                            <p:tav tm="100000">
                                              <p:val>
                                                <p:strVal val="#ppt_h"/>
                                              </p:val>
                                            </p:tav>
                                          </p:tavLst>
                                        </p:anim>
                                        <p:anim calcmode="lin" valueType="num">
                                          <p:cBhvr>
                                            <p:cTn id="53" dur="500" fill="hold"/>
                                            <p:tgtEl>
                                              <p:spTgt spid="120"/>
                                            </p:tgtEl>
                                            <p:attrNameLst>
                                              <p:attrName>style.rotation</p:attrName>
                                            </p:attrNameLst>
                                          </p:cBhvr>
                                          <p:tavLst>
                                            <p:tav tm="0">
                                              <p:val>
                                                <p:fltVal val="360"/>
                                              </p:val>
                                            </p:tav>
                                            <p:tav tm="100000">
                                              <p:val>
                                                <p:fltVal val="0"/>
                                              </p:val>
                                            </p:tav>
                                          </p:tavLst>
                                        </p:anim>
                                        <p:animEffect transition="in" filter="fade">
                                          <p:cBhvr>
                                            <p:cTn id="54" dur="500"/>
                                            <p:tgtEl>
                                              <p:spTgt spid="120"/>
                                            </p:tgtEl>
                                          </p:cBhvr>
                                        </p:animEffect>
                                      </p:childTnLst>
                                    </p:cTn>
                                  </p:par>
                                </p:childTnLst>
                              </p:cTn>
                            </p:par>
                            <p:par>
                              <p:cTn id="55" fill="hold">
                                <p:stCondLst>
                                  <p:cond delay="6800"/>
                                </p:stCondLst>
                                <p:childTnLst>
                                  <p:par>
                                    <p:cTn id="56" presetID="49" presetClass="entr" presetSubtype="0" decel="100000" fill="hold" nodeType="afterEffect">
                                      <p:stCondLst>
                                        <p:cond delay="0"/>
                                      </p:stCondLst>
                                      <p:childTnLst>
                                        <p:set>
                                          <p:cBhvr>
                                            <p:cTn id="57" dur="1" fill="hold">
                                              <p:stCondLst>
                                                <p:cond delay="0"/>
                                              </p:stCondLst>
                                            </p:cTn>
                                            <p:tgtEl>
                                              <p:spTgt spid="124"/>
                                            </p:tgtEl>
                                            <p:attrNameLst>
                                              <p:attrName>style.visibility</p:attrName>
                                            </p:attrNameLst>
                                          </p:cBhvr>
                                          <p:to>
                                            <p:strVal val="visible"/>
                                          </p:to>
                                        </p:set>
                                        <p:anim calcmode="lin" valueType="num">
                                          <p:cBhvr>
                                            <p:cTn id="58" dur="500" fill="hold"/>
                                            <p:tgtEl>
                                              <p:spTgt spid="124"/>
                                            </p:tgtEl>
                                            <p:attrNameLst>
                                              <p:attrName>ppt_w</p:attrName>
                                            </p:attrNameLst>
                                          </p:cBhvr>
                                          <p:tavLst>
                                            <p:tav tm="0">
                                              <p:val>
                                                <p:fltVal val="0"/>
                                              </p:val>
                                            </p:tav>
                                            <p:tav tm="100000">
                                              <p:val>
                                                <p:strVal val="#ppt_w"/>
                                              </p:val>
                                            </p:tav>
                                          </p:tavLst>
                                        </p:anim>
                                        <p:anim calcmode="lin" valueType="num">
                                          <p:cBhvr>
                                            <p:cTn id="59" dur="500" fill="hold"/>
                                            <p:tgtEl>
                                              <p:spTgt spid="124"/>
                                            </p:tgtEl>
                                            <p:attrNameLst>
                                              <p:attrName>ppt_h</p:attrName>
                                            </p:attrNameLst>
                                          </p:cBhvr>
                                          <p:tavLst>
                                            <p:tav tm="0">
                                              <p:val>
                                                <p:fltVal val="0"/>
                                              </p:val>
                                            </p:tav>
                                            <p:tav tm="100000">
                                              <p:val>
                                                <p:strVal val="#ppt_h"/>
                                              </p:val>
                                            </p:tav>
                                          </p:tavLst>
                                        </p:anim>
                                        <p:anim calcmode="lin" valueType="num">
                                          <p:cBhvr>
                                            <p:cTn id="60" dur="500" fill="hold"/>
                                            <p:tgtEl>
                                              <p:spTgt spid="124"/>
                                            </p:tgtEl>
                                            <p:attrNameLst>
                                              <p:attrName>style.rotation</p:attrName>
                                            </p:attrNameLst>
                                          </p:cBhvr>
                                          <p:tavLst>
                                            <p:tav tm="0">
                                              <p:val>
                                                <p:fltVal val="360"/>
                                              </p:val>
                                            </p:tav>
                                            <p:tav tm="100000">
                                              <p:val>
                                                <p:fltVal val="0"/>
                                              </p:val>
                                            </p:tav>
                                          </p:tavLst>
                                        </p:anim>
                                        <p:animEffect transition="in" filter="fade">
                                          <p:cBhvr>
                                            <p:cTn id="61" dur="500"/>
                                            <p:tgtEl>
                                              <p:spTgt spid="124"/>
                                            </p:tgtEl>
                                          </p:cBhvr>
                                        </p:animEffect>
                                      </p:childTnLst>
                                    </p:cTn>
                                  </p:par>
                                </p:childTnLst>
                              </p:cTn>
                            </p:par>
                            <p:par>
                              <p:cTn id="62" fill="hold">
                                <p:stCondLst>
                                  <p:cond delay="7300"/>
                                </p:stCondLst>
                                <p:childTnLst>
                                  <p:par>
                                    <p:cTn id="63" presetID="21" presetClass="entr" presetSubtype="1" fill="hold"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heel(1)">
                                          <p:cBhvr>
                                            <p:cTn id="65"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a:extLst>
              <a:ext uri="{FF2B5EF4-FFF2-40B4-BE49-F238E27FC236}">
                <a16:creationId xmlns:a16="http://schemas.microsoft.com/office/drawing/2014/main" id="{4FA2B1FD-418F-437A-9218-AE21A29545E3}"/>
              </a:ext>
            </a:extLst>
          </p:cNvPr>
          <p:cNvGrpSpPr/>
          <p:nvPr/>
        </p:nvGrpSpPr>
        <p:grpSpPr>
          <a:xfrm>
            <a:off x="-14514" y="-36198"/>
            <a:ext cx="12249265" cy="6981372"/>
            <a:chOff x="-14514" y="-36198"/>
            <a:chExt cx="12249265" cy="6981372"/>
          </a:xfrm>
        </p:grpSpPr>
        <p:pic>
          <p:nvPicPr>
            <p:cNvPr id="49" name="图片 48">
              <a:extLst>
                <a:ext uri="{FF2B5EF4-FFF2-40B4-BE49-F238E27FC236}">
                  <a16:creationId xmlns:a16="http://schemas.microsoft.com/office/drawing/2014/main"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50" name="矩形 49">
              <a:extLst>
                <a:ext uri="{FF2B5EF4-FFF2-40B4-BE49-F238E27FC236}">
                  <a16:creationId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pic>
          <p:nvPicPr>
            <p:cNvPr id="51" name="图片 50">
              <a:extLst>
                <a:ext uri="{FF2B5EF4-FFF2-40B4-BE49-F238E27FC236}">
                  <a16:creationId xmlns:a16="http://schemas.microsoft.com/office/drawing/2014/main"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2" name="图片 51">
              <a:extLst>
                <a:ext uri="{FF2B5EF4-FFF2-40B4-BE49-F238E27FC236}">
                  <a16:creationId xmlns:a16="http://schemas.microsoft.com/office/drawing/2014/main"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53" name="图片 52">
              <a:extLst>
                <a:ext uri="{FF2B5EF4-FFF2-40B4-BE49-F238E27FC236}">
                  <a16:creationId xmlns:a16="http://schemas.microsoft.com/office/drawing/2014/main"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54" name="图片 53">
              <a:extLst>
                <a:ext uri="{FF2B5EF4-FFF2-40B4-BE49-F238E27FC236}">
                  <a16:creationId xmlns:a16="http://schemas.microsoft.com/office/drawing/2014/main"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55" name="图片 54">
              <a:extLst>
                <a:ext uri="{FF2B5EF4-FFF2-40B4-BE49-F238E27FC236}">
                  <a16:creationId xmlns:a16="http://schemas.microsoft.com/office/drawing/2014/main"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56" name="图片 55">
              <a:extLst>
                <a:ext uri="{FF2B5EF4-FFF2-40B4-BE49-F238E27FC236}">
                  <a16:creationId xmlns:a16="http://schemas.microsoft.com/office/drawing/2014/main"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57" name="图片 56">
              <a:extLst>
                <a:ext uri="{FF2B5EF4-FFF2-40B4-BE49-F238E27FC236}">
                  <a16:creationId xmlns:a16="http://schemas.microsoft.com/office/drawing/2014/main"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58" name="图片 57">
              <a:extLst>
                <a:ext uri="{FF2B5EF4-FFF2-40B4-BE49-F238E27FC236}">
                  <a16:creationId xmlns:a16="http://schemas.microsoft.com/office/drawing/2014/main"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59" name="图片 58">
              <a:extLst>
                <a:ext uri="{FF2B5EF4-FFF2-40B4-BE49-F238E27FC236}">
                  <a16:creationId xmlns:a16="http://schemas.microsoft.com/office/drawing/2014/main"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0" name="图片 59">
              <a:extLst>
                <a:ext uri="{FF2B5EF4-FFF2-40B4-BE49-F238E27FC236}">
                  <a16:creationId xmlns:a16="http://schemas.microsoft.com/office/drawing/2014/main"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1" name="图片 60">
              <a:extLst>
                <a:ext uri="{FF2B5EF4-FFF2-40B4-BE49-F238E27FC236}">
                  <a16:creationId xmlns:a16="http://schemas.microsoft.com/office/drawing/2014/main"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62" name="图片 61">
              <a:extLst>
                <a:ext uri="{FF2B5EF4-FFF2-40B4-BE49-F238E27FC236}">
                  <a16:creationId xmlns:a16="http://schemas.microsoft.com/office/drawing/2014/main"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63" name="图片 62">
              <a:extLst>
                <a:ext uri="{FF2B5EF4-FFF2-40B4-BE49-F238E27FC236}">
                  <a16:creationId xmlns:a16="http://schemas.microsoft.com/office/drawing/2014/main"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64" name="图片 63">
              <a:extLst>
                <a:ext uri="{FF2B5EF4-FFF2-40B4-BE49-F238E27FC236}">
                  <a16:creationId xmlns:a16="http://schemas.microsoft.com/office/drawing/2014/main"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65" name="图片 64">
              <a:extLst>
                <a:ext uri="{FF2B5EF4-FFF2-40B4-BE49-F238E27FC236}">
                  <a16:creationId xmlns:a16="http://schemas.microsoft.com/office/drawing/2014/main"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86" name="组合 85">
              <a:extLst>
                <a:ext uri="{FF2B5EF4-FFF2-40B4-BE49-F238E27FC236}">
                  <a16:creationId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87" name="任意多边形 38">
                <a:extLst>
                  <a:ext uri="{FF2B5EF4-FFF2-40B4-BE49-F238E27FC236}">
                    <a16:creationId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88" name="任意多边形 80">
                <a:extLst>
                  <a:ext uri="{FF2B5EF4-FFF2-40B4-BE49-F238E27FC236}">
                    <a16:creationId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pic>
          <p:nvPicPr>
            <p:cNvPr id="96" name="图片 95">
              <a:extLst>
                <a:ext uri="{FF2B5EF4-FFF2-40B4-BE49-F238E27FC236}">
                  <a16:creationId xmlns:a16="http://schemas.microsoft.com/office/drawing/2014/main"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97" name="图片 96">
              <a:extLst>
                <a:ext uri="{FF2B5EF4-FFF2-40B4-BE49-F238E27FC236}">
                  <a16:creationId xmlns:a16="http://schemas.microsoft.com/office/drawing/2014/main"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98" name="图片 97">
              <a:extLst>
                <a:ext uri="{FF2B5EF4-FFF2-40B4-BE49-F238E27FC236}">
                  <a16:creationId xmlns:a16="http://schemas.microsoft.com/office/drawing/2014/main"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99" name="图片 98">
              <a:extLst>
                <a:ext uri="{FF2B5EF4-FFF2-40B4-BE49-F238E27FC236}">
                  <a16:creationId xmlns:a16="http://schemas.microsoft.com/office/drawing/2014/main"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103" name="图片 102">
              <a:extLst>
                <a:ext uri="{FF2B5EF4-FFF2-40B4-BE49-F238E27FC236}">
                  <a16:creationId xmlns:a16="http://schemas.microsoft.com/office/drawing/2014/main"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104" name="图片 103">
              <a:extLst>
                <a:ext uri="{FF2B5EF4-FFF2-40B4-BE49-F238E27FC236}">
                  <a16:creationId xmlns:a16="http://schemas.microsoft.com/office/drawing/2014/main"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108" name="图片 107">
              <a:extLst>
                <a:ext uri="{FF2B5EF4-FFF2-40B4-BE49-F238E27FC236}">
                  <a16:creationId xmlns:a16="http://schemas.microsoft.com/office/drawing/2014/main"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09" name="图片 108">
              <a:extLst>
                <a:ext uri="{FF2B5EF4-FFF2-40B4-BE49-F238E27FC236}">
                  <a16:creationId xmlns:a16="http://schemas.microsoft.com/office/drawing/2014/main"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16" name="Picture 4" descr="cloud.png">
            <a:extLst>
              <a:ext uri="{FF2B5EF4-FFF2-40B4-BE49-F238E27FC236}">
                <a16:creationId xmlns:a16="http://schemas.microsoft.com/office/drawing/2014/main" id="{ED4CF414-2249-44B1-A4BD-F320AA33074A}"/>
              </a:ext>
            </a:extLst>
          </p:cNvPr>
          <p:cNvPicPr>
            <a:picLocks noChangeAspect="1"/>
          </p:cNvPicPr>
          <p:nvPr/>
        </p:nvPicPr>
        <p:blipFill>
          <a:blip r:embed="rId13" cstate="print"/>
          <a:stretch>
            <a:fillRect/>
          </a:stretch>
        </p:blipFill>
        <p:spPr>
          <a:xfrm>
            <a:off x="6600425" y="3384400"/>
            <a:ext cx="4133630" cy="2383132"/>
          </a:xfrm>
          <a:prstGeom prst="rect">
            <a:avLst/>
          </a:prstGeom>
        </p:spPr>
      </p:pic>
      <p:grpSp>
        <p:nvGrpSpPr>
          <p:cNvPr id="130" name="组合 129">
            <a:extLst>
              <a:ext uri="{FF2B5EF4-FFF2-40B4-BE49-F238E27FC236}">
                <a16:creationId xmlns:a16="http://schemas.microsoft.com/office/drawing/2014/main" id="{5E7222F1-B5E6-4488-BB57-4811AA23EB70}"/>
              </a:ext>
            </a:extLst>
          </p:cNvPr>
          <p:cNvGrpSpPr/>
          <p:nvPr/>
        </p:nvGrpSpPr>
        <p:grpSpPr>
          <a:xfrm>
            <a:off x="2729765" y="1415792"/>
            <a:ext cx="2239717" cy="1258329"/>
            <a:chOff x="2729765" y="1415792"/>
            <a:chExt cx="2239717" cy="1258329"/>
          </a:xfrm>
        </p:grpSpPr>
        <p:sp>
          <p:nvSpPr>
            <p:cNvPr id="124" name="文本框 123">
              <a:extLst>
                <a:ext uri="{FF2B5EF4-FFF2-40B4-BE49-F238E27FC236}">
                  <a16:creationId xmlns:a16="http://schemas.microsoft.com/office/drawing/2014/main" id="{1D47A207-BD1E-45F7-94FD-DB30121A6604}"/>
                </a:ext>
              </a:extLst>
            </p:cNvPr>
            <p:cNvSpPr txBox="1"/>
            <p:nvPr/>
          </p:nvSpPr>
          <p:spPr>
            <a:xfrm>
              <a:off x="3752308" y="1415792"/>
              <a:ext cx="184731" cy="584775"/>
            </a:xfrm>
            <a:prstGeom prst="rect">
              <a:avLst/>
            </a:prstGeom>
            <a:noFill/>
          </p:spPr>
          <p:txBody>
            <a:bodyPr wrap="none" rtlCol="0">
              <a:spAutoFit/>
            </a:bodyPr>
            <a:lstStyle/>
            <a:p>
              <a:pPr algn="ctr"/>
              <a:endParaRPr lang="zh-CN" altLang="en-US" sz="3200" b="1" dirty="0">
                <a:solidFill>
                  <a:schemeClr val="bg1"/>
                </a:solidFill>
                <a:cs typeface="+mn-ea"/>
                <a:sym typeface="+mn-lt"/>
              </a:endParaRPr>
            </a:p>
          </p:txBody>
        </p:sp>
        <p:sp>
          <p:nvSpPr>
            <p:cNvPr id="125" name="文本框 124">
              <a:extLst>
                <a:ext uri="{FF2B5EF4-FFF2-40B4-BE49-F238E27FC236}">
                  <a16:creationId xmlns:a16="http://schemas.microsoft.com/office/drawing/2014/main" id="{193FFE46-EBB9-4EF1-96D4-1BEDD7345D6C}"/>
                </a:ext>
              </a:extLst>
            </p:cNvPr>
            <p:cNvSpPr txBox="1"/>
            <p:nvPr/>
          </p:nvSpPr>
          <p:spPr>
            <a:xfrm>
              <a:off x="3603813" y="1707594"/>
              <a:ext cx="548548" cy="584775"/>
            </a:xfrm>
            <a:prstGeom prst="rect">
              <a:avLst/>
            </a:prstGeom>
            <a:noFill/>
          </p:spPr>
          <p:txBody>
            <a:bodyPr wrap="none" rtlCol="0">
              <a:spAutoFit/>
            </a:bodyPr>
            <a:lstStyle/>
            <a:p>
              <a:pPr algn="ctr"/>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sp>
          <p:nvSpPr>
            <p:cNvPr id="126" name="矩形 125">
              <a:extLst>
                <a:ext uri="{FF2B5EF4-FFF2-40B4-BE49-F238E27FC236}">
                  <a16:creationId xmlns:a16="http://schemas.microsoft.com/office/drawing/2014/main" id="{5AE54765-1B50-41D5-B852-521E384B1A7F}"/>
                </a:ext>
              </a:extLst>
            </p:cNvPr>
            <p:cNvSpPr/>
            <p:nvPr/>
          </p:nvSpPr>
          <p:spPr>
            <a:xfrm>
              <a:off x="2729765" y="2089346"/>
              <a:ext cx="2239717" cy="584775"/>
            </a:xfrm>
            <a:prstGeom prst="rect">
              <a:avLst/>
            </a:prstGeom>
            <a:effectLst/>
          </p:spPr>
          <p:txBody>
            <a:bodyPr vert="horz" wrap="none">
              <a:spAutoFit/>
            </a:bodyPr>
            <a:lstStyle/>
            <a:p>
              <a:pPr algn="ctr"/>
              <a:r>
                <a:rPr lang="en-US" altLang="zh-CN" sz="3200" b="1" dirty="0">
                  <a:solidFill>
                    <a:schemeClr val="bg1"/>
                  </a:solidFill>
                  <a:cs typeface="+mn-ea"/>
                  <a:sym typeface="+mn-lt"/>
                </a:rPr>
                <a:t>KHỞI ĐỘNG</a:t>
              </a:r>
              <a:endParaRPr lang="zh-CN" altLang="en-US" sz="3200" b="1" dirty="0">
                <a:solidFill>
                  <a:schemeClr val="bg1"/>
                </a:solidFill>
                <a:cs typeface="+mn-ea"/>
                <a:sym typeface="+mn-lt"/>
              </a:endParaRPr>
            </a:p>
          </p:txBody>
        </p:sp>
      </p:grpSp>
      <p:grpSp>
        <p:nvGrpSpPr>
          <p:cNvPr id="2" name="组合 1">
            <a:extLst>
              <a:ext uri="{FF2B5EF4-FFF2-40B4-BE49-F238E27FC236}">
                <a16:creationId xmlns:a16="http://schemas.microsoft.com/office/drawing/2014/main" id="{96C0CA7B-B15D-49A1-A1D6-65899C7A4BA8}"/>
              </a:ext>
            </a:extLst>
          </p:cNvPr>
          <p:cNvGrpSpPr/>
          <p:nvPr/>
        </p:nvGrpSpPr>
        <p:grpSpPr>
          <a:xfrm>
            <a:off x="7586012" y="1444870"/>
            <a:ext cx="2121093" cy="1258329"/>
            <a:chOff x="7586012" y="1444870"/>
            <a:chExt cx="2121093" cy="1258329"/>
          </a:xfrm>
        </p:grpSpPr>
        <p:sp>
          <p:nvSpPr>
            <p:cNvPr id="127" name="文本框 126">
              <a:extLst>
                <a:ext uri="{FF2B5EF4-FFF2-40B4-BE49-F238E27FC236}">
                  <a16:creationId xmlns:a16="http://schemas.microsoft.com/office/drawing/2014/main" id="{A8C9A317-D5DD-4084-BD3C-AD77A01B6E3B}"/>
                </a:ext>
              </a:extLst>
            </p:cNvPr>
            <p:cNvSpPr txBox="1"/>
            <p:nvPr/>
          </p:nvSpPr>
          <p:spPr>
            <a:xfrm>
              <a:off x="8549245" y="1444870"/>
              <a:ext cx="184731" cy="584775"/>
            </a:xfrm>
            <a:prstGeom prst="rect">
              <a:avLst/>
            </a:prstGeom>
            <a:noFill/>
          </p:spPr>
          <p:txBody>
            <a:bodyPr wrap="none" rtlCol="0">
              <a:spAutoFit/>
            </a:bodyPr>
            <a:lstStyle/>
            <a:p>
              <a:pPr algn="ctr"/>
              <a:endParaRPr lang="zh-CN" altLang="en-US" sz="3200" b="1" dirty="0">
                <a:solidFill>
                  <a:schemeClr val="bg1"/>
                </a:solidFill>
                <a:cs typeface="+mn-ea"/>
                <a:sym typeface="+mn-lt"/>
              </a:endParaRPr>
            </a:p>
          </p:txBody>
        </p:sp>
        <p:sp>
          <p:nvSpPr>
            <p:cNvPr id="128" name="文本框 127">
              <a:extLst>
                <a:ext uri="{FF2B5EF4-FFF2-40B4-BE49-F238E27FC236}">
                  <a16:creationId xmlns:a16="http://schemas.microsoft.com/office/drawing/2014/main" id="{E2F2A739-206A-4D6F-9E7E-4B704C00A7A6}"/>
                </a:ext>
              </a:extLst>
            </p:cNvPr>
            <p:cNvSpPr txBox="1"/>
            <p:nvPr/>
          </p:nvSpPr>
          <p:spPr>
            <a:xfrm>
              <a:off x="8363079" y="1736672"/>
              <a:ext cx="623889" cy="584775"/>
            </a:xfrm>
            <a:prstGeom prst="rect">
              <a:avLst/>
            </a:prstGeom>
            <a:noFill/>
          </p:spPr>
          <p:txBody>
            <a:bodyPr wrap="none" rtlCol="0">
              <a:spAutoFit/>
            </a:bodyP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29" name="矩形 128">
              <a:extLst>
                <a:ext uri="{FF2B5EF4-FFF2-40B4-BE49-F238E27FC236}">
                  <a16:creationId xmlns:a16="http://schemas.microsoft.com/office/drawing/2014/main" id="{30063A00-66EF-4217-BF63-F2EAD1150CDC}"/>
                </a:ext>
              </a:extLst>
            </p:cNvPr>
            <p:cNvSpPr/>
            <p:nvPr/>
          </p:nvSpPr>
          <p:spPr>
            <a:xfrm>
              <a:off x="7586012" y="2118424"/>
              <a:ext cx="2121093" cy="584775"/>
            </a:xfrm>
            <a:prstGeom prst="rect">
              <a:avLst/>
            </a:prstGeom>
            <a:effectLst/>
          </p:spPr>
          <p:txBody>
            <a:bodyPr vert="horz" wrap="none">
              <a:spAutoFit/>
            </a:bodyPr>
            <a:lstStyle/>
            <a:p>
              <a:pPr algn="ctr"/>
              <a:r>
                <a:rPr lang="en-US" altLang="zh-CN" sz="3200" b="1" dirty="0">
                  <a:solidFill>
                    <a:schemeClr val="bg1"/>
                  </a:solidFill>
                  <a:cs typeface="+mn-ea"/>
                  <a:sym typeface="+mn-lt"/>
                </a:rPr>
                <a:t>KHÁM PHÁ</a:t>
              </a:r>
              <a:endParaRPr lang="zh-CN" altLang="en-US" sz="3200" b="1" dirty="0">
                <a:solidFill>
                  <a:schemeClr val="bg1"/>
                </a:solidFill>
                <a:cs typeface="+mn-ea"/>
                <a:sym typeface="+mn-lt"/>
              </a:endParaRPr>
            </a:p>
          </p:txBody>
        </p:sp>
      </p:grpSp>
      <p:grpSp>
        <p:nvGrpSpPr>
          <p:cNvPr id="146" name="组合 145">
            <a:extLst>
              <a:ext uri="{FF2B5EF4-FFF2-40B4-BE49-F238E27FC236}">
                <a16:creationId xmlns:a16="http://schemas.microsoft.com/office/drawing/2014/main" id="{31C41A97-D415-44E2-B413-3C453E1932D5}"/>
              </a:ext>
            </a:extLst>
          </p:cNvPr>
          <p:cNvGrpSpPr/>
          <p:nvPr/>
        </p:nvGrpSpPr>
        <p:grpSpPr>
          <a:xfrm>
            <a:off x="2704955" y="3847120"/>
            <a:ext cx="2324675" cy="1258329"/>
            <a:chOff x="2704955" y="3847120"/>
            <a:chExt cx="2324675" cy="1258329"/>
          </a:xfrm>
        </p:grpSpPr>
        <p:sp>
          <p:nvSpPr>
            <p:cNvPr id="140" name="文本框 139">
              <a:extLst>
                <a:ext uri="{FF2B5EF4-FFF2-40B4-BE49-F238E27FC236}">
                  <a16:creationId xmlns:a16="http://schemas.microsoft.com/office/drawing/2014/main" id="{11BF11FB-DDD8-4AE6-9DDE-6A9F02288F88}"/>
                </a:ext>
              </a:extLst>
            </p:cNvPr>
            <p:cNvSpPr txBox="1"/>
            <p:nvPr/>
          </p:nvSpPr>
          <p:spPr>
            <a:xfrm>
              <a:off x="3769978" y="3847120"/>
              <a:ext cx="184731" cy="584775"/>
            </a:xfrm>
            <a:prstGeom prst="rect">
              <a:avLst/>
            </a:prstGeom>
            <a:noFill/>
          </p:spPr>
          <p:txBody>
            <a:bodyPr wrap="none" rtlCol="0">
              <a:spAutoFit/>
            </a:bodyPr>
            <a:lstStyle/>
            <a:p>
              <a:pPr algn="ctr"/>
              <a:endParaRPr lang="zh-CN" altLang="en-US" sz="3200" b="1" dirty="0">
                <a:solidFill>
                  <a:schemeClr val="bg1"/>
                </a:solidFill>
                <a:cs typeface="+mn-ea"/>
                <a:sym typeface="+mn-lt"/>
              </a:endParaRPr>
            </a:p>
          </p:txBody>
        </p:sp>
        <p:sp>
          <p:nvSpPr>
            <p:cNvPr id="141" name="文本框 140">
              <a:extLst>
                <a:ext uri="{FF2B5EF4-FFF2-40B4-BE49-F238E27FC236}">
                  <a16:creationId xmlns:a16="http://schemas.microsoft.com/office/drawing/2014/main" id="{28E6B1D6-935B-423D-A92D-45C14ECE6404}"/>
                </a:ext>
              </a:extLst>
            </p:cNvPr>
            <p:cNvSpPr txBox="1"/>
            <p:nvPr/>
          </p:nvSpPr>
          <p:spPr>
            <a:xfrm>
              <a:off x="3583812" y="4138922"/>
              <a:ext cx="623889" cy="584775"/>
            </a:xfrm>
            <a:prstGeom prst="rect">
              <a:avLst/>
            </a:prstGeom>
            <a:noFill/>
          </p:spPr>
          <p:txBody>
            <a:bodyPr wrap="none" rtlCol="0">
              <a:spAutoFit/>
            </a:bodyP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142" name="矩形 141">
              <a:extLst>
                <a:ext uri="{FF2B5EF4-FFF2-40B4-BE49-F238E27FC236}">
                  <a16:creationId xmlns:a16="http://schemas.microsoft.com/office/drawing/2014/main" id="{A224C3A4-4747-4F01-A0A8-1763441C98FD}"/>
                </a:ext>
              </a:extLst>
            </p:cNvPr>
            <p:cNvSpPr/>
            <p:nvPr/>
          </p:nvSpPr>
          <p:spPr>
            <a:xfrm>
              <a:off x="2704955" y="4520674"/>
              <a:ext cx="2324675" cy="584775"/>
            </a:xfrm>
            <a:prstGeom prst="rect">
              <a:avLst/>
            </a:prstGeom>
            <a:effectLst/>
          </p:spPr>
          <p:txBody>
            <a:bodyPr vert="horz" wrap="none">
              <a:spAutoFit/>
            </a:bodyPr>
            <a:lstStyle/>
            <a:p>
              <a:pPr algn="ctr"/>
              <a:r>
                <a:rPr lang="en-US" altLang="zh-CN" sz="3200" b="1" dirty="0">
                  <a:solidFill>
                    <a:schemeClr val="bg1"/>
                  </a:solidFill>
                  <a:cs typeface="+mn-ea"/>
                  <a:sym typeface="+mn-lt"/>
                </a:rPr>
                <a:t>THỰC HÀNH</a:t>
              </a:r>
              <a:endParaRPr lang="zh-CN" altLang="en-US" sz="3200" b="1" dirty="0">
                <a:solidFill>
                  <a:schemeClr val="bg1"/>
                </a:solidFill>
                <a:cs typeface="+mn-ea"/>
                <a:sym typeface="+mn-lt"/>
              </a:endParaRPr>
            </a:p>
          </p:txBody>
        </p:sp>
      </p:grpSp>
      <p:grpSp>
        <p:nvGrpSpPr>
          <p:cNvPr id="66" name="组合 109">
            <a:extLst>
              <a:ext uri="{FF2B5EF4-FFF2-40B4-BE49-F238E27FC236}">
                <a16:creationId xmlns:a16="http://schemas.microsoft.com/office/drawing/2014/main" id="{11F0FF04-6161-46EB-B4DE-97F1FA826493}"/>
              </a:ext>
            </a:extLst>
          </p:cNvPr>
          <p:cNvGrpSpPr/>
          <p:nvPr/>
        </p:nvGrpSpPr>
        <p:grpSpPr>
          <a:xfrm>
            <a:off x="0" y="8402"/>
            <a:ext cx="12249265" cy="6981372"/>
            <a:chOff x="-14514" y="-36198"/>
            <a:chExt cx="12249265" cy="6981372"/>
          </a:xfrm>
        </p:grpSpPr>
        <p:pic>
          <p:nvPicPr>
            <p:cNvPr id="67" name="图片 48">
              <a:extLst>
                <a:ext uri="{FF2B5EF4-FFF2-40B4-BE49-F238E27FC236}">
                  <a16:creationId xmlns:a16="http://schemas.microsoft.com/office/drawing/2014/main" id="{0D99C00C-F32B-4316-95E1-7672CE568C1C}"/>
                </a:ext>
              </a:extLst>
            </p:cNvPr>
            <p:cNvPicPr>
              <a:picLocks noChangeAspect="1"/>
            </p:cNvPicPr>
            <p:nvPr/>
          </p:nvPicPr>
          <p:blipFill>
            <a:blip r:embed="rId3"/>
            <a:stretch>
              <a:fillRect/>
            </a:stretch>
          </p:blipFill>
          <p:spPr>
            <a:xfrm>
              <a:off x="-14514" y="-36198"/>
              <a:ext cx="12249265" cy="6981372"/>
            </a:xfrm>
            <a:prstGeom prst="rect">
              <a:avLst/>
            </a:prstGeom>
          </p:spPr>
        </p:pic>
        <p:sp>
          <p:nvSpPr>
            <p:cNvPr id="68" name="矩形 49">
              <a:extLst>
                <a:ext uri="{FF2B5EF4-FFF2-40B4-BE49-F238E27FC236}">
                  <a16:creationId xmlns:a16="http://schemas.microsoft.com/office/drawing/2014/main" id="{1175EC57-ADAE-4067-B000-C0B926156137}"/>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pic>
          <p:nvPicPr>
            <p:cNvPr id="69" name="图片 50">
              <a:extLst>
                <a:ext uri="{FF2B5EF4-FFF2-40B4-BE49-F238E27FC236}">
                  <a16:creationId xmlns:a16="http://schemas.microsoft.com/office/drawing/2014/main" id="{3ADFED4B-17FF-4229-8F2D-F81A8321AE0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70" name="图片 51">
              <a:extLst>
                <a:ext uri="{FF2B5EF4-FFF2-40B4-BE49-F238E27FC236}">
                  <a16:creationId xmlns:a16="http://schemas.microsoft.com/office/drawing/2014/main" id="{CA0985E7-6BA6-4643-931C-D878CCBE5000}"/>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71" name="图片 52">
              <a:extLst>
                <a:ext uri="{FF2B5EF4-FFF2-40B4-BE49-F238E27FC236}">
                  <a16:creationId xmlns:a16="http://schemas.microsoft.com/office/drawing/2014/main" id="{8E3C6A4C-DF96-49D1-BB5E-844DE073ED63}"/>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72" name="图片 53">
              <a:extLst>
                <a:ext uri="{FF2B5EF4-FFF2-40B4-BE49-F238E27FC236}">
                  <a16:creationId xmlns:a16="http://schemas.microsoft.com/office/drawing/2014/main" id="{022FE200-44A8-49E8-9F7F-0B9B444FDA65}"/>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73" name="图片 54">
              <a:extLst>
                <a:ext uri="{FF2B5EF4-FFF2-40B4-BE49-F238E27FC236}">
                  <a16:creationId xmlns:a16="http://schemas.microsoft.com/office/drawing/2014/main" id="{D5D36148-D97A-4050-AC3B-5F161616CB1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74" name="图片 55">
              <a:extLst>
                <a:ext uri="{FF2B5EF4-FFF2-40B4-BE49-F238E27FC236}">
                  <a16:creationId xmlns:a16="http://schemas.microsoft.com/office/drawing/2014/main" id="{83345521-50C1-4B39-BDE2-CA0E9385051A}"/>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75" name="图片 56">
              <a:extLst>
                <a:ext uri="{FF2B5EF4-FFF2-40B4-BE49-F238E27FC236}">
                  <a16:creationId xmlns:a16="http://schemas.microsoft.com/office/drawing/2014/main" id="{614414C5-C0D8-479E-85F5-52A2A99E4B63}"/>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76" name="图片 57">
              <a:extLst>
                <a:ext uri="{FF2B5EF4-FFF2-40B4-BE49-F238E27FC236}">
                  <a16:creationId xmlns:a16="http://schemas.microsoft.com/office/drawing/2014/main" id="{E25F641E-AF89-410D-9F30-D37E6D15A961}"/>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77" name="图片 58">
              <a:extLst>
                <a:ext uri="{FF2B5EF4-FFF2-40B4-BE49-F238E27FC236}">
                  <a16:creationId xmlns:a16="http://schemas.microsoft.com/office/drawing/2014/main" id="{6F6A225A-DF31-40C0-BEE4-BC4082D91541}"/>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78" name="图片 59">
              <a:extLst>
                <a:ext uri="{FF2B5EF4-FFF2-40B4-BE49-F238E27FC236}">
                  <a16:creationId xmlns:a16="http://schemas.microsoft.com/office/drawing/2014/main" id="{CF2A4859-5A44-4668-98EB-A6A540F2B0A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79" name="图片 60">
              <a:extLst>
                <a:ext uri="{FF2B5EF4-FFF2-40B4-BE49-F238E27FC236}">
                  <a16:creationId xmlns:a16="http://schemas.microsoft.com/office/drawing/2014/main" id="{6351FD83-A32B-4CC9-A42B-3E6C2EC407F6}"/>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80" name="图片 61">
              <a:extLst>
                <a:ext uri="{FF2B5EF4-FFF2-40B4-BE49-F238E27FC236}">
                  <a16:creationId xmlns:a16="http://schemas.microsoft.com/office/drawing/2014/main" id="{519C87F0-5A01-4195-9B63-3D7C3A8B90C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81" name="图片 62">
              <a:extLst>
                <a:ext uri="{FF2B5EF4-FFF2-40B4-BE49-F238E27FC236}">
                  <a16:creationId xmlns:a16="http://schemas.microsoft.com/office/drawing/2014/main" id="{49A5CC75-EDC3-4872-B494-B74D0B0082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82" name="图片 63">
              <a:extLst>
                <a:ext uri="{FF2B5EF4-FFF2-40B4-BE49-F238E27FC236}">
                  <a16:creationId xmlns:a16="http://schemas.microsoft.com/office/drawing/2014/main" id="{4A5BE3F7-D81D-44B6-BFC5-7EB3F2208F39}"/>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83" name="图片 64">
              <a:extLst>
                <a:ext uri="{FF2B5EF4-FFF2-40B4-BE49-F238E27FC236}">
                  <a16:creationId xmlns:a16="http://schemas.microsoft.com/office/drawing/2014/main" id="{C653913D-3B77-4933-A85C-CB726C0B4A4A}"/>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84" name="组合 85">
              <a:extLst>
                <a:ext uri="{FF2B5EF4-FFF2-40B4-BE49-F238E27FC236}">
                  <a16:creationId xmlns:a16="http://schemas.microsoft.com/office/drawing/2014/main" id="{5005AA78-79FE-43A9-B12B-644C71AAAB84}"/>
                </a:ext>
              </a:extLst>
            </p:cNvPr>
            <p:cNvGrpSpPr/>
            <p:nvPr/>
          </p:nvGrpSpPr>
          <p:grpSpPr>
            <a:xfrm>
              <a:off x="14118" y="4606503"/>
              <a:ext cx="12191999" cy="2326243"/>
              <a:chOff x="1" y="4546271"/>
              <a:chExt cx="12191999" cy="2326243"/>
            </a:xfrm>
          </p:grpSpPr>
          <p:sp>
            <p:nvSpPr>
              <p:cNvPr id="100" name="任意多边形 38">
                <a:extLst>
                  <a:ext uri="{FF2B5EF4-FFF2-40B4-BE49-F238E27FC236}">
                    <a16:creationId xmlns:a16="http://schemas.microsoft.com/office/drawing/2014/main" id="{01F9960F-5771-4B60-9CA5-D6926031F4CB}"/>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01" name="任意多边形 80">
                <a:extLst>
                  <a:ext uri="{FF2B5EF4-FFF2-40B4-BE49-F238E27FC236}">
                    <a16:creationId xmlns:a16="http://schemas.microsoft.com/office/drawing/2014/main" id="{F1ACCBB1-6613-49F4-A176-80CB896E3C54}"/>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pic>
          <p:nvPicPr>
            <p:cNvPr id="85" name="图片 95">
              <a:extLst>
                <a:ext uri="{FF2B5EF4-FFF2-40B4-BE49-F238E27FC236}">
                  <a16:creationId xmlns:a16="http://schemas.microsoft.com/office/drawing/2014/main" id="{B6EF91B8-2173-4386-8B6F-451248F7A7CF}"/>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89" name="图片 96">
              <a:extLst>
                <a:ext uri="{FF2B5EF4-FFF2-40B4-BE49-F238E27FC236}">
                  <a16:creationId xmlns:a16="http://schemas.microsoft.com/office/drawing/2014/main" id="{977D1F68-7B04-479E-B320-C58EAD98425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90" name="图片 97">
              <a:extLst>
                <a:ext uri="{FF2B5EF4-FFF2-40B4-BE49-F238E27FC236}">
                  <a16:creationId xmlns:a16="http://schemas.microsoft.com/office/drawing/2014/main" id="{E5A91DB0-CC72-47EB-A404-6D4AA2F887A5}"/>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91" name="图片 98">
              <a:extLst>
                <a:ext uri="{FF2B5EF4-FFF2-40B4-BE49-F238E27FC236}">
                  <a16:creationId xmlns:a16="http://schemas.microsoft.com/office/drawing/2014/main" id="{B5A00CC9-2201-43CE-AC52-0B96FF7188C6}"/>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92" name="图片 102">
              <a:extLst>
                <a:ext uri="{FF2B5EF4-FFF2-40B4-BE49-F238E27FC236}">
                  <a16:creationId xmlns:a16="http://schemas.microsoft.com/office/drawing/2014/main" id="{89E813C3-59DD-4CF6-88BF-55A693150CF4}"/>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93" name="图片 103">
              <a:extLst>
                <a:ext uri="{FF2B5EF4-FFF2-40B4-BE49-F238E27FC236}">
                  <a16:creationId xmlns:a16="http://schemas.microsoft.com/office/drawing/2014/main" id="{E2FB51F5-2131-49AD-B1AD-8C62886E9BB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94" name="图片 107">
              <a:extLst>
                <a:ext uri="{FF2B5EF4-FFF2-40B4-BE49-F238E27FC236}">
                  <a16:creationId xmlns:a16="http://schemas.microsoft.com/office/drawing/2014/main" id="{B4552D93-A276-4429-976E-9693A173B487}"/>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95" name="图片 108">
              <a:extLst>
                <a:ext uri="{FF2B5EF4-FFF2-40B4-BE49-F238E27FC236}">
                  <a16:creationId xmlns:a16="http://schemas.microsoft.com/office/drawing/2014/main" id="{71D3B290-62CC-4834-B503-A72EC43084B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4" name="Picture 3">
            <a:extLst>
              <a:ext uri="{FF2B5EF4-FFF2-40B4-BE49-F238E27FC236}">
                <a16:creationId xmlns:a16="http://schemas.microsoft.com/office/drawing/2014/main" id="{F05452AC-4CFC-4BCC-B2F8-42C38B7341C2}"/>
              </a:ext>
            </a:extLst>
          </p:cNvPr>
          <p:cNvPicPr>
            <a:picLocks noChangeAspect="1"/>
          </p:cNvPicPr>
          <p:nvPr/>
        </p:nvPicPr>
        <p:blipFill>
          <a:blip r:embed="rId14"/>
          <a:stretch>
            <a:fillRect/>
          </a:stretch>
        </p:blipFill>
        <p:spPr>
          <a:xfrm>
            <a:off x="2867972" y="1214814"/>
            <a:ext cx="6267450" cy="4495800"/>
          </a:xfrm>
          <a:prstGeom prst="rect">
            <a:avLst/>
          </a:prstGeom>
        </p:spPr>
      </p:pic>
      <p:sp>
        <p:nvSpPr>
          <p:cNvPr id="5" name="Rectangle: Rounded Corners 4">
            <a:extLst>
              <a:ext uri="{FF2B5EF4-FFF2-40B4-BE49-F238E27FC236}">
                <a16:creationId xmlns:a16="http://schemas.microsoft.com/office/drawing/2014/main" id="{8FA9B727-3A48-4243-88B2-9966A22BE185}"/>
              </a:ext>
            </a:extLst>
          </p:cNvPr>
          <p:cNvSpPr/>
          <p:nvPr/>
        </p:nvSpPr>
        <p:spPr>
          <a:xfrm>
            <a:off x="1338954" y="452014"/>
            <a:ext cx="9542325" cy="621838"/>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a:solidFill>
                  <a:schemeClr val="accent1">
                    <a:lumMod val="50000"/>
                  </a:schemeClr>
                </a:solidFill>
              </a:rPr>
              <a:t>Quan </a:t>
            </a:r>
            <a:r>
              <a:rPr lang="en-US" sz="3200" dirty="0" err="1">
                <a:solidFill>
                  <a:schemeClr val="accent1">
                    <a:lumMod val="50000"/>
                  </a:schemeClr>
                </a:solidFill>
              </a:rPr>
              <a:t>sát</a:t>
            </a:r>
            <a:r>
              <a:rPr lang="en-US" sz="3200" dirty="0">
                <a:solidFill>
                  <a:schemeClr val="accent1">
                    <a:lumMod val="50000"/>
                  </a:schemeClr>
                </a:solidFill>
              </a:rPr>
              <a:t> </a:t>
            </a:r>
            <a:r>
              <a:rPr lang="en-US" sz="3200" dirty="0" err="1">
                <a:solidFill>
                  <a:schemeClr val="accent1">
                    <a:lumMod val="50000"/>
                  </a:schemeClr>
                </a:solidFill>
              </a:rPr>
              <a:t>hình</a:t>
            </a:r>
            <a:r>
              <a:rPr lang="en-US" sz="3200" dirty="0">
                <a:solidFill>
                  <a:schemeClr val="accent1">
                    <a:lumMod val="50000"/>
                  </a:schemeClr>
                </a:solidFill>
              </a:rPr>
              <a:t> </a:t>
            </a:r>
            <a:r>
              <a:rPr lang="en-US" sz="3200" dirty="0" err="1">
                <a:solidFill>
                  <a:schemeClr val="accent1">
                    <a:lumMod val="50000"/>
                  </a:schemeClr>
                </a:solidFill>
              </a:rPr>
              <a:t>ảnh</a:t>
            </a:r>
            <a:r>
              <a:rPr lang="en-US" sz="3200" dirty="0">
                <a:solidFill>
                  <a:schemeClr val="accent1">
                    <a:lumMod val="50000"/>
                  </a:schemeClr>
                </a:solidFill>
              </a:rPr>
              <a:t> </a:t>
            </a:r>
            <a:r>
              <a:rPr lang="en-US" sz="3200" dirty="0" err="1">
                <a:solidFill>
                  <a:schemeClr val="accent1">
                    <a:lumMod val="50000"/>
                  </a:schemeClr>
                </a:solidFill>
              </a:rPr>
              <a:t>các</a:t>
            </a:r>
            <a:r>
              <a:rPr lang="en-US" sz="3200" dirty="0">
                <a:solidFill>
                  <a:schemeClr val="accent1">
                    <a:lumMod val="50000"/>
                  </a:schemeClr>
                </a:solidFill>
              </a:rPr>
              <a:t> </a:t>
            </a:r>
            <a:r>
              <a:rPr lang="en-US" sz="3200" dirty="0" err="1">
                <a:solidFill>
                  <a:schemeClr val="accent1">
                    <a:lumMod val="50000"/>
                  </a:schemeClr>
                </a:solidFill>
              </a:rPr>
              <a:t>bạn</a:t>
            </a:r>
            <a:r>
              <a:rPr lang="en-US" sz="3200" dirty="0">
                <a:solidFill>
                  <a:schemeClr val="accent1">
                    <a:lumMod val="50000"/>
                  </a:schemeClr>
                </a:solidFill>
              </a:rPr>
              <a:t> </a:t>
            </a:r>
            <a:r>
              <a:rPr lang="en-US" sz="3200" dirty="0" err="1">
                <a:solidFill>
                  <a:schemeClr val="accent1">
                    <a:lumMod val="50000"/>
                  </a:schemeClr>
                </a:solidFill>
              </a:rPr>
              <a:t>trong</a:t>
            </a:r>
            <a:r>
              <a:rPr lang="en-US" sz="3200" dirty="0">
                <a:solidFill>
                  <a:schemeClr val="accent1">
                    <a:lumMod val="50000"/>
                  </a:schemeClr>
                </a:solidFill>
              </a:rPr>
              <a:t> </a:t>
            </a:r>
            <a:r>
              <a:rPr lang="en-US" sz="3200" dirty="0" err="1">
                <a:solidFill>
                  <a:schemeClr val="accent1">
                    <a:lumMod val="50000"/>
                  </a:schemeClr>
                </a:solidFill>
              </a:rPr>
              <a:t>ngày</a:t>
            </a:r>
            <a:r>
              <a:rPr lang="en-US" sz="3200" dirty="0">
                <a:solidFill>
                  <a:schemeClr val="accent1">
                    <a:lumMod val="50000"/>
                  </a:schemeClr>
                </a:solidFill>
              </a:rPr>
              <a:t> </a:t>
            </a:r>
            <a:r>
              <a:rPr lang="en-US" sz="3200" dirty="0" err="1">
                <a:solidFill>
                  <a:schemeClr val="accent1">
                    <a:lumMod val="50000"/>
                  </a:schemeClr>
                </a:solidFill>
              </a:rPr>
              <a:t>đầu</a:t>
            </a:r>
            <a:r>
              <a:rPr lang="en-US" sz="3200" dirty="0">
                <a:solidFill>
                  <a:schemeClr val="accent1">
                    <a:lumMod val="50000"/>
                  </a:schemeClr>
                </a:solidFill>
              </a:rPr>
              <a:t> </a:t>
            </a:r>
            <a:r>
              <a:rPr lang="en-US" sz="3200" dirty="0" err="1">
                <a:solidFill>
                  <a:schemeClr val="accent1">
                    <a:lumMod val="50000"/>
                  </a:schemeClr>
                </a:solidFill>
              </a:rPr>
              <a:t>đi</a:t>
            </a:r>
            <a:r>
              <a:rPr lang="en-US" sz="3200" dirty="0">
                <a:solidFill>
                  <a:schemeClr val="accent1">
                    <a:lumMod val="50000"/>
                  </a:schemeClr>
                </a:solidFill>
              </a:rPr>
              <a:t> </a:t>
            </a:r>
            <a:r>
              <a:rPr lang="en-US" sz="3200" dirty="0" err="1">
                <a:solidFill>
                  <a:schemeClr val="accent1">
                    <a:lumMod val="50000"/>
                  </a:schemeClr>
                </a:solidFill>
              </a:rPr>
              <a:t>học</a:t>
            </a:r>
            <a:endParaRPr lang="en-US" sz="3200" dirty="0">
              <a:solidFill>
                <a:schemeClr val="accent1">
                  <a:lumMod val="50000"/>
                </a:schemeClr>
              </a:solidFill>
            </a:endParaRPr>
          </a:p>
        </p:txBody>
      </p:sp>
      <p:sp>
        <p:nvSpPr>
          <p:cNvPr id="6" name="Cloud 5">
            <a:extLst>
              <a:ext uri="{FF2B5EF4-FFF2-40B4-BE49-F238E27FC236}">
                <a16:creationId xmlns:a16="http://schemas.microsoft.com/office/drawing/2014/main" id="{185A27FA-B39C-4D43-A51F-589F8201AE61}"/>
              </a:ext>
            </a:extLst>
          </p:cNvPr>
          <p:cNvSpPr/>
          <p:nvPr/>
        </p:nvSpPr>
        <p:spPr>
          <a:xfrm>
            <a:off x="1726059" y="5119520"/>
            <a:ext cx="8876872" cy="1374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rPr>
              <a:t>a. </a:t>
            </a:r>
            <a:r>
              <a:rPr lang="en-US" sz="3200" dirty="0" err="1">
                <a:effectLst>
                  <a:outerShdw blurRad="38100" dist="38100" dir="2700000" algn="tl">
                    <a:srgbClr val="000000">
                      <a:alpha val="43137"/>
                    </a:srgbClr>
                  </a:outerShdw>
                </a:effectLst>
              </a:rPr>
              <a:t>Hình</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ảnh</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bạn</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nào</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giống</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với</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em</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trong</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ngày</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đầu</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tiên</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đi</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học</a:t>
            </a:r>
            <a:r>
              <a:rPr lang="en-US" sz="3200" dirty="0">
                <a:effectLst>
                  <a:outerShdw blurRad="38100" dist="38100" dir="2700000" algn="tl">
                    <a:srgbClr val="000000">
                      <a:alpha val="43137"/>
                    </a:srgbClr>
                  </a:outerShdw>
                </a:effectLst>
              </a:rPr>
              <a:t>?</a:t>
            </a:r>
          </a:p>
        </p:txBody>
      </p:sp>
      <p:sp>
        <p:nvSpPr>
          <p:cNvPr id="131" name="Cloud 130">
            <a:extLst>
              <a:ext uri="{FF2B5EF4-FFF2-40B4-BE49-F238E27FC236}">
                <a16:creationId xmlns:a16="http://schemas.microsoft.com/office/drawing/2014/main" id="{A5B5251C-FB5F-4D09-927C-4AEAC7319BB2}"/>
              </a:ext>
            </a:extLst>
          </p:cNvPr>
          <p:cNvSpPr/>
          <p:nvPr/>
        </p:nvSpPr>
        <p:spPr>
          <a:xfrm>
            <a:off x="2752999" y="5216344"/>
            <a:ext cx="6539013" cy="127799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effectLst>
                  <a:outerShdw blurRad="38100" dist="38100" dir="2700000" algn="tl">
                    <a:srgbClr val="000000">
                      <a:alpha val="43137"/>
                    </a:srgbClr>
                  </a:outerShdw>
                </a:effectLst>
              </a:rPr>
              <a:t>b. </a:t>
            </a:r>
            <a:r>
              <a:rPr lang="en-US" sz="3200" dirty="0" err="1">
                <a:effectLst>
                  <a:outerShdw blurRad="38100" dist="38100" dir="2700000" algn="tl">
                    <a:srgbClr val="000000">
                      <a:alpha val="43137"/>
                    </a:srgbClr>
                  </a:outerShdw>
                </a:effectLst>
              </a:rPr>
              <a:t>Ngày</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đầu</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đi</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học</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của</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em</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có</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gì</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đáng</a:t>
            </a:r>
            <a:r>
              <a:rPr lang="en-US" sz="3200" dirty="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nhớ</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6414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130"/>
                                            </p:tgtEl>
                                            <p:attrNameLst>
                                              <p:attrName>style.visibility</p:attrName>
                                            </p:attrNameLst>
                                          </p:cBhvr>
                                          <p:to>
                                            <p:strVal val="visible"/>
                                          </p:to>
                                        </p:set>
                                        <p:anim calcmode="lin" valueType="num">
                                          <p:cBhvr>
                                            <p:cTn id="14" dur="1000" fill="hold"/>
                                            <p:tgtEl>
                                              <p:spTgt spid="130"/>
                                            </p:tgtEl>
                                            <p:attrNameLst>
                                              <p:attrName>ppt_w</p:attrName>
                                            </p:attrNameLst>
                                          </p:cBhvr>
                                          <p:tavLst>
                                            <p:tav tm="0">
                                              <p:val>
                                                <p:fltVal val="0"/>
                                              </p:val>
                                            </p:tav>
                                            <p:tav tm="100000">
                                              <p:val>
                                                <p:strVal val="#ppt_w"/>
                                              </p:val>
                                            </p:tav>
                                          </p:tavLst>
                                        </p:anim>
                                        <p:anim calcmode="lin" valueType="num">
                                          <p:cBhvr>
                                            <p:cTn id="15" dur="1000" fill="hold"/>
                                            <p:tgtEl>
                                              <p:spTgt spid="130"/>
                                            </p:tgtEl>
                                            <p:attrNameLst>
                                              <p:attrName>ppt_h</p:attrName>
                                            </p:attrNameLst>
                                          </p:cBhvr>
                                          <p:tavLst>
                                            <p:tav tm="0">
                                              <p:val>
                                                <p:fltVal val="0"/>
                                              </p:val>
                                            </p:tav>
                                            <p:tav tm="100000">
                                              <p:val>
                                                <p:strVal val="#ppt_h"/>
                                              </p:val>
                                            </p:tav>
                                          </p:tavLst>
                                        </p:anim>
                                        <p:anim calcmode="lin" valueType="num">
                                          <p:cBhvr>
                                            <p:cTn id="16" dur="1000" fill="hold"/>
                                            <p:tgtEl>
                                              <p:spTgt spid="13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1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500"/>
                                </p:stCondLst>
                                <p:childTnLst>
                                  <p:par>
                                    <p:cTn id="26" presetID="15" presetClass="entr" presetSubtype="0" fill="hold" nodeType="afterEffect">
                                      <p:stCondLst>
                                        <p:cond delay="0"/>
                                      </p:stCondLst>
                                      <p:childTnLst>
                                        <p:set>
                                          <p:cBhvr>
                                            <p:cTn id="27" dur="1" fill="hold">
                                              <p:stCondLst>
                                                <p:cond delay="0"/>
                                              </p:stCondLst>
                                            </p:cTn>
                                            <p:tgtEl>
                                              <p:spTgt spid="146"/>
                                            </p:tgtEl>
                                            <p:attrNameLst>
                                              <p:attrName>style.visibility</p:attrName>
                                            </p:attrNameLst>
                                          </p:cBhvr>
                                          <p:to>
                                            <p:strVal val="visible"/>
                                          </p:to>
                                        </p:set>
                                        <p:anim calcmode="lin" valueType="num">
                                          <p:cBhvr>
                                            <p:cTn id="28" dur="1000" fill="hold"/>
                                            <p:tgtEl>
                                              <p:spTgt spid="146"/>
                                            </p:tgtEl>
                                            <p:attrNameLst>
                                              <p:attrName>ppt_w</p:attrName>
                                            </p:attrNameLst>
                                          </p:cBhvr>
                                          <p:tavLst>
                                            <p:tav tm="0">
                                              <p:val>
                                                <p:fltVal val="0"/>
                                              </p:val>
                                            </p:tav>
                                            <p:tav tm="100000">
                                              <p:val>
                                                <p:strVal val="#ppt_w"/>
                                              </p:val>
                                            </p:tav>
                                          </p:tavLst>
                                        </p:anim>
                                        <p:anim calcmode="lin" valueType="num">
                                          <p:cBhvr>
                                            <p:cTn id="29" dur="1000" fill="hold"/>
                                            <p:tgtEl>
                                              <p:spTgt spid="146"/>
                                            </p:tgtEl>
                                            <p:attrNameLst>
                                              <p:attrName>ppt_h</p:attrName>
                                            </p:attrNameLst>
                                          </p:cBhvr>
                                          <p:tavLst>
                                            <p:tav tm="0">
                                              <p:val>
                                                <p:fltVal val="0"/>
                                              </p:val>
                                            </p:tav>
                                            <p:tav tm="100000">
                                              <p:val>
                                                <p:strVal val="#ppt_h"/>
                                              </p:val>
                                            </p:tav>
                                          </p:tavLst>
                                        </p:anim>
                                        <p:anim calcmode="lin" valueType="num">
                                          <p:cBhvr>
                                            <p:cTn id="30" dur="1000" fill="hold"/>
                                            <p:tgtEl>
                                              <p:spTgt spid="14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 presetClass="entr" presetSubtype="6" fill="hold" nodeType="afterEffect" p14:presetBounceEnd="80000">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14:bounceEnd="80000">
                                          <p:cBhvr additive="base">
                                            <p:cTn id="35" dur="500" fill="hold"/>
                                            <p:tgtEl>
                                              <p:spTgt spid="116"/>
                                            </p:tgtEl>
                                            <p:attrNameLst>
                                              <p:attrName>ppt_x</p:attrName>
                                            </p:attrNameLst>
                                          </p:cBhvr>
                                          <p:tavLst>
                                            <p:tav tm="0">
                                              <p:val>
                                                <p:strVal val="1+#ppt_w/2"/>
                                              </p:val>
                                            </p:tav>
                                            <p:tav tm="100000">
                                              <p:val>
                                                <p:strVal val="#ppt_x"/>
                                              </p:val>
                                            </p:tav>
                                          </p:tavLst>
                                        </p:anim>
                                        <p:anim calcmode="lin" valueType="num" p14:bounceEnd="80000">
                                          <p:cBhvr additive="base">
                                            <p:cTn id="3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 calcmode="lin" valueType="num">
                                          <p:cBhvr>
                                            <p:cTn id="43" dur="500" fill="hold"/>
                                            <p:tgtEl>
                                              <p:spTgt spid="66"/>
                                            </p:tgtEl>
                                            <p:attrNameLst>
                                              <p:attrName>style.rotation</p:attrName>
                                            </p:attrNameLst>
                                          </p:cBhvr>
                                          <p:tavLst>
                                            <p:tav tm="0">
                                              <p:val>
                                                <p:fltVal val="360"/>
                                              </p:val>
                                            </p:tav>
                                            <p:tav tm="100000">
                                              <p:val>
                                                <p:fltVal val="0"/>
                                              </p:val>
                                            </p:tav>
                                          </p:tavLst>
                                        </p:anim>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down)">
                                          <p:cBhvr>
                                            <p:cTn id="5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130"/>
                                            </p:tgtEl>
                                            <p:attrNameLst>
                                              <p:attrName>style.visibility</p:attrName>
                                            </p:attrNameLst>
                                          </p:cBhvr>
                                          <p:to>
                                            <p:strVal val="visible"/>
                                          </p:to>
                                        </p:set>
                                        <p:anim calcmode="lin" valueType="num">
                                          <p:cBhvr>
                                            <p:cTn id="14" dur="1000" fill="hold"/>
                                            <p:tgtEl>
                                              <p:spTgt spid="130"/>
                                            </p:tgtEl>
                                            <p:attrNameLst>
                                              <p:attrName>ppt_w</p:attrName>
                                            </p:attrNameLst>
                                          </p:cBhvr>
                                          <p:tavLst>
                                            <p:tav tm="0">
                                              <p:val>
                                                <p:fltVal val="0"/>
                                              </p:val>
                                            </p:tav>
                                            <p:tav tm="100000">
                                              <p:val>
                                                <p:strVal val="#ppt_w"/>
                                              </p:val>
                                            </p:tav>
                                          </p:tavLst>
                                        </p:anim>
                                        <p:anim calcmode="lin" valueType="num">
                                          <p:cBhvr>
                                            <p:cTn id="15" dur="1000" fill="hold"/>
                                            <p:tgtEl>
                                              <p:spTgt spid="130"/>
                                            </p:tgtEl>
                                            <p:attrNameLst>
                                              <p:attrName>ppt_h</p:attrName>
                                            </p:attrNameLst>
                                          </p:cBhvr>
                                          <p:tavLst>
                                            <p:tav tm="0">
                                              <p:val>
                                                <p:fltVal val="0"/>
                                              </p:val>
                                            </p:tav>
                                            <p:tav tm="100000">
                                              <p:val>
                                                <p:strVal val="#ppt_h"/>
                                              </p:val>
                                            </p:tav>
                                          </p:tavLst>
                                        </p:anim>
                                        <p:anim calcmode="lin" valueType="num">
                                          <p:cBhvr>
                                            <p:cTn id="16" dur="1000" fill="hold"/>
                                            <p:tgtEl>
                                              <p:spTgt spid="13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1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500"/>
                                </p:stCondLst>
                                <p:childTnLst>
                                  <p:par>
                                    <p:cTn id="26" presetID="15" presetClass="entr" presetSubtype="0" fill="hold" nodeType="afterEffect">
                                      <p:stCondLst>
                                        <p:cond delay="0"/>
                                      </p:stCondLst>
                                      <p:childTnLst>
                                        <p:set>
                                          <p:cBhvr>
                                            <p:cTn id="27" dur="1" fill="hold">
                                              <p:stCondLst>
                                                <p:cond delay="0"/>
                                              </p:stCondLst>
                                            </p:cTn>
                                            <p:tgtEl>
                                              <p:spTgt spid="146"/>
                                            </p:tgtEl>
                                            <p:attrNameLst>
                                              <p:attrName>style.visibility</p:attrName>
                                            </p:attrNameLst>
                                          </p:cBhvr>
                                          <p:to>
                                            <p:strVal val="visible"/>
                                          </p:to>
                                        </p:set>
                                        <p:anim calcmode="lin" valueType="num">
                                          <p:cBhvr>
                                            <p:cTn id="28" dur="1000" fill="hold"/>
                                            <p:tgtEl>
                                              <p:spTgt spid="146"/>
                                            </p:tgtEl>
                                            <p:attrNameLst>
                                              <p:attrName>ppt_w</p:attrName>
                                            </p:attrNameLst>
                                          </p:cBhvr>
                                          <p:tavLst>
                                            <p:tav tm="0">
                                              <p:val>
                                                <p:fltVal val="0"/>
                                              </p:val>
                                            </p:tav>
                                            <p:tav tm="100000">
                                              <p:val>
                                                <p:strVal val="#ppt_w"/>
                                              </p:val>
                                            </p:tav>
                                          </p:tavLst>
                                        </p:anim>
                                        <p:anim calcmode="lin" valueType="num">
                                          <p:cBhvr>
                                            <p:cTn id="29" dur="1000" fill="hold"/>
                                            <p:tgtEl>
                                              <p:spTgt spid="146"/>
                                            </p:tgtEl>
                                            <p:attrNameLst>
                                              <p:attrName>ppt_h</p:attrName>
                                            </p:attrNameLst>
                                          </p:cBhvr>
                                          <p:tavLst>
                                            <p:tav tm="0">
                                              <p:val>
                                                <p:fltVal val="0"/>
                                              </p:val>
                                            </p:tav>
                                            <p:tav tm="100000">
                                              <p:val>
                                                <p:strVal val="#ppt_h"/>
                                              </p:val>
                                            </p:tav>
                                          </p:tavLst>
                                        </p:anim>
                                        <p:anim calcmode="lin" valueType="num">
                                          <p:cBhvr>
                                            <p:cTn id="30" dur="1000" fill="hold"/>
                                            <p:tgtEl>
                                              <p:spTgt spid="14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 presetClass="entr" presetSubtype="6" fill="hold" nodeType="afterEffect">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500" fill="hold"/>
                                            <p:tgtEl>
                                              <p:spTgt spid="116"/>
                                            </p:tgtEl>
                                            <p:attrNameLst>
                                              <p:attrName>ppt_x</p:attrName>
                                            </p:attrNameLst>
                                          </p:cBhvr>
                                          <p:tavLst>
                                            <p:tav tm="0">
                                              <p:val>
                                                <p:strVal val="1+#ppt_w/2"/>
                                              </p:val>
                                            </p:tav>
                                            <p:tav tm="100000">
                                              <p:val>
                                                <p:strVal val="#ppt_x"/>
                                              </p:val>
                                            </p:tav>
                                          </p:tavLst>
                                        </p:anim>
                                        <p:anim calcmode="lin" valueType="num">
                                          <p:cBhvr additive="base">
                                            <p:cTn id="3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 calcmode="lin" valueType="num">
                                          <p:cBhvr>
                                            <p:cTn id="43" dur="500" fill="hold"/>
                                            <p:tgtEl>
                                              <p:spTgt spid="66"/>
                                            </p:tgtEl>
                                            <p:attrNameLst>
                                              <p:attrName>style.rotation</p:attrName>
                                            </p:attrNameLst>
                                          </p:cBhvr>
                                          <p:tavLst>
                                            <p:tav tm="0">
                                              <p:val>
                                                <p:fltVal val="360"/>
                                              </p:val>
                                            </p:tav>
                                            <p:tav tm="100000">
                                              <p:val>
                                                <p:fltVal val="0"/>
                                              </p:val>
                                            </p:tav>
                                          </p:tavLst>
                                        </p:anim>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down)">
                                          <p:cBhvr>
                                            <p:cTn id="5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a:extLst>
              <a:ext uri="{FF2B5EF4-FFF2-40B4-BE49-F238E27FC236}">
                <a16:creationId xmlns:a16="http://schemas.microsoft.com/office/drawing/2014/main" id="{72731CE1-80C5-45E5-975E-6BA0E8FC54DC}"/>
              </a:ext>
            </a:extLst>
          </p:cNvPr>
          <p:cNvGrpSpPr/>
          <p:nvPr/>
        </p:nvGrpSpPr>
        <p:grpSpPr>
          <a:xfrm>
            <a:off x="0" y="0"/>
            <a:ext cx="12192000" cy="6950242"/>
            <a:chOff x="0" y="0"/>
            <a:chExt cx="12192000" cy="6950242"/>
          </a:xfrm>
        </p:grpSpPr>
        <p:sp>
          <p:nvSpPr>
            <p:cNvPr id="54" name="矩形 53">
              <a:extLst>
                <a:ext uri="{FF2B5EF4-FFF2-40B4-BE49-F238E27FC236}">
                  <a16:creationId xmlns:a16="http://schemas.microsoft.com/office/drawing/2014/main" id="{88BE250D-85DC-4ADE-8298-EF6C935C066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2" name="组合 81">
              <a:extLst>
                <a:ext uri="{FF2B5EF4-FFF2-40B4-BE49-F238E27FC236}">
                  <a16:creationId xmlns:a16="http://schemas.microsoft.com/office/drawing/2014/main" id="{0495E4FC-B07F-4FBC-B355-356DB953CB76}"/>
                </a:ext>
              </a:extLst>
            </p:cNvPr>
            <p:cNvGrpSpPr/>
            <p:nvPr/>
          </p:nvGrpSpPr>
          <p:grpSpPr>
            <a:xfrm flipV="1">
              <a:off x="0" y="10751"/>
              <a:ext cx="12191999" cy="2326243"/>
              <a:chOff x="1" y="4546271"/>
              <a:chExt cx="12191999" cy="2326243"/>
            </a:xfrm>
          </p:grpSpPr>
          <p:sp>
            <p:nvSpPr>
              <p:cNvPr id="83" name="任意多边形 34">
                <a:extLst>
                  <a:ext uri="{FF2B5EF4-FFF2-40B4-BE49-F238E27FC236}">
                    <a16:creationId xmlns:a16="http://schemas.microsoft.com/office/drawing/2014/main" id="{29F67A1E-9B00-47AD-98CB-E9C2412334D8}"/>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任意多边形 35">
                <a:extLst>
                  <a:ext uri="{FF2B5EF4-FFF2-40B4-BE49-F238E27FC236}">
                    <a16:creationId xmlns:a16="http://schemas.microsoft.com/office/drawing/2014/main" id="{4853B45C-A631-4722-899E-3D0CEFB2FB8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pic>
        <p:nvPicPr>
          <p:cNvPr id="2" name="Picture 1" descr="A picture containing shape&#10;&#10;Description automatically generated">
            <a:extLst>
              <a:ext uri="{FF2B5EF4-FFF2-40B4-BE49-F238E27FC236}">
                <a16:creationId xmlns:a16="http://schemas.microsoft.com/office/drawing/2014/main" id="{91736534-8251-14E7-C66C-DD8DCE6CD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000" y="1263756"/>
            <a:ext cx="2520000" cy="2520000"/>
          </a:xfrm>
          <a:prstGeom prst="rect">
            <a:avLst/>
          </a:prstGeom>
          <a:effectLst>
            <a:outerShdw blurRad="50800" dist="38100" dir="5400000" algn="t" rotWithShape="0">
              <a:prstClr val="black">
                <a:alpha val="40000"/>
              </a:prstClr>
            </a:outerShdw>
          </a:effectLst>
        </p:spPr>
      </p:pic>
      <p:cxnSp>
        <p:nvCxnSpPr>
          <p:cNvPr id="3" name="Connector: Curved 2">
            <a:extLst>
              <a:ext uri="{FF2B5EF4-FFF2-40B4-BE49-F238E27FC236}">
                <a16:creationId xmlns:a16="http://schemas.microsoft.com/office/drawing/2014/main" id="{95098797-A8B1-05F1-246E-B3CB2E8986BE}"/>
              </a:ext>
            </a:extLst>
          </p:cNvPr>
          <p:cNvCxnSpPr>
            <a:cxnSpLocks/>
            <a:stCxn id="2" idx="1"/>
            <a:endCxn id="5" idx="3"/>
          </p:cNvCxnSpPr>
          <p:nvPr/>
        </p:nvCxnSpPr>
        <p:spPr>
          <a:xfrm rot="10800000" flipV="1">
            <a:off x="3517610" y="2523756"/>
            <a:ext cx="1318390" cy="531000"/>
          </a:xfrm>
          <a:prstGeom prst="curvedConnector3">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or: Curved 3">
            <a:extLst>
              <a:ext uri="{FF2B5EF4-FFF2-40B4-BE49-F238E27FC236}">
                <a16:creationId xmlns:a16="http://schemas.microsoft.com/office/drawing/2014/main" id="{056AC655-D01F-BBAE-ACA9-6420C958C4F9}"/>
              </a:ext>
            </a:extLst>
          </p:cNvPr>
          <p:cNvCxnSpPr>
            <a:cxnSpLocks/>
            <a:stCxn id="2" idx="3"/>
            <a:endCxn id="7" idx="1"/>
          </p:cNvCxnSpPr>
          <p:nvPr/>
        </p:nvCxnSpPr>
        <p:spPr>
          <a:xfrm>
            <a:off x="7356000" y="2523756"/>
            <a:ext cx="1321167" cy="531000"/>
          </a:xfrm>
          <a:prstGeom prst="curvedConnector3">
            <a:avLst>
              <a:gd name="adj1" fmla="val 50000"/>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E79A21C-77F0-E881-A1B9-6C76778B7064}"/>
              </a:ext>
            </a:extLst>
          </p:cNvPr>
          <p:cNvPicPr>
            <a:picLocks noChangeAspect="1"/>
          </p:cNvPicPr>
          <p:nvPr/>
        </p:nvPicPr>
        <p:blipFill>
          <a:blip r:embed="rId5"/>
          <a:stretch>
            <a:fillRect/>
          </a:stretch>
        </p:blipFill>
        <p:spPr>
          <a:xfrm>
            <a:off x="895167" y="1740756"/>
            <a:ext cx="2622443" cy="2628000"/>
          </a:xfrm>
          <a:prstGeom prst="rect">
            <a:avLst/>
          </a:prstGeom>
        </p:spPr>
      </p:pic>
      <p:pic>
        <p:nvPicPr>
          <p:cNvPr id="6" name="Picture 5">
            <a:extLst>
              <a:ext uri="{FF2B5EF4-FFF2-40B4-BE49-F238E27FC236}">
                <a16:creationId xmlns:a16="http://schemas.microsoft.com/office/drawing/2014/main" id="{57E59B0B-17DD-0CAC-058A-2DF4E10EABD1}"/>
              </a:ext>
            </a:extLst>
          </p:cNvPr>
          <p:cNvPicPr>
            <a:picLocks noChangeAspect="1"/>
          </p:cNvPicPr>
          <p:nvPr/>
        </p:nvPicPr>
        <p:blipFill>
          <a:blip r:embed="rId6"/>
          <a:stretch>
            <a:fillRect/>
          </a:stretch>
        </p:blipFill>
        <p:spPr>
          <a:xfrm>
            <a:off x="4782000" y="4149000"/>
            <a:ext cx="2628000" cy="2628000"/>
          </a:xfrm>
          <a:prstGeom prst="rect">
            <a:avLst/>
          </a:prstGeom>
        </p:spPr>
      </p:pic>
      <p:pic>
        <p:nvPicPr>
          <p:cNvPr id="7" name="Picture 6">
            <a:extLst>
              <a:ext uri="{FF2B5EF4-FFF2-40B4-BE49-F238E27FC236}">
                <a16:creationId xmlns:a16="http://schemas.microsoft.com/office/drawing/2014/main" id="{CF3BA345-5C2D-1EC9-F5D7-6BE13BDA7DC9}"/>
              </a:ext>
            </a:extLst>
          </p:cNvPr>
          <p:cNvPicPr>
            <a:picLocks noChangeAspect="1"/>
          </p:cNvPicPr>
          <p:nvPr/>
        </p:nvPicPr>
        <p:blipFill>
          <a:blip r:embed="rId7"/>
          <a:stretch>
            <a:fillRect/>
          </a:stretch>
        </p:blipFill>
        <p:spPr>
          <a:xfrm>
            <a:off x="8677167" y="1740756"/>
            <a:ext cx="2622443" cy="2628000"/>
          </a:xfrm>
          <a:prstGeom prst="rect">
            <a:avLst/>
          </a:prstGeom>
        </p:spPr>
      </p:pic>
      <p:cxnSp>
        <p:nvCxnSpPr>
          <p:cNvPr id="8" name="Straight Arrow Connector 7">
            <a:extLst>
              <a:ext uri="{FF2B5EF4-FFF2-40B4-BE49-F238E27FC236}">
                <a16:creationId xmlns:a16="http://schemas.microsoft.com/office/drawing/2014/main" id="{997A8713-AAFE-08B5-59B5-8006246FF64D}"/>
              </a:ext>
            </a:extLst>
          </p:cNvPr>
          <p:cNvCxnSpPr>
            <a:stCxn id="2" idx="2"/>
            <a:endCxn id="6" idx="0"/>
          </p:cNvCxnSpPr>
          <p:nvPr/>
        </p:nvCxnSpPr>
        <p:spPr>
          <a:xfrm>
            <a:off x="6096000" y="3783756"/>
            <a:ext cx="0" cy="36524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5982BBA-2563-3A24-5DAB-08842BE49DAA}"/>
              </a:ext>
            </a:extLst>
          </p:cNvPr>
          <p:cNvPicPr>
            <a:picLocks noChangeAspect="1"/>
          </p:cNvPicPr>
          <p:nvPr/>
        </p:nvPicPr>
        <p:blipFill>
          <a:blip r:embed="rId8"/>
          <a:stretch>
            <a:fillRect/>
          </a:stretch>
        </p:blipFill>
        <p:spPr>
          <a:xfrm>
            <a:off x="-256572" y="-72961"/>
            <a:ext cx="5432007" cy="3627434"/>
          </a:xfrm>
          <a:prstGeom prst="rect">
            <a:avLst/>
          </a:prstGeom>
        </p:spPr>
      </p:pic>
    </p:spTree>
    <p:extLst>
      <p:ext uri="{BB962C8B-B14F-4D97-AF65-F5344CB8AC3E}">
        <p14:creationId xmlns:p14="http://schemas.microsoft.com/office/powerpoint/2010/main" val="408808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randombar(horizontal)">
                                      <p:cBhvr>
                                        <p:cTn id="7" dur="500"/>
                                        <p:tgtEl>
                                          <p:spTgt spid="10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childTnLst>
                          </p:cTn>
                        </p:par>
                        <p:par>
                          <p:cTn id="18" fill="hold">
                            <p:stCondLst>
                              <p:cond delay="500"/>
                            </p:stCondLst>
                            <p:childTnLst>
                              <p:par>
                                <p:cTn id="19" presetID="21"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Trò-chơi-chíu.wav"/>
                                        </p:tgtEl>
                                      </p:cMediaNode>
                                    </p:audio>
                                  </p:subTnLst>
                                </p:cTn>
                              </p:par>
                            </p:childTnLst>
                          </p:cTn>
                        </p:par>
                        <p:par>
                          <p:cTn id="27" fill="hold">
                            <p:stCondLst>
                              <p:cond delay="500"/>
                            </p:stCondLst>
                            <p:childTnLst>
                              <p:par>
                                <p:cTn id="28" presetID="21"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3" name="Trò-chơi-chíu.wav"/>
                                        </p:tgtEl>
                                      </p:cMediaNode>
                                    </p:audio>
                                  </p:subTnLst>
                                </p:cTn>
                              </p:par>
                            </p:childTnLst>
                          </p:cTn>
                        </p:par>
                        <p:par>
                          <p:cTn id="36" fill="hold">
                            <p:stCondLst>
                              <p:cond delay="500"/>
                            </p:stCondLst>
                            <p:childTnLst>
                              <p:par>
                                <p:cTn id="37" presetID="21" presetClass="entr" presetSubtype="1"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7A5E76D0-D8E9-40A0-AE35-807011659964}"/>
              </a:ext>
            </a:extLst>
          </p:cNvPr>
          <p:cNvGrpSpPr/>
          <p:nvPr/>
        </p:nvGrpSpPr>
        <p:grpSpPr>
          <a:xfrm>
            <a:off x="0" y="0"/>
            <a:ext cx="12192000" cy="6950242"/>
            <a:chOff x="0" y="0"/>
            <a:chExt cx="12192000" cy="6950242"/>
          </a:xfrm>
          <a:solidFill>
            <a:schemeClr val="accent4">
              <a:lumMod val="20000"/>
              <a:lumOff val="80000"/>
            </a:schemeClr>
          </a:solidFill>
        </p:grpSpPr>
        <p:sp>
          <p:nvSpPr>
            <p:cNvPr id="3" name="矩形 11">
              <a:extLst>
                <a:ext uri="{FF2B5EF4-FFF2-40B4-BE49-F238E27FC236}">
                  <a16:creationId xmlns:a16="http://schemas.microsoft.com/office/drawing/2014/main" id="{1F5D4DFE-37B5-4E05-BBEE-15FD79C64483}"/>
                </a:ext>
              </a:extLst>
            </p:cNvPr>
            <p:cNvSpPr/>
            <p:nvPr/>
          </p:nvSpPr>
          <p:spPr>
            <a:xfrm>
              <a:off x="0" y="0"/>
              <a:ext cx="12192000" cy="6950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12">
              <a:extLst>
                <a:ext uri="{FF2B5EF4-FFF2-40B4-BE49-F238E27FC236}">
                  <a16:creationId xmlns:a16="http://schemas.microsoft.com/office/drawing/2014/main" id="{6B1BA04E-CF74-4581-A720-956AA06A9E83}"/>
                </a:ext>
              </a:extLst>
            </p:cNvPr>
            <p:cNvGrpSpPr/>
            <p:nvPr/>
          </p:nvGrpSpPr>
          <p:grpSpPr>
            <a:xfrm flipV="1">
              <a:off x="0" y="10751"/>
              <a:ext cx="12191999" cy="2326243"/>
              <a:chOff x="1" y="4546271"/>
              <a:chExt cx="12191999" cy="2326243"/>
            </a:xfrm>
            <a:grpFill/>
          </p:grpSpPr>
          <p:sp>
            <p:nvSpPr>
              <p:cNvPr id="5" name="任意多边形 34">
                <a:extLst>
                  <a:ext uri="{FF2B5EF4-FFF2-40B4-BE49-F238E27FC236}">
                    <a16:creationId xmlns:a16="http://schemas.microsoft.com/office/drawing/2014/main" id="{A2668482-F2F1-4B03-B8A5-E75F2437DDAA}"/>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35">
                <a:extLst>
                  <a:ext uri="{FF2B5EF4-FFF2-40B4-BE49-F238E27FC236}">
                    <a16:creationId xmlns:a16="http://schemas.microsoft.com/office/drawing/2014/main" id="{72D36278-C44B-43B8-AB5F-5E2508B1057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pic>
        <p:nvPicPr>
          <p:cNvPr id="13" name="Picture 12">
            <a:extLst>
              <a:ext uri="{FF2B5EF4-FFF2-40B4-BE49-F238E27FC236}">
                <a16:creationId xmlns:a16="http://schemas.microsoft.com/office/drawing/2014/main" id="{BB9C27DD-8475-F9FE-6B91-B884AC9B3825}"/>
              </a:ext>
            </a:extLst>
          </p:cNvPr>
          <p:cNvPicPr>
            <a:picLocks noChangeAspect="1"/>
          </p:cNvPicPr>
          <p:nvPr/>
        </p:nvPicPr>
        <p:blipFill>
          <a:blip r:embed="rId2"/>
          <a:stretch>
            <a:fillRect/>
          </a:stretch>
        </p:blipFill>
        <p:spPr>
          <a:xfrm>
            <a:off x="7870004" y="4882623"/>
            <a:ext cx="4321996" cy="2067042"/>
          </a:xfrm>
          <a:prstGeom prst="rect">
            <a:avLst/>
          </a:prstGeom>
        </p:spPr>
      </p:pic>
      <p:sp>
        <p:nvSpPr>
          <p:cNvPr id="14" name="TextBox 13">
            <a:extLst>
              <a:ext uri="{FF2B5EF4-FFF2-40B4-BE49-F238E27FC236}">
                <a16:creationId xmlns:a16="http://schemas.microsoft.com/office/drawing/2014/main" id="{75B97753-47D7-985B-2495-105CFC04B890}"/>
              </a:ext>
            </a:extLst>
          </p:cNvPr>
          <p:cNvSpPr txBox="1"/>
          <p:nvPr/>
        </p:nvSpPr>
        <p:spPr>
          <a:xfrm>
            <a:off x="380144" y="142702"/>
            <a:ext cx="11527603" cy="5693866"/>
          </a:xfrm>
          <a:prstGeom prst="rect">
            <a:avLst/>
          </a:prstGeom>
          <a:noFill/>
        </p:spPr>
        <p:txBody>
          <a:bodyPr wrap="square" rtlCol="0">
            <a:spAutoFit/>
          </a:bodyPr>
          <a:lstStyle/>
          <a:p>
            <a:pPr indent="457200" algn="ctr"/>
            <a:r>
              <a:rPr lang="vi-VN" sz="4400" b="1" dirty="0">
                <a:solidFill>
                  <a:srgbClr val="FF0000"/>
                </a:solidFill>
              </a:rPr>
              <a:t>Tôi đi học</a:t>
            </a:r>
          </a:p>
          <a:p>
            <a:pPr indent="457200" algn="ctr"/>
            <a:r>
              <a:rPr lang="vi-VN" sz="3200" b="1" dirty="0">
                <a:solidFill>
                  <a:srgbClr val="FF0000"/>
                </a:solidFill>
              </a:rPr>
              <a:t>(Trích)</a:t>
            </a:r>
          </a:p>
          <a:p>
            <a:pPr indent="457200" algn="just"/>
            <a:r>
              <a:rPr lang="vi-VN" sz="3200" b="1" dirty="0">
                <a:solidFill>
                  <a:srgbClr val="7030A0"/>
                </a:solidFill>
              </a:rPr>
              <a:t>Hằng năm cứ vào cuối thu, lá ngoài đường rụng nhiều và trên không có những đám mây bàng bạc, lòng tôi lại nao nức những kỉ niệm mơn man của buổi tựu trường.</a:t>
            </a:r>
          </a:p>
          <a:p>
            <a:pPr indent="457200" algn="just"/>
            <a:r>
              <a:rPr lang="vi-VN" sz="3200" b="1" dirty="0">
                <a:solidFill>
                  <a:srgbClr val="7030A0"/>
                </a:solidFill>
              </a:rPr>
              <a:t>Buổi mai hôm ấy, một buổi mai đầy sương thu và gió lạnh. Mẹ tôi âu yếm nắm tay tôi dẫn đi trên con đường làng dài và hẹp. Con đường này, tôi đã quen đi lại lắm lần, nhưng lần này tôi tự nhiên thấy lạ. Cảnh vật chung quanh tôi đều thay đổi, vì chính lòng tôi đang có sự thay đổi lớn: hôm nay tôi đi học.</a:t>
            </a:r>
          </a:p>
          <a:p>
            <a:pPr indent="457200" algn="r"/>
            <a:r>
              <a:rPr lang="vi-VN" sz="3200" b="1" dirty="0">
                <a:solidFill>
                  <a:srgbClr val="7030A0"/>
                </a:solidFill>
              </a:rPr>
              <a:t>(Thanh Tịnh)</a:t>
            </a:r>
            <a:endParaRPr lang="en-US" sz="3200" i="1" dirty="0">
              <a:solidFill>
                <a:srgbClr val="7030A0"/>
              </a:solidFill>
            </a:endParaRPr>
          </a:p>
        </p:txBody>
      </p:sp>
      <p:sp>
        <p:nvSpPr>
          <p:cNvPr id="15" name="TextBox 14">
            <a:extLst>
              <a:ext uri="{FF2B5EF4-FFF2-40B4-BE49-F238E27FC236}">
                <a16:creationId xmlns:a16="http://schemas.microsoft.com/office/drawing/2014/main" id="{0B33B3D7-AF64-52B0-694E-70D479FB7883}"/>
              </a:ext>
            </a:extLst>
          </p:cNvPr>
          <p:cNvSpPr txBox="1"/>
          <p:nvPr/>
        </p:nvSpPr>
        <p:spPr>
          <a:xfrm>
            <a:off x="1446903" y="3239277"/>
            <a:ext cx="112407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mj-lt"/>
              </a:rPr>
              <a:t>yêm</a:t>
            </a:r>
            <a:endParaRPr kumimoji="0" lang="en-US" sz="3200" b="0" i="0" u="none" strike="noStrike" kern="120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1943470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F9A9141-CA35-467F-AC00-84671A7045F8}"/>
              </a:ext>
            </a:extLst>
          </p:cNvPr>
          <p:cNvGrpSpPr/>
          <p:nvPr/>
        </p:nvGrpSpPr>
        <p:grpSpPr>
          <a:xfrm>
            <a:off x="0" y="0"/>
            <a:ext cx="12192000" cy="6950242"/>
            <a:chOff x="0" y="0"/>
            <a:chExt cx="12192000" cy="6950242"/>
          </a:xfrm>
        </p:grpSpPr>
        <p:sp>
          <p:nvSpPr>
            <p:cNvPr id="12" name="矩形 11">
              <a:extLst>
                <a:ext uri="{FF2B5EF4-FFF2-40B4-BE49-F238E27FC236}">
                  <a16:creationId xmlns:a16="http://schemas.microsoft.com/office/drawing/2014/main" id="{DE5D953D-5B5D-46A7-8AEF-DDD6938442CE}"/>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grpSp>
          <p:nvGrpSpPr>
            <p:cNvPr id="13" name="组合 12">
              <a:extLst>
                <a:ext uri="{FF2B5EF4-FFF2-40B4-BE49-F238E27FC236}">
                  <a16:creationId xmlns:a16="http://schemas.microsoft.com/office/drawing/2014/main" id="{F5B9EAE4-C7FF-434D-8675-F2FCC2232E33}"/>
                </a:ext>
              </a:extLst>
            </p:cNvPr>
            <p:cNvGrpSpPr/>
            <p:nvPr/>
          </p:nvGrpSpPr>
          <p:grpSpPr>
            <a:xfrm flipV="1">
              <a:off x="0" y="10751"/>
              <a:ext cx="12191999" cy="2326243"/>
              <a:chOff x="1" y="4546271"/>
              <a:chExt cx="12191999" cy="2326243"/>
            </a:xfrm>
          </p:grpSpPr>
          <p:sp>
            <p:nvSpPr>
              <p:cNvPr id="14" name="任意多边形 34">
                <a:extLst>
                  <a:ext uri="{FF2B5EF4-FFF2-40B4-BE49-F238E27FC236}">
                    <a16:creationId xmlns:a16="http://schemas.microsoft.com/office/drawing/2014/main" id="{32F128E9-6EDE-42F5-912B-BDB77BDCC5B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cs typeface="+mn-ea"/>
                  <a:sym typeface="+mn-lt"/>
                </a:endParaRPr>
              </a:p>
            </p:txBody>
          </p:sp>
          <p:sp>
            <p:nvSpPr>
              <p:cNvPr id="15" name="任意多边形 35">
                <a:extLst>
                  <a:ext uri="{FF2B5EF4-FFF2-40B4-BE49-F238E27FC236}">
                    <a16:creationId xmlns:a16="http://schemas.microsoft.com/office/drawing/2014/main" id="{6C8C3C0D-A4A0-4E7A-BF3F-4450B5570B8F}"/>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grpSp>
      </p:grpSp>
      <p:pic>
        <p:nvPicPr>
          <p:cNvPr id="4" name="图形 3">
            <a:extLst>
              <a:ext uri="{FF2B5EF4-FFF2-40B4-BE49-F238E27FC236}">
                <a16:creationId xmlns:a16="http://schemas.microsoft.com/office/drawing/2014/main" id="{573FCFEA-B9D4-4146-8025-DD4F91B92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969" y="2483341"/>
            <a:ext cx="2809875" cy="3419475"/>
          </a:xfrm>
          <a:prstGeom prst="rect">
            <a:avLst/>
          </a:prstGeom>
        </p:spPr>
      </p:pic>
      <p:pic>
        <p:nvPicPr>
          <p:cNvPr id="6" name="Picture 3" descr="contents.png">
            <a:extLst>
              <a:ext uri="{FF2B5EF4-FFF2-40B4-BE49-F238E27FC236}">
                <a16:creationId xmlns:a16="http://schemas.microsoft.com/office/drawing/2014/main" id="{1B68E0AA-9A85-4023-9E72-B74744DF41CF}"/>
              </a:ext>
            </a:extLst>
          </p:cNvPr>
          <p:cNvPicPr>
            <a:picLocks noChangeAspect="1"/>
          </p:cNvPicPr>
          <p:nvPr/>
        </p:nvPicPr>
        <p:blipFill rotWithShape="1">
          <a:blip r:embed="rId5" cstate="print"/>
          <a:srcRect l="16649"/>
          <a:stretch/>
        </p:blipFill>
        <p:spPr>
          <a:xfrm>
            <a:off x="4376791" y="2148789"/>
            <a:ext cx="5511624" cy="4067076"/>
          </a:xfrm>
          <a:prstGeom prst="rect">
            <a:avLst/>
          </a:prstGeom>
        </p:spPr>
      </p:pic>
      <p:sp>
        <p:nvSpPr>
          <p:cNvPr id="2" name="TextBox 1">
            <a:extLst>
              <a:ext uri="{FF2B5EF4-FFF2-40B4-BE49-F238E27FC236}">
                <a16:creationId xmlns:a16="http://schemas.microsoft.com/office/drawing/2014/main" id="{8175E6A4-32C2-450D-AE81-053D140BEF41}"/>
              </a:ext>
            </a:extLst>
          </p:cNvPr>
          <p:cNvSpPr txBox="1"/>
          <p:nvPr/>
        </p:nvSpPr>
        <p:spPr>
          <a:xfrm>
            <a:off x="6443472" y="2449854"/>
            <a:ext cx="1844743" cy="769441"/>
          </a:xfrm>
          <a:prstGeom prst="rect">
            <a:avLst/>
          </a:prstGeom>
          <a:noFill/>
        </p:spPr>
        <p:txBody>
          <a:bodyPr wrap="square" rtlCol="0">
            <a:spAutoFit/>
          </a:bodyPr>
          <a:lstStyle/>
          <a:p>
            <a:r>
              <a:rPr lang="en-US" sz="4400" b="1" dirty="0" err="1">
                <a:solidFill>
                  <a:srgbClr val="FF0000"/>
                </a:solidFill>
                <a:effectLst>
                  <a:outerShdw blurRad="38100" dist="38100" dir="2700000" algn="tl">
                    <a:srgbClr val="000000">
                      <a:alpha val="43137"/>
                    </a:srgbClr>
                  </a:outerShdw>
                </a:effectLst>
              </a:rPr>
              <a:t>Từ</a:t>
            </a:r>
            <a:r>
              <a:rPr lang="en-US" sz="4400" b="1" dirty="0">
                <a:solidFill>
                  <a:srgbClr val="FF0000"/>
                </a:solidFill>
                <a:effectLst>
                  <a:outerShdw blurRad="38100" dist="38100" dir="2700000" algn="tl">
                    <a:srgbClr val="000000">
                      <a:alpha val="43137"/>
                    </a:srgbClr>
                  </a:outerShdw>
                </a:effectLst>
              </a:rPr>
              <a:t> </a:t>
            </a:r>
            <a:r>
              <a:rPr lang="en-US" sz="4400" b="1" dirty="0" err="1">
                <a:solidFill>
                  <a:srgbClr val="FF0000"/>
                </a:solidFill>
                <a:effectLst>
                  <a:outerShdw blurRad="38100" dist="38100" dir="2700000" algn="tl">
                    <a:srgbClr val="000000">
                      <a:alpha val="43137"/>
                    </a:srgbClr>
                  </a:outerShdw>
                </a:effectLst>
              </a:rPr>
              <a:t>khó</a:t>
            </a:r>
            <a:endParaRPr lang="en-US" sz="4400" b="1" dirty="0">
              <a:solidFill>
                <a:srgbClr val="FF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ABDDCB9-04DF-48E6-9564-F0CAD24844B4}"/>
              </a:ext>
            </a:extLst>
          </p:cNvPr>
          <p:cNvSpPr txBox="1"/>
          <p:nvPr/>
        </p:nvSpPr>
        <p:spPr>
          <a:xfrm>
            <a:off x="6100027" y="3157605"/>
            <a:ext cx="3727938" cy="2800767"/>
          </a:xfrm>
          <a:prstGeom prst="rect">
            <a:avLst/>
          </a:prstGeom>
          <a:noFill/>
        </p:spPr>
        <p:txBody>
          <a:bodyPr wrap="square" rtlCol="0">
            <a:spAutoFit/>
          </a:bodyPr>
          <a:lstStyle/>
          <a:p>
            <a:pPr marL="285750" indent="-285750">
              <a:buFont typeface="Arial" panose="020B0604020202020204" pitchFamily="34" charset="0"/>
              <a:buChar char="•"/>
            </a:pPr>
            <a:r>
              <a:rPr lang="en-US" sz="4400" dirty="0" err="1">
                <a:solidFill>
                  <a:schemeClr val="bg1"/>
                </a:solidFill>
              </a:rPr>
              <a:t>bàng</a:t>
            </a:r>
            <a:r>
              <a:rPr lang="en-US" sz="4400" dirty="0">
                <a:solidFill>
                  <a:schemeClr val="bg1"/>
                </a:solidFill>
              </a:rPr>
              <a:t> </a:t>
            </a:r>
            <a:r>
              <a:rPr lang="en-US" sz="4400" dirty="0" err="1">
                <a:solidFill>
                  <a:schemeClr val="bg1"/>
                </a:solidFill>
              </a:rPr>
              <a:t>bạc</a:t>
            </a:r>
            <a:endParaRPr lang="en-US" sz="4400" dirty="0">
              <a:solidFill>
                <a:schemeClr val="bg1"/>
              </a:solidFill>
            </a:endParaRPr>
          </a:p>
          <a:p>
            <a:pPr marL="285750" indent="-285750">
              <a:buFont typeface="Arial" panose="020B0604020202020204" pitchFamily="34" charset="0"/>
              <a:buChar char="•"/>
            </a:pPr>
            <a:r>
              <a:rPr lang="en-US" sz="4400" dirty="0" err="1">
                <a:solidFill>
                  <a:schemeClr val="bg1"/>
                </a:solidFill>
              </a:rPr>
              <a:t>mơn</a:t>
            </a:r>
            <a:r>
              <a:rPr lang="en-US" sz="4400" dirty="0">
                <a:solidFill>
                  <a:schemeClr val="bg1"/>
                </a:solidFill>
              </a:rPr>
              <a:t> man</a:t>
            </a:r>
          </a:p>
          <a:p>
            <a:pPr marL="285750" indent="-285750">
              <a:buFont typeface="Arial" panose="020B0604020202020204" pitchFamily="34" charset="0"/>
              <a:buChar char="•"/>
            </a:pPr>
            <a:r>
              <a:rPr lang="en-US" sz="4400" dirty="0" err="1">
                <a:solidFill>
                  <a:schemeClr val="bg1"/>
                </a:solidFill>
              </a:rPr>
              <a:t>tựu</a:t>
            </a:r>
            <a:r>
              <a:rPr lang="en-US" sz="4400" dirty="0">
                <a:solidFill>
                  <a:schemeClr val="bg1"/>
                </a:solidFill>
              </a:rPr>
              <a:t> </a:t>
            </a:r>
            <a:r>
              <a:rPr lang="en-US" sz="4400" dirty="0" err="1">
                <a:solidFill>
                  <a:schemeClr val="bg1"/>
                </a:solidFill>
              </a:rPr>
              <a:t>trường</a:t>
            </a:r>
            <a:endParaRPr lang="en-US" sz="4400" dirty="0">
              <a:solidFill>
                <a:schemeClr val="bg1"/>
              </a:solidFill>
            </a:endParaRPr>
          </a:p>
          <a:p>
            <a:pPr marL="285750" indent="-285750">
              <a:buFont typeface="Arial" panose="020B0604020202020204" pitchFamily="34" charset="0"/>
              <a:buChar char="•"/>
            </a:pPr>
            <a:r>
              <a:rPr lang="en-US" sz="4400" dirty="0" err="1">
                <a:solidFill>
                  <a:schemeClr val="bg1"/>
                </a:solidFill>
              </a:rPr>
              <a:t>âu</a:t>
            </a:r>
            <a:r>
              <a:rPr lang="en-US" sz="4400" dirty="0">
                <a:solidFill>
                  <a:schemeClr val="bg1"/>
                </a:solidFill>
              </a:rPr>
              <a:t> </a:t>
            </a:r>
            <a:r>
              <a:rPr lang="en-US" sz="4400" dirty="0" err="1">
                <a:solidFill>
                  <a:schemeClr val="bg1"/>
                </a:solidFill>
              </a:rPr>
              <a:t>yếm</a:t>
            </a:r>
            <a:endParaRPr lang="en-US" sz="4400" dirty="0">
              <a:solidFill>
                <a:schemeClr val="bg1"/>
              </a:solidFill>
            </a:endParaRPr>
          </a:p>
        </p:txBody>
      </p:sp>
    </p:spTree>
    <p:extLst>
      <p:ext uri="{BB962C8B-B14F-4D97-AF65-F5344CB8AC3E}">
        <p14:creationId xmlns:p14="http://schemas.microsoft.com/office/powerpoint/2010/main" val="3143069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3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inVertical)">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barn(inVertical)">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Buổi mai</a:t>
            </a:r>
            <a:r>
              <a:rPr lang="en-US">
                <a:latin typeface="Arial-Rounded" pitchFamily="34" charset="0"/>
                <a:ea typeface="Arial-Rounded" pitchFamily="34" charset="0"/>
                <a:cs typeface="Arial-Rounded" pitchFamily="34" charset="0"/>
              </a:rPr>
              <a:t>: buổi sáng sớm</a:t>
            </a:r>
          </a:p>
        </p:txBody>
      </p:sp>
      <p:pic>
        <p:nvPicPr>
          <p:cNvPr id="1026" name="Picture 2" descr="Top 15 dàn ý bài văn tả cảnh buổi sáng chi tiết nhất - Toplist.vn"/>
          <p:cNvPicPr>
            <a:picLocks noChangeAspect="1" noChangeArrowheads="1"/>
          </p:cNvPicPr>
          <p:nvPr/>
        </p:nvPicPr>
        <p:blipFill rotWithShape="1">
          <a:blip r:embed="rId2">
            <a:extLst>
              <a:ext uri="{28A0092B-C50C-407E-A947-70E740481C1C}">
                <a14:useLocalDpi xmlns:a14="http://schemas.microsoft.com/office/drawing/2010/main" val="0"/>
              </a:ext>
            </a:extLst>
          </a:blip>
          <a:srcRect b="3035"/>
          <a:stretch/>
        </p:blipFill>
        <p:spPr bwMode="auto">
          <a:xfrm>
            <a:off x="0" y="2413001"/>
            <a:ext cx="6601192" cy="4267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à Nẵng bình yên buổi sớm mai – Cổng thông tin du lịch thành phố Đà Nẵ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3"/>
          <a:stretch/>
        </p:blipFill>
        <p:spPr bwMode="auto">
          <a:xfrm>
            <a:off x="6626085" y="3149597"/>
            <a:ext cx="5565916"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6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9"/>
            <a:ext cx="10972800" cy="1143000"/>
          </a:xfrm>
        </p:spPr>
        <p:txBody>
          <a:bodyPr>
            <a:normAutofit fontScale="90000"/>
          </a:bodyPr>
          <a:lstStyle/>
          <a:p>
            <a:r>
              <a:rPr lang="en-US">
                <a:solidFill>
                  <a:srgbClr val="FF0000"/>
                </a:solidFill>
                <a:latin typeface="Arial-Rounded" pitchFamily="34" charset="0"/>
                <a:ea typeface="Arial-Rounded" pitchFamily="34" charset="0"/>
                <a:cs typeface="Arial-Rounded" pitchFamily="34" charset="0"/>
              </a:rPr>
              <a:t>Âu yếm</a:t>
            </a:r>
            <a:r>
              <a:rPr lang="en-US">
                <a:latin typeface="Arial-Rounded" pitchFamily="34" charset="0"/>
                <a:ea typeface="Arial-Rounded" pitchFamily="34" charset="0"/>
                <a:cs typeface="Arial-Rounded" pitchFamily="34" charset="0"/>
              </a:rPr>
              <a:t>: biểu lộ tình yêu thương bằng dáng điệu, cử chỉ, lời nói</a:t>
            </a:r>
          </a:p>
        </p:txBody>
      </p:sp>
      <p:pic>
        <p:nvPicPr>
          <p:cNvPr id="2050" name="Picture 2" descr="MÁCH MẸO CHĂM SÓC TRẺ SUY DINH DƯỠNG | BÉ KHỎE MẸ V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200" y="1905000"/>
            <a:ext cx="7112000" cy="47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7A5E76D0-D8E9-40A0-AE35-807011659964}"/>
              </a:ext>
            </a:extLst>
          </p:cNvPr>
          <p:cNvGrpSpPr/>
          <p:nvPr/>
        </p:nvGrpSpPr>
        <p:grpSpPr>
          <a:xfrm>
            <a:off x="0" y="0"/>
            <a:ext cx="12192000" cy="6950242"/>
            <a:chOff x="0" y="0"/>
            <a:chExt cx="12192000" cy="6950242"/>
          </a:xfrm>
          <a:solidFill>
            <a:schemeClr val="accent4">
              <a:lumMod val="20000"/>
              <a:lumOff val="80000"/>
            </a:schemeClr>
          </a:solidFill>
        </p:grpSpPr>
        <p:sp>
          <p:nvSpPr>
            <p:cNvPr id="3" name="矩形 11">
              <a:extLst>
                <a:ext uri="{FF2B5EF4-FFF2-40B4-BE49-F238E27FC236}">
                  <a16:creationId xmlns:a16="http://schemas.microsoft.com/office/drawing/2014/main" id="{1F5D4DFE-37B5-4E05-BBEE-15FD79C64483}"/>
                </a:ext>
              </a:extLst>
            </p:cNvPr>
            <p:cNvSpPr/>
            <p:nvPr/>
          </p:nvSpPr>
          <p:spPr>
            <a:xfrm>
              <a:off x="0" y="0"/>
              <a:ext cx="12192000" cy="6950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nvGrpSpPr>
            <p:cNvPr id="4" name="组合 12">
              <a:extLst>
                <a:ext uri="{FF2B5EF4-FFF2-40B4-BE49-F238E27FC236}">
                  <a16:creationId xmlns:a16="http://schemas.microsoft.com/office/drawing/2014/main" id="{6B1BA04E-CF74-4581-A720-956AA06A9E83}"/>
                </a:ext>
              </a:extLst>
            </p:cNvPr>
            <p:cNvGrpSpPr/>
            <p:nvPr/>
          </p:nvGrpSpPr>
          <p:grpSpPr>
            <a:xfrm flipV="1">
              <a:off x="0" y="10751"/>
              <a:ext cx="12191999" cy="2326243"/>
              <a:chOff x="1" y="4546271"/>
              <a:chExt cx="12191999" cy="2326243"/>
            </a:xfrm>
            <a:grpFill/>
          </p:grpSpPr>
          <p:sp>
            <p:nvSpPr>
              <p:cNvPr id="5" name="任意多边形 34">
                <a:extLst>
                  <a:ext uri="{FF2B5EF4-FFF2-40B4-BE49-F238E27FC236}">
                    <a16:creationId xmlns:a16="http://schemas.microsoft.com/office/drawing/2014/main" id="{A2668482-F2F1-4B03-B8A5-E75F2437DDAA}"/>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Arial-Rounded"/>
                  <a:cs typeface="Arial-Rounded"/>
                  <a:sym typeface="+mn-lt"/>
                </a:endParaRPr>
              </a:p>
            </p:txBody>
          </p:sp>
          <p:sp>
            <p:nvSpPr>
              <p:cNvPr id="6" name="任意多边形 35">
                <a:extLst>
                  <a:ext uri="{FF2B5EF4-FFF2-40B4-BE49-F238E27FC236}">
                    <a16:creationId xmlns:a16="http://schemas.microsoft.com/office/drawing/2014/main" id="{72D36278-C44B-43B8-AB5F-5E2508B1057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grpSp>
      <p:sp>
        <p:nvSpPr>
          <p:cNvPr id="8" name="TextBox 7">
            <a:extLst>
              <a:ext uri="{FF2B5EF4-FFF2-40B4-BE49-F238E27FC236}">
                <a16:creationId xmlns:a16="http://schemas.microsoft.com/office/drawing/2014/main" id="{CEEE5997-D22B-4DF6-9D1F-64ED18AC5EA4}"/>
              </a:ext>
            </a:extLst>
          </p:cNvPr>
          <p:cNvSpPr txBox="1"/>
          <p:nvPr/>
        </p:nvSpPr>
        <p:spPr>
          <a:xfrm>
            <a:off x="493160" y="1026280"/>
            <a:ext cx="11527603" cy="5693866"/>
          </a:xfrm>
          <a:prstGeom prst="rect">
            <a:avLst/>
          </a:prstGeom>
          <a:noFill/>
        </p:spPr>
        <p:txBody>
          <a:bodyPr wrap="square" rtlCol="0">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Rounded"/>
                <a:ea typeface="Arial-Rounded"/>
                <a:cs typeface="+mn-cs"/>
              </a:rPr>
              <a:t>Tôi đi học</a:t>
            </a:r>
          </a:p>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a:ea typeface="Arial-Rounded"/>
                <a:cs typeface="+mn-cs"/>
              </a:rPr>
              <a:t>(Trích)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Hằng năm cứ vào cuối thu, lá ngoài đường rụng nhiều và trên không có những đám mây bàng bạc, lòng tôi lại nao nức những kỉ niệm mơn man của buổi tựu trường.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Buổi mai hôm ấy, một buổi mai đầy sương thu và gió lạnh. Mẹ tôi âu yếm nắm tay tôi dẫn đi trên con đường làng dài và hẹp. Con đường này, tôi đã quen đi lại lắm lần, nhưng lần này tôi tự nhiên thấy lạ. Cảnh vật chung quanh tôi đều thay đổi, vì chính lòng tôi đang có sự thay đổi lớn: hôm nay tôi đi học.</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(Thanh Tịnh)</a:t>
            </a:r>
            <a:endParaRPr kumimoji="0" lang="en-US" sz="3200" b="0" i="1" u="none" strike="noStrike" kern="1200" cap="none" spc="0" normalizeH="0" baseline="0" noProof="0" dirty="0">
              <a:ln>
                <a:noFill/>
              </a:ln>
              <a:solidFill>
                <a:srgbClr val="7030A0"/>
              </a:solidFill>
              <a:effectLst/>
              <a:uLnTx/>
              <a:uFillTx/>
              <a:latin typeface="Arial-Rounded"/>
              <a:ea typeface="Arial-Rounded"/>
              <a:cs typeface="+mn-cs"/>
            </a:endParaRPr>
          </a:p>
        </p:txBody>
      </p:sp>
      <p:sp>
        <p:nvSpPr>
          <p:cNvPr id="7" name="Cloud 6">
            <a:extLst>
              <a:ext uri="{FF2B5EF4-FFF2-40B4-BE49-F238E27FC236}">
                <a16:creationId xmlns:a16="http://schemas.microsoft.com/office/drawing/2014/main" id="{57862D2E-5BC7-C38E-FBC8-0FBFD6842C3F}"/>
              </a:ext>
            </a:extLst>
          </p:cNvPr>
          <p:cNvSpPr/>
          <p:nvPr/>
        </p:nvSpPr>
        <p:spPr>
          <a:xfrm>
            <a:off x="398584" y="355475"/>
            <a:ext cx="4489939" cy="962014"/>
          </a:xfrm>
          <a:prstGeom prst="cloud">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Đọc</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nối</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tiếp</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câu</a:t>
            </a:r>
            <a:endPar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endParaRPr>
          </a:p>
        </p:txBody>
      </p:sp>
      <p:cxnSp>
        <p:nvCxnSpPr>
          <p:cNvPr id="9" name="Straight Connector 8">
            <a:extLst>
              <a:ext uri="{FF2B5EF4-FFF2-40B4-BE49-F238E27FC236}">
                <a16:creationId xmlns:a16="http://schemas.microsoft.com/office/drawing/2014/main" id="{8F32D283-FC97-D4B2-324B-CC2B5B138D49}"/>
              </a:ext>
            </a:extLst>
          </p:cNvPr>
          <p:cNvCxnSpPr>
            <a:cxnSpLocks/>
          </p:cNvCxnSpPr>
          <p:nvPr/>
        </p:nvCxnSpPr>
        <p:spPr>
          <a:xfrm flipH="1">
            <a:off x="6735632" y="3164697"/>
            <a:ext cx="164123" cy="485736"/>
          </a:xfrm>
          <a:prstGeom prst="line">
            <a:avLst/>
          </a:prstGeom>
          <a:noFill/>
          <a:ln w="57150" cap="flat" cmpd="sng" algn="ctr">
            <a:solidFill>
              <a:srgbClr val="FF0000"/>
            </a:solidFill>
            <a:prstDash val="solid"/>
            <a:miter lim="800000"/>
          </a:ln>
          <a:effectLst/>
        </p:spPr>
      </p:cxnSp>
      <p:cxnSp>
        <p:nvCxnSpPr>
          <p:cNvPr id="10" name="Straight Connector 9">
            <a:extLst>
              <a:ext uri="{FF2B5EF4-FFF2-40B4-BE49-F238E27FC236}">
                <a16:creationId xmlns:a16="http://schemas.microsoft.com/office/drawing/2014/main" id="{4B85791A-B540-4F56-B3CC-DC0A1EFEBE96}"/>
              </a:ext>
            </a:extLst>
          </p:cNvPr>
          <p:cNvCxnSpPr>
            <a:cxnSpLocks/>
          </p:cNvCxnSpPr>
          <p:nvPr/>
        </p:nvCxnSpPr>
        <p:spPr>
          <a:xfrm flipH="1">
            <a:off x="11245988" y="3637308"/>
            <a:ext cx="164123" cy="485736"/>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a16="http://schemas.microsoft.com/office/drawing/2014/main" id="{7918E555-CF89-EB46-40BF-067666530EEC}"/>
              </a:ext>
            </a:extLst>
          </p:cNvPr>
          <p:cNvCxnSpPr>
            <a:cxnSpLocks/>
          </p:cNvCxnSpPr>
          <p:nvPr/>
        </p:nvCxnSpPr>
        <p:spPr>
          <a:xfrm flipH="1">
            <a:off x="11071327" y="4161290"/>
            <a:ext cx="164123" cy="485736"/>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a16="http://schemas.microsoft.com/office/drawing/2014/main" id="{C77FF985-0917-BC30-B74F-875BD801C43B}"/>
              </a:ext>
            </a:extLst>
          </p:cNvPr>
          <p:cNvCxnSpPr>
            <a:cxnSpLocks/>
          </p:cNvCxnSpPr>
          <p:nvPr/>
        </p:nvCxnSpPr>
        <p:spPr>
          <a:xfrm flipH="1">
            <a:off x="1845134" y="5157883"/>
            <a:ext cx="164123" cy="485736"/>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a16="http://schemas.microsoft.com/office/drawing/2014/main" id="{6B6FF978-30BC-6579-ACAF-D641528CB0D5}"/>
              </a:ext>
            </a:extLst>
          </p:cNvPr>
          <p:cNvCxnSpPr>
            <a:cxnSpLocks/>
          </p:cNvCxnSpPr>
          <p:nvPr/>
        </p:nvCxnSpPr>
        <p:spPr>
          <a:xfrm flipH="1">
            <a:off x="7947983" y="5620220"/>
            <a:ext cx="164123" cy="485736"/>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a16="http://schemas.microsoft.com/office/drawing/2014/main" id="{7553D588-2AAA-B8DA-C1FB-FAFAF76AD692}"/>
              </a:ext>
            </a:extLst>
          </p:cNvPr>
          <p:cNvCxnSpPr>
            <a:cxnSpLocks/>
          </p:cNvCxnSpPr>
          <p:nvPr/>
        </p:nvCxnSpPr>
        <p:spPr>
          <a:xfrm flipH="1">
            <a:off x="8071273" y="5661317"/>
            <a:ext cx="164123" cy="485736"/>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683255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928</Words>
  <Application>Microsoft Office PowerPoint</Application>
  <PresentationFormat>Widescreen</PresentationFormat>
  <Paragraphs>83</Paragraphs>
  <Slides>21</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HP001 4 hàng</vt:lpstr>
      <vt:lpstr>Arial</vt:lpstr>
      <vt:lpstr>Arial Rounded MT Bold</vt:lpstr>
      <vt:lpstr>Calibri</vt:lpstr>
      <vt:lpstr>微软雅黑</vt:lpstr>
      <vt:lpstr>DengXian</vt:lpstr>
      <vt:lpstr>Arial-Rounded</vt:lpstr>
      <vt:lpstr>Office 主题​​</vt:lpstr>
      <vt:lpstr>Office Theme</vt:lpstr>
      <vt:lpstr>1_包图主题2</vt:lpstr>
      <vt:lpstr>2_Office Theme</vt:lpstr>
      <vt:lpstr>PowerPoint Presentation</vt:lpstr>
      <vt:lpstr>PowerPoint Presentation</vt:lpstr>
      <vt:lpstr>PowerPoint Presentation</vt:lpstr>
      <vt:lpstr>PowerPoint Presentation</vt:lpstr>
      <vt:lpstr>PowerPoint Presentation</vt:lpstr>
      <vt:lpstr>PowerPoint Presentation</vt:lpstr>
      <vt:lpstr>Buổi mai: buổi sáng sớm</vt:lpstr>
      <vt:lpstr>Âu yếm: biểu lộ tình yêu thương bằng dáng điệu, cử chỉ, lời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129</cp:revision>
  <dcterms:created xsi:type="dcterms:W3CDTF">2017-09-08T02:42:05Z</dcterms:created>
  <dcterms:modified xsi:type="dcterms:W3CDTF">2026-02-11T05:46:21Z</dcterms:modified>
</cp:coreProperties>
</file>