
<file path=[Content_Types].xml><?xml version="1.0" encoding="utf-8"?>
<Types xmlns="http://schemas.openxmlformats.org/package/2006/content-types">
  <Default Extension="jpeg" ContentType="image/jpeg"/>
  <Default Extension="jpg" ContentType="image/jpeg"/>
  <Default Extension="mp3" ContentType="audio/m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</p:sldMasterIdLst>
  <p:sldIdLst>
    <p:sldId id="256" r:id="rId3"/>
    <p:sldId id="259" r:id="rId4"/>
    <p:sldId id="261" r:id="rId5"/>
    <p:sldId id="262" r:id="rId6"/>
    <p:sldId id="263" r:id="rId7"/>
    <p:sldId id="265" r:id="rId8"/>
    <p:sldId id="266" r:id="rId9"/>
    <p:sldId id="267" r:id="rId10"/>
    <p:sldId id="268" r:id="rId11"/>
    <p:sldId id="270" r:id="rId12"/>
    <p:sldId id="271" r:id="rId13"/>
    <p:sldId id="272" r:id="rId14"/>
    <p:sldId id="273" r:id="rId15"/>
    <p:sldId id="276" r:id="rId16"/>
    <p:sldId id="277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DC164"/>
    <a:srgbClr val="6BD3FF"/>
    <a:srgbClr val="F37A26"/>
    <a:srgbClr val="98BA4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972" autoAdjust="0"/>
    <p:restoredTop sz="94660"/>
  </p:normalViewPr>
  <p:slideViewPr>
    <p:cSldViewPr snapToGrid="0">
      <p:cViewPr varScale="1">
        <p:scale>
          <a:sx n="83" d="100"/>
          <a:sy n="83" d="100"/>
        </p:scale>
        <p:origin x="219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1/19/2026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53878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1/19/2026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29054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1/19/2026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944565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B215FD-9266-BCE3-1340-C7CF9E8767F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9DDA149-6C87-2DB5-AAA0-9C6EF4FC087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C8D7604-707B-102F-9250-01EC67AFB92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252435C-F8B1-4DBA-8875-FCB9D165D582}" type="datetimeFigureOut">
              <a:rPr lang="en-US" smtClean="0"/>
              <a:t>1/19/2026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298CA75-3379-7280-6CD1-084A5D07FE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4E98959-A263-35BC-6AE3-A00D66022F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FD6087A-6BC9-44A8-BC4E-9A0832BE8E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059681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9DDA2E-0166-7416-AAF3-5FEAA47516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E691879-7559-E848-6B8F-B4284E3D9ED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29FA73B-45B0-BF67-CAC2-56784B87814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252435C-F8B1-4DBA-8875-FCB9D165D582}" type="datetimeFigureOut">
              <a:rPr lang="en-US" smtClean="0"/>
              <a:t>1/19/2026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DD14D09-5AC4-C72D-8E18-54A96387C2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9343B8D-112B-6DAF-023D-A54A3060FE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FD6087A-6BC9-44A8-BC4E-9A0832BE8E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15620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34C3CE-55C9-81A7-78BB-813D3C906F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3841A1D-563A-4852-9D94-891EF0D676F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3C64E3A-6AC6-278E-FFD2-ECAE4240C23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252435C-F8B1-4DBA-8875-FCB9D165D582}" type="datetimeFigureOut">
              <a:rPr lang="en-US" smtClean="0"/>
              <a:t>1/19/2026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8DBA3E7-C193-E03D-D7F8-DBBA749709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894532B-9712-487A-6EC5-42E8E03D53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FD6087A-6BC9-44A8-BC4E-9A0832BE8E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398769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E6A638-484D-17A3-718A-E50981465A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9DB6BDA-185A-0BB9-9AF6-DB9A46FC472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F9CB6FD-123E-2805-F4F7-0BE9F451C29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A60528A-50B9-85D9-FCD3-39BCEFB4B11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252435C-F8B1-4DBA-8875-FCB9D165D582}" type="datetimeFigureOut">
              <a:rPr lang="en-US" smtClean="0"/>
              <a:t>1/19/2026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5C07ED3-B1A6-5CFD-6AA6-4F00361196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1B482E6-A927-9A13-703E-56A97B02BF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FD6087A-6BC9-44A8-BC4E-9A0832BE8E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306886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2AD5A8-914E-A0D9-C264-33019745EB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20A758B-9EB2-7A7A-28F4-AB2F6E6BC7A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2897540-01B9-C150-66A0-5E8885B0563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FBD0C43-5FA1-196D-3582-2AC05C2C3CC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162A42F-D3FD-F2D4-E921-0D22CDF39DC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6789EB5-2A61-AB28-95AE-2755C634FC9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252435C-F8B1-4DBA-8875-FCB9D165D582}" type="datetimeFigureOut">
              <a:rPr lang="en-US" smtClean="0"/>
              <a:t>1/19/2026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607145A-EF70-F464-1838-6DCC6C4719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75D95F7-9A70-C096-E9BC-59248A6D8E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FD6087A-6BC9-44A8-BC4E-9A0832BE8E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144778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A743A9-750B-5D7A-6977-4983D9F91F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D3694E5-7792-9CBE-850E-854C687A031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252435C-F8B1-4DBA-8875-FCB9D165D582}" type="datetimeFigureOut">
              <a:rPr lang="en-US" smtClean="0"/>
              <a:t>1/19/2026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E29E112-D5E6-3E55-10FE-07AFFE5130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C6FAA50-BBA6-F411-35FB-90D2018A10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FD6087A-6BC9-44A8-BC4E-9A0832BE8E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698696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E311E11-AB95-89A6-12A0-5A6D7CBE238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252435C-F8B1-4DBA-8875-FCB9D165D582}" type="datetimeFigureOut">
              <a:rPr lang="en-US" smtClean="0"/>
              <a:t>1/19/2026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7A35FDC-6B98-7CCD-2208-49061ED75A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151CC08-19C4-3EDB-9315-8BC4A583F3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FD6087A-6BC9-44A8-BC4E-9A0832BE8E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018201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397BD6-73D6-F42A-8E7A-2998C6BBEC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3E4C982-9B8F-23A0-B46D-82A62C534CF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AD06401-BB84-0E03-818D-DED4D60979C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728685A-1474-5300-8DE6-6A8AD434C75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252435C-F8B1-4DBA-8875-FCB9D165D582}" type="datetimeFigureOut">
              <a:rPr lang="en-US" smtClean="0"/>
              <a:t>1/19/2026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D5D07C9-2122-726C-5E63-FC54DE8669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3359B14-9214-D97D-C575-A89322F943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FD6087A-6BC9-44A8-BC4E-9A0832BE8E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60946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1/19/2026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913845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CF576D-E3CD-6707-489B-6189312458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594E636-95A9-73EF-1F55-2ECF9D86813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65B6FD9-06D6-1145-9050-A12C9F515FA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AE46CB4-7EC6-F41E-C827-B6ACC91A2EB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252435C-F8B1-4DBA-8875-FCB9D165D582}" type="datetimeFigureOut">
              <a:rPr lang="en-US" smtClean="0"/>
              <a:t>1/19/2026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8B9A4EB-8D73-AB4C-CBAC-A083264069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045D9B4-9FA6-5BDA-6990-E211E64BAB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FD6087A-6BC9-44A8-BC4E-9A0832BE8E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296122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AB91D5-DEC3-0F0F-B5BF-2F9A891DF5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FF974E7-F277-E5A7-B4AC-E3B9D63A606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08C3124-48F5-0A59-DBFF-2D65F178457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252435C-F8B1-4DBA-8875-FCB9D165D582}" type="datetimeFigureOut">
              <a:rPr lang="en-US" smtClean="0"/>
              <a:t>1/19/2026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BA00261-8365-525D-EAE2-6D0F65F348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FB1A5F0-68D9-9A39-FC39-C3A663D846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FD6087A-6BC9-44A8-BC4E-9A0832BE8E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646422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BE0F733-680D-A5D0-F2E9-E806BAA6BE5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FC9633F-258E-48A3-1ED1-1781AE5C021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265CBE5-81D6-F289-6112-6FF2604FAAE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252435C-F8B1-4DBA-8875-FCB9D165D582}" type="datetimeFigureOut">
              <a:rPr lang="en-US" smtClean="0"/>
              <a:t>1/19/2026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E796879-CF57-94B4-5E85-0BDAD4CAEB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3724868-4EB0-26B5-DCAB-03E5B2BDA0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FD6087A-6BC9-44A8-BC4E-9A0832BE8E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53112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1/19/2026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15245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1/19/2026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30920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1/19/2026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31723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1/19/2026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03125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1/19/2026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63889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1/19/2026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18414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1/19/2026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89582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hyperlink" Target="https://www.facebook.com/groups/629898828017053" TargetMode="Externa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2.jp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846CE7D5-CF57-46EF-B807-FDD0502418D4}" type="datetimeFigureOut">
              <a:rPr lang="en-US" smtClean="0"/>
              <a:t>1/19/2026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  <p:sp>
        <p:nvSpPr>
          <p:cNvPr id="7" name="TextBox 3">
            <a:extLst>
              <a:ext uri="{FF2B5EF4-FFF2-40B4-BE49-F238E27FC236}">
                <a16:creationId xmlns:a16="http://schemas.microsoft.com/office/drawing/2014/main" id="{1E00752D-F59B-7D56-7304-48EF8138DA28}"/>
              </a:ext>
            </a:extLst>
          </p:cNvPr>
          <p:cNvSpPr txBox="1"/>
          <p:nvPr userDrawn="1"/>
        </p:nvSpPr>
        <p:spPr>
          <a:xfrm>
            <a:off x="1973580" y="7817605"/>
            <a:ext cx="10218420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29935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2C943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Times New Roman" panose="02020603050405020304" pitchFamily="18" charset="0"/>
              </a:rPr>
              <a:t>MĂNG NON – TÀI LIỆU TIỂU HỌC</a:t>
            </a:r>
          </a:p>
          <a:p>
            <a:pPr marL="0" marR="0" lvl="0" indent="0" algn="ctr" defTabSz="29935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Mời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truy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cập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: 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hlinkClick r:id="rId1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MĂNG NON- TÀI LIỆU TIỂU HỌC | Facebook</a:t>
            </a:r>
            <a:endParaRPr kumimoji="0" lang="en-US" sz="3000" b="0" i="0" u="none" strike="noStrike" kern="1200" cap="none" spc="0" normalizeH="0" baseline="0" noProof="0" dirty="0">
              <a:ln>
                <a:noFill/>
              </a:ln>
              <a:solidFill>
                <a:srgbClr val="FF0066"/>
              </a:solidFill>
              <a:effectLst/>
              <a:uLnTx/>
              <a:uFillTx/>
              <a:latin typeface="SVN-Newton" panose="020406030505060202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ctr" defTabSz="29935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Times New Roman" panose="02020603050405020304" pitchFamily="18" charset="0"/>
              </a:rPr>
              <a:t>SĐT ZALO : </a:t>
            </a:r>
            <a:r>
              <a:rPr kumimoji="0" lang="en-US" sz="3000" b="1" i="0" u="sng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</a:rPr>
              <a:t>0382348780 (</a:t>
            </a:r>
            <a:r>
              <a:rPr kumimoji="0" lang="en-US" sz="3000" b="1" i="0" u="sng" strike="noStrike" kern="1200" cap="none" spc="0" normalizeH="0" baseline="0" noProof="0" dirty="0" err="1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</a:rPr>
              <a:t>Cảm</a:t>
            </a:r>
            <a:r>
              <a:rPr kumimoji="0" lang="en-US" sz="3000" b="1" i="0" u="sng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</a:rPr>
              <a:t>) 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</a:rPr>
              <a:t> – </a:t>
            </a:r>
            <a:r>
              <a:rPr kumimoji="0" lang="en-US" sz="3000" b="1" i="0" u="sng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</a:rPr>
              <a:t>0905919065  (Linh)</a:t>
            </a:r>
            <a:endParaRPr kumimoji="0" lang="en-US" sz="3000" b="1" i="0" u="none" strike="noStrike" kern="1200" cap="none" spc="0" normalizeH="0" baseline="0" noProof="0" dirty="0">
              <a:ln>
                <a:noFill/>
              </a:ln>
              <a:solidFill>
                <a:srgbClr val="0D4370"/>
              </a:solidFill>
              <a:effectLst/>
              <a:uLnTx/>
              <a:uFillTx/>
              <a:latin typeface="SVN-Newton" panose="020406030505060202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8ECC7B9A-437C-3F35-C752-811EF8762294}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736879" y="-216401"/>
            <a:ext cx="2740716" cy="2812369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CA0DECA7-F0EC-5CD0-292E-8C6829C66D01}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84529" y="7131143"/>
            <a:ext cx="2487663" cy="25527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69508728-2028-D332-E373-745C02042AB1}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4718515" y="-18075729"/>
            <a:ext cx="2487663" cy="25527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609D58A1-899E-EBE0-F705-188DD29B8C1B}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168800" y="-18075729"/>
            <a:ext cx="2487663" cy="255270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41B77494-3DE5-0642-0B1D-1AED9A174001}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4718515" y="20307300"/>
            <a:ext cx="2487663" cy="255270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139BB096-D4B5-110E-2C01-1B4D93BC08CF}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168800" y="20307300"/>
            <a:ext cx="2487663" cy="2552700"/>
          </a:xfrm>
          <a:prstGeom prst="rect">
            <a:avLst/>
          </a:prstGeom>
        </p:spPr>
      </p:pic>
      <p:sp>
        <p:nvSpPr>
          <p:cNvPr id="14" name="TextBox 3">
            <a:extLst>
              <a:ext uri="{FF2B5EF4-FFF2-40B4-BE49-F238E27FC236}">
                <a16:creationId xmlns:a16="http://schemas.microsoft.com/office/drawing/2014/main" id="{ECBB12EC-E9FE-3EF4-4D49-ED7454804038}"/>
              </a:ext>
            </a:extLst>
          </p:cNvPr>
          <p:cNvSpPr txBox="1"/>
          <p:nvPr userDrawn="1"/>
        </p:nvSpPr>
        <p:spPr>
          <a:xfrm>
            <a:off x="6096000" y="-712574"/>
            <a:ext cx="10218420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29935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EC1C6C"/>
                </a:solidFill>
                <a:effectLst/>
                <a:uLnTx/>
                <a:uFillTx/>
                <a:latin typeface="#9Slide05 SVNCookie" panose="020B0606040200020203" pitchFamily="34" charset="0"/>
                <a:ea typeface="+mn-ea"/>
                <a:cs typeface="Times New Roman" panose="02020603050405020304" pitchFamily="18" charset="0"/>
              </a:rPr>
              <a:t>By: Hồng Linh</a:t>
            </a:r>
          </a:p>
        </p:txBody>
      </p:sp>
    </p:spTree>
    <p:extLst>
      <p:ext uri="{BB962C8B-B14F-4D97-AF65-F5344CB8AC3E}">
        <p14:creationId xmlns:p14="http://schemas.microsoft.com/office/powerpoint/2010/main" val="24609540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3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33B1B31D-7561-D8B1-869E-ECD81CAA180C}"/>
              </a:ext>
            </a:extLst>
          </p:cNvPr>
          <p:cNvSpPr/>
          <p:nvPr userDrawn="1"/>
        </p:nvSpPr>
        <p:spPr>
          <a:xfrm>
            <a:off x="508000" y="345440"/>
            <a:ext cx="11236960" cy="6126480"/>
          </a:xfrm>
          <a:custGeom>
            <a:avLst/>
            <a:gdLst>
              <a:gd name="connsiteX0" fmla="*/ 0 w 11277600"/>
              <a:gd name="connsiteY0" fmla="*/ 403061 h 6075680"/>
              <a:gd name="connsiteX1" fmla="*/ 403061 w 11277600"/>
              <a:gd name="connsiteY1" fmla="*/ 0 h 6075680"/>
              <a:gd name="connsiteX2" fmla="*/ 10874539 w 11277600"/>
              <a:gd name="connsiteY2" fmla="*/ 0 h 6075680"/>
              <a:gd name="connsiteX3" fmla="*/ 11277600 w 11277600"/>
              <a:gd name="connsiteY3" fmla="*/ 403061 h 6075680"/>
              <a:gd name="connsiteX4" fmla="*/ 11277600 w 11277600"/>
              <a:gd name="connsiteY4" fmla="*/ 5672619 h 6075680"/>
              <a:gd name="connsiteX5" fmla="*/ 10874539 w 11277600"/>
              <a:gd name="connsiteY5" fmla="*/ 6075680 h 6075680"/>
              <a:gd name="connsiteX6" fmla="*/ 403061 w 11277600"/>
              <a:gd name="connsiteY6" fmla="*/ 6075680 h 6075680"/>
              <a:gd name="connsiteX7" fmla="*/ 0 w 11277600"/>
              <a:gd name="connsiteY7" fmla="*/ 5672619 h 6075680"/>
              <a:gd name="connsiteX8" fmla="*/ 0 w 11277600"/>
              <a:gd name="connsiteY8" fmla="*/ 403061 h 6075680"/>
              <a:gd name="connsiteX0" fmla="*/ 60960 w 11277600"/>
              <a:gd name="connsiteY0" fmla="*/ 707861 h 6075680"/>
              <a:gd name="connsiteX1" fmla="*/ 403061 w 11277600"/>
              <a:gd name="connsiteY1" fmla="*/ 0 h 6075680"/>
              <a:gd name="connsiteX2" fmla="*/ 10874539 w 11277600"/>
              <a:gd name="connsiteY2" fmla="*/ 0 h 6075680"/>
              <a:gd name="connsiteX3" fmla="*/ 11277600 w 11277600"/>
              <a:gd name="connsiteY3" fmla="*/ 403061 h 6075680"/>
              <a:gd name="connsiteX4" fmla="*/ 11277600 w 11277600"/>
              <a:gd name="connsiteY4" fmla="*/ 5672619 h 6075680"/>
              <a:gd name="connsiteX5" fmla="*/ 10874539 w 11277600"/>
              <a:gd name="connsiteY5" fmla="*/ 6075680 h 6075680"/>
              <a:gd name="connsiteX6" fmla="*/ 403061 w 11277600"/>
              <a:gd name="connsiteY6" fmla="*/ 6075680 h 6075680"/>
              <a:gd name="connsiteX7" fmla="*/ 0 w 11277600"/>
              <a:gd name="connsiteY7" fmla="*/ 5672619 h 6075680"/>
              <a:gd name="connsiteX8" fmla="*/ 60960 w 11277600"/>
              <a:gd name="connsiteY8" fmla="*/ 707861 h 6075680"/>
              <a:gd name="connsiteX0" fmla="*/ 60960 w 11277600"/>
              <a:gd name="connsiteY0" fmla="*/ 758661 h 6126480"/>
              <a:gd name="connsiteX1" fmla="*/ 270981 w 11277600"/>
              <a:gd name="connsiteY1" fmla="*/ 0 h 6126480"/>
              <a:gd name="connsiteX2" fmla="*/ 10874539 w 11277600"/>
              <a:gd name="connsiteY2" fmla="*/ 50800 h 6126480"/>
              <a:gd name="connsiteX3" fmla="*/ 11277600 w 11277600"/>
              <a:gd name="connsiteY3" fmla="*/ 453861 h 6126480"/>
              <a:gd name="connsiteX4" fmla="*/ 11277600 w 11277600"/>
              <a:gd name="connsiteY4" fmla="*/ 5723419 h 6126480"/>
              <a:gd name="connsiteX5" fmla="*/ 10874539 w 11277600"/>
              <a:gd name="connsiteY5" fmla="*/ 6126480 h 6126480"/>
              <a:gd name="connsiteX6" fmla="*/ 403061 w 11277600"/>
              <a:gd name="connsiteY6" fmla="*/ 6126480 h 6126480"/>
              <a:gd name="connsiteX7" fmla="*/ 0 w 11277600"/>
              <a:gd name="connsiteY7" fmla="*/ 5723419 h 6126480"/>
              <a:gd name="connsiteX8" fmla="*/ 60960 w 11277600"/>
              <a:gd name="connsiteY8" fmla="*/ 758661 h 6126480"/>
              <a:gd name="connsiteX0" fmla="*/ 10160 w 11226800"/>
              <a:gd name="connsiteY0" fmla="*/ 758661 h 6126480"/>
              <a:gd name="connsiteX1" fmla="*/ 220181 w 11226800"/>
              <a:gd name="connsiteY1" fmla="*/ 0 h 6126480"/>
              <a:gd name="connsiteX2" fmla="*/ 10823739 w 11226800"/>
              <a:gd name="connsiteY2" fmla="*/ 50800 h 6126480"/>
              <a:gd name="connsiteX3" fmla="*/ 11226800 w 11226800"/>
              <a:gd name="connsiteY3" fmla="*/ 453861 h 6126480"/>
              <a:gd name="connsiteX4" fmla="*/ 11226800 w 11226800"/>
              <a:gd name="connsiteY4" fmla="*/ 5723419 h 6126480"/>
              <a:gd name="connsiteX5" fmla="*/ 10823739 w 11226800"/>
              <a:gd name="connsiteY5" fmla="*/ 6126480 h 6126480"/>
              <a:gd name="connsiteX6" fmla="*/ 352261 w 11226800"/>
              <a:gd name="connsiteY6" fmla="*/ 6126480 h 6126480"/>
              <a:gd name="connsiteX7" fmla="*/ 0 w 11226800"/>
              <a:gd name="connsiteY7" fmla="*/ 5692939 h 6126480"/>
              <a:gd name="connsiteX8" fmla="*/ 10160 w 11226800"/>
              <a:gd name="connsiteY8" fmla="*/ 758661 h 6126480"/>
              <a:gd name="connsiteX0" fmla="*/ 10160 w 11329422"/>
              <a:gd name="connsiteY0" fmla="*/ 758661 h 6126480"/>
              <a:gd name="connsiteX1" fmla="*/ 220181 w 11329422"/>
              <a:gd name="connsiteY1" fmla="*/ 0 h 6126480"/>
              <a:gd name="connsiteX2" fmla="*/ 10823739 w 11329422"/>
              <a:gd name="connsiteY2" fmla="*/ 50800 h 6126480"/>
              <a:gd name="connsiteX3" fmla="*/ 11329422 w 11329422"/>
              <a:gd name="connsiteY3" fmla="*/ 514821 h 6126480"/>
              <a:gd name="connsiteX4" fmla="*/ 11226800 w 11329422"/>
              <a:gd name="connsiteY4" fmla="*/ 5723419 h 6126480"/>
              <a:gd name="connsiteX5" fmla="*/ 10823739 w 11329422"/>
              <a:gd name="connsiteY5" fmla="*/ 6126480 h 6126480"/>
              <a:gd name="connsiteX6" fmla="*/ 352261 w 11329422"/>
              <a:gd name="connsiteY6" fmla="*/ 6126480 h 6126480"/>
              <a:gd name="connsiteX7" fmla="*/ 0 w 11329422"/>
              <a:gd name="connsiteY7" fmla="*/ 5692939 h 6126480"/>
              <a:gd name="connsiteX8" fmla="*/ 10160 w 11329422"/>
              <a:gd name="connsiteY8" fmla="*/ 758661 h 6126480"/>
              <a:gd name="connsiteX0" fmla="*/ 10160 w 11329422"/>
              <a:gd name="connsiteY0" fmla="*/ 758661 h 6126480"/>
              <a:gd name="connsiteX1" fmla="*/ 220181 w 11329422"/>
              <a:gd name="connsiteY1" fmla="*/ 0 h 6126480"/>
              <a:gd name="connsiteX2" fmla="*/ 10823739 w 11329422"/>
              <a:gd name="connsiteY2" fmla="*/ 50800 h 6126480"/>
              <a:gd name="connsiteX3" fmla="*/ 11329422 w 11329422"/>
              <a:gd name="connsiteY3" fmla="*/ 514821 h 6126480"/>
              <a:gd name="connsiteX4" fmla="*/ 11267849 w 11329422"/>
              <a:gd name="connsiteY4" fmla="*/ 5723419 h 6126480"/>
              <a:gd name="connsiteX5" fmla="*/ 10823739 w 11329422"/>
              <a:gd name="connsiteY5" fmla="*/ 6126480 h 6126480"/>
              <a:gd name="connsiteX6" fmla="*/ 352261 w 11329422"/>
              <a:gd name="connsiteY6" fmla="*/ 6126480 h 6126480"/>
              <a:gd name="connsiteX7" fmla="*/ 0 w 11329422"/>
              <a:gd name="connsiteY7" fmla="*/ 5692939 h 6126480"/>
              <a:gd name="connsiteX8" fmla="*/ 10160 w 11329422"/>
              <a:gd name="connsiteY8" fmla="*/ 758661 h 6126480"/>
              <a:gd name="connsiteX0" fmla="*/ 10160 w 11349946"/>
              <a:gd name="connsiteY0" fmla="*/ 758661 h 6126480"/>
              <a:gd name="connsiteX1" fmla="*/ 220181 w 11349946"/>
              <a:gd name="connsiteY1" fmla="*/ 0 h 6126480"/>
              <a:gd name="connsiteX2" fmla="*/ 10823739 w 11349946"/>
              <a:gd name="connsiteY2" fmla="*/ 50800 h 6126480"/>
              <a:gd name="connsiteX3" fmla="*/ 11329422 w 11349946"/>
              <a:gd name="connsiteY3" fmla="*/ 514821 h 6126480"/>
              <a:gd name="connsiteX4" fmla="*/ 11349946 w 11349946"/>
              <a:gd name="connsiteY4" fmla="*/ 5713259 h 6126480"/>
              <a:gd name="connsiteX5" fmla="*/ 10823739 w 11349946"/>
              <a:gd name="connsiteY5" fmla="*/ 6126480 h 6126480"/>
              <a:gd name="connsiteX6" fmla="*/ 352261 w 11349946"/>
              <a:gd name="connsiteY6" fmla="*/ 6126480 h 6126480"/>
              <a:gd name="connsiteX7" fmla="*/ 0 w 11349946"/>
              <a:gd name="connsiteY7" fmla="*/ 5692939 h 6126480"/>
              <a:gd name="connsiteX8" fmla="*/ 10160 w 11349946"/>
              <a:gd name="connsiteY8" fmla="*/ 758661 h 6126480"/>
              <a:gd name="connsiteX0" fmla="*/ 10160 w 11349946"/>
              <a:gd name="connsiteY0" fmla="*/ 758661 h 6126480"/>
              <a:gd name="connsiteX1" fmla="*/ 220181 w 11349946"/>
              <a:gd name="connsiteY1" fmla="*/ 0 h 6126480"/>
              <a:gd name="connsiteX2" fmla="*/ 10823739 w 11349946"/>
              <a:gd name="connsiteY2" fmla="*/ 50800 h 6126480"/>
              <a:gd name="connsiteX3" fmla="*/ 11329422 w 11349946"/>
              <a:gd name="connsiteY3" fmla="*/ 514821 h 6126480"/>
              <a:gd name="connsiteX4" fmla="*/ 11349946 w 11349946"/>
              <a:gd name="connsiteY4" fmla="*/ 5713259 h 6126480"/>
              <a:gd name="connsiteX5" fmla="*/ 10823739 w 11349946"/>
              <a:gd name="connsiteY5" fmla="*/ 6126480 h 6126480"/>
              <a:gd name="connsiteX6" fmla="*/ 352261 w 11349946"/>
              <a:gd name="connsiteY6" fmla="*/ 6126480 h 6126480"/>
              <a:gd name="connsiteX7" fmla="*/ 0 w 11349946"/>
              <a:gd name="connsiteY7" fmla="*/ 5692939 h 6126480"/>
              <a:gd name="connsiteX8" fmla="*/ 10160 w 11349946"/>
              <a:gd name="connsiteY8" fmla="*/ 758661 h 61264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349946" h="6126480">
                <a:moveTo>
                  <a:pt x="10160" y="758661"/>
                </a:moveTo>
                <a:cubicBezTo>
                  <a:pt x="10160" y="536057"/>
                  <a:pt x="-2423" y="0"/>
                  <a:pt x="220181" y="0"/>
                </a:cubicBezTo>
                <a:lnTo>
                  <a:pt x="10823739" y="50800"/>
                </a:lnTo>
                <a:cubicBezTo>
                  <a:pt x="11046343" y="50800"/>
                  <a:pt x="11329422" y="292217"/>
                  <a:pt x="11329422" y="514821"/>
                </a:cubicBezTo>
                <a:cubicBezTo>
                  <a:pt x="11336263" y="2247634"/>
                  <a:pt x="11199435" y="3980446"/>
                  <a:pt x="11349946" y="5713259"/>
                </a:cubicBezTo>
                <a:cubicBezTo>
                  <a:pt x="11349946" y="5935863"/>
                  <a:pt x="11046343" y="6126480"/>
                  <a:pt x="10823739" y="6126480"/>
                </a:cubicBezTo>
                <a:lnTo>
                  <a:pt x="352261" y="6126480"/>
                </a:lnTo>
                <a:cubicBezTo>
                  <a:pt x="129657" y="6126480"/>
                  <a:pt x="0" y="5915543"/>
                  <a:pt x="0" y="5692939"/>
                </a:cubicBezTo>
                <a:cubicBezTo>
                  <a:pt x="0" y="3936420"/>
                  <a:pt x="10160" y="2515180"/>
                  <a:pt x="10160" y="758661"/>
                </a:cubicBezTo>
                <a:close/>
              </a:path>
            </a:pathLst>
          </a:custGeom>
          <a:solidFill>
            <a:schemeClr val="bg1"/>
          </a:solidFill>
          <a:ln w="381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08465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8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8.xml"/><Relationship Id="rId2" Type="http://schemas.microsoft.com/office/2007/relationships/media" Target="../media/media1.mp3"/><Relationship Id="rId1" Type="http://schemas.openxmlformats.org/officeDocument/2006/relationships/audio" Target="NULL" TargetMode="External"/><Relationship Id="rId6" Type="http://schemas.openxmlformats.org/officeDocument/2006/relationships/image" Target="../media/image6.png"/><Relationship Id="rId5" Type="http://schemas.microsoft.com/office/2007/relationships/hdphoto" Target="../media/hdphoto1.wdp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30D6FA0F-2C90-8631-1758-AB6AF437B8D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4247" y="0"/>
            <a:ext cx="1178350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8572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05719FD9-B7AF-04DA-CA4A-FD4141A6B947}"/>
              </a:ext>
            </a:extLst>
          </p:cNvPr>
          <p:cNvSpPr/>
          <p:nvPr/>
        </p:nvSpPr>
        <p:spPr>
          <a:xfrm>
            <a:off x="3202729" y="1940364"/>
            <a:ext cx="7964719" cy="3336101"/>
          </a:xfrm>
          <a:prstGeom prst="roundRect">
            <a:avLst>
              <a:gd name="adj" fmla="val 8361"/>
            </a:avLst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D8EB518D-EABD-DF15-66E2-0EB8FE345C41}"/>
              </a:ext>
            </a:extLst>
          </p:cNvPr>
          <p:cNvGrpSpPr/>
          <p:nvPr/>
        </p:nvGrpSpPr>
        <p:grpSpPr>
          <a:xfrm>
            <a:off x="381000" y="162560"/>
            <a:ext cx="5825836" cy="721360"/>
            <a:chOff x="381000" y="162560"/>
            <a:chExt cx="5548744" cy="721360"/>
          </a:xfrm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grpSpPr>
        <p:sp>
          <p:nvSpPr>
            <p:cNvPr id="3" name="Rectangle: Rounded Corners 2">
              <a:extLst>
                <a:ext uri="{FF2B5EF4-FFF2-40B4-BE49-F238E27FC236}">
                  <a16:creationId xmlns:a16="http://schemas.microsoft.com/office/drawing/2014/main" id="{C57C5A37-E0F6-472C-10C4-51D707A21347}"/>
                </a:ext>
              </a:extLst>
            </p:cNvPr>
            <p:cNvSpPr/>
            <p:nvPr/>
          </p:nvSpPr>
          <p:spPr>
            <a:xfrm>
              <a:off x="858519" y="162560"/>
              <a:ext cx="5071225" cy="721360"/>
            </a:xfrm>
            <a:prstGeom prst="roundRect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000" b="1" dirty="0">
                  <a:ln>
                    <a:solidFill>
                      <a:schemeClr val="tx1"/>
                    </a:solidFill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latin typeface="UTM Avo" panose="02040603050506020204" pitchFamily="18" charset="0"/>
                </a:rPr>
                <a:t>TRẢ LỜI CÂU HỎI</a:t>
              </a:r>
            </a:p>
          </p:txBody>
        </p:sp>
        <p:sp>
          <p:nvSpPr>
            <p:cNvPr id="2" name="Oval 1">
              <a:extLst>
                <a:ext uri="{FF2B5EF4-FFF2-40B4-BE49-F238E27FC236}">
                  <a16:creationId xmlns:a16="http://schemas.microsoft.com/office/drawing/2014/main" id="{457341BF-84D5-7460-3F0B-9B02D78EA96F}"/>
                </a:ext>
              </a:extLst>
            </p:cNvPr>
            <p:cNvSpPr/>
            <p:nvPr/>
          </p:nvSpPr>
          <p:spPr>
            <a:xfrm>
              <a:off x="381000" y="162560"/>
              <a:ext cx="701040" cy="721360"/>
            </a:xfrm>
            <a:prstGeom prst="ellipse">
              <a:avLst/>
            </a:prstGeom>
            <a:solidFill>
              <a:srgbClr val="F37A26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000" b="1" dirty="0">
                  <a:ln>
                    <a:solidFill>
                      <a:schemeClr val="tx1"/>
                    </a:solidFill>
                  </a:ln>
                  <a:solidFill>
                    <a:schemeClr val="bg1"/>
                  </a:solidFill>
                  <a:latin typeface="UTM Avo" panose="02040603050506020204" pitchFamily="18" charset="0"/>
                </a:rPr>
                <a:t>3</a:t>
              </a:r>
            </a:p>
          </p:txBody>
        </p:sp>
      </p:grpSp>
      <p:sp>
        <p:nvSpPr>
          <p:cNvPr id="6" name="TextBox 5">
            <a:extLst>
              <a:ext uri="{FF2B5EF4-FFF2-40B4-BE49-F238E27FC236}">
                <a16:creationId xmlns:a16="http://schemas.microsoft.com/office/drawing/2014/main" id="{90D56D41-C553-B6B6-401C-B759254531C0}"/>
              </a:ext>
            </a:extLst>
          </p:cNvPr>
          <p:cNvSpPr txBox="1"/>
          <p:nvPr/>
        </p:nvSpPr>
        <p:spPr>
          <a:xfrm>
            <a:off x="3726439" y="2063209"/>
            <a:ext cx="7833360" cy="27315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4000" dirty="0">
                <a:latin typeface="UTM Avo" panose="02040603050506020204" pitchFamily="18" charset="0"/>
              </a:rPr>
              <a:t>a. </a:t>
            </a:r>
            <a:r>
              <a:rPr lang="en-US" sz="4000" dirty="0" err="1">
                <a:latin typeface="UTM Avo" panose="02040603050506020204" pitchFamily="18" charset="0"/>
              </a:rPr>
              <a:t>Bạn</a:t>
            </a:r>
            <a:r>
              <a:rPr lang="en-US" sz="4000" dirty="0">
                <a:latin typeface="UTM Avo" panose="02040603050506020204" pitchFamily="18" charset="0"/>
              </a:rPr>
              <a:t> Nam </a:t>
            </a:r>
            <a:r>
              <a:rPr lang="en-US" sz="4000" dirty="0" err="1">
                <a:latin typeface="UTM Avo" panose="02040603050506020204" pitchFamily="18" charset="0"/>
              </a:rPr>
              <a:t>học</a:t>
            </a:r>
            <a:r>
              <a:rPr lang="en-US" sz="4000" dirty="0">
                <a:latin typeface="UTM Avo" panose="02040603050506020204" pitchFamily="18" charset="0"/>
              </a:rPr>
              <a:t> </a:t>
            </a:r>
            <a:r>
              <a:rPr lang="en-US" sz="4000" dirty="0" err="1">
                <a:latin typeface="UTM Avo" panose="02040603050506020204" pitchFamily="18" charset="0"/>
              </a:rPr>
              <a:t>lớp</a:t>
            </a:r>
            <a:r>
              <a:rPr lang="en-US" sz="4000" dirty="0">
                <a:latin typeface="UTM Avo" panose="02040603050506020204" pitchFamily="18" charset="0"/>
              </a:rPr>
              <a:t> </a:t>
            </a:r>
            <a:r>
              <a:rPr lang="en-US" sz="4000" dirty="0" err="1">
                <a:latin typeface="UTM Avo" panose="02040603050506020204" pitchFamily="18" charset="0"/>
              </a:rPr>
              <a:t>mấy</a:t>
            </a:r>
            <a:r>
              <a:rPr lang="en-US" sz="4000" dirty="0">
                <a:latin typeface="UTM Avo" panose="02040603050506020204" pitchFamily="18" charset="0"/>
              </a:rPr>
              <a:t>?</a:t>
            </a:r>
          </a:p>
          <a:p>
            <a:pPr>
              <a:lnSpc>
                <a:spcPct val="150000"/>
              </a:lnSpc>
            </a:pPr>
            <a:r>
              <a:rPr lang="en-US" sz="4000" dirty="0">
                <a:latin typeface="UTM Avo" panose="02040603050506020204" pitchFamily="18" charset="0"/>
              </a:rPr>
              <a:t>b. </a:t>
            </a:r>
            <a:r>
              <a:rPr lang="en-US" sz="4000" dirty="0" err="1">
                <a:latin typeface="UTM Avo" panose="02040603050506020204" pitchFamily="18" charset="0"/>
              </a:rPr>
              <a:t>Hồi</a:t>
            </a:r>
            <a:r>
              <a:rPr lang="en-US" sz="4000" dirty="0">
                <a:latin typeface="UTM Avo" panose="02040603050506020204" pitchFamily="18" charset="0"/>
              </a:rPr>
              <a:t> </a:t>
            </a:r>
            <a:r>
              <a:rPr lang="en-US" sz="4000" dirty="0" err="1">
                <a:latin typeface="UTM Avo" panose="02040603050506020204" pitchFamily="18" charset="0"/>
              </a:rPr>
              <a:t>đầu</a:t>
            </a:r>
            <a:r>
              <a:rPr lang="en-US" sz="4000" dirty="0">
                <a:latin typeface="UTM Avo" panose="02040603050506020204" pitchFamily="18" charset="0"/>
              </a:rPr>
              <a:t> </a:t>
            </a:r>
            <a:r>
              <a:rPr lang="en-US" sz="4000" dirty="0" err="1">
                <a:latin typeface="UTM Avo" panose="02040603050506020204" pitchFamily="18" charset="0"/>
              </a:rPr>
              <a:t>năm</a:t>
            </a:r>
            <a:r>
              <a:rPr lang="en-US" sz="4000" dirty="0">
                <a:latin typeface="UTM Avo" panose="02040603050506020204" pitchFamily="18" charset="0"/>
              </a:rPr>
              <a:t>, Nam </a:t>
            </a:r>
            <a:r>
              <a:rPr lang="en-US" sz="4000" dirty="0" err="1">
                <a:latin typeface="UTM Avo" panose="02040603050506020204" pitchFamily="18" charset="0"/>
              </a:rPr>
              <a:t>học</a:t>
            </a:r>
            <a:r>
              <a:rPr lang="en-US" sz="4000" dirty="0">
                <a:latin typeface="UTM Avo" panose="02040603050506020204" pitchFamily="18" charset="0"/>
              </a:rPr>
              <a:t> </a:t>
            </a:r>
            <a:r>
              <a:rPr lang="en-US" sz="4000" dirty="0" err="1">
                <a:latin typeface="UTM Avo" panose="02040603050506020204" pitchFamily="18" charset="0"/>
              </a:rPr>
              <a:t>gì</a:t>
            </a:r>
            <a:r>
              <a:rPr lang="en-US" sz="4000" dirty="0">
                <a:latin typeface="UTM Avo" panose="02040603050506020204" pitchFamily="18" charset="0"/>
              </a:rPr>
              <a:t>?</a:t>
            </a:r>
          </a:p>
          <a:p>
            <a:pPr>
              <a:lnSpc>
                <a:spcPct val="150000"/>
              </a:lnSpc>
            </a:pPr>
            <a:r>
              <a:rPr lang="en-US" sz="4000" dirty="0">
                <a:latin typeface="UTM Avo" panose="02040603050506020204" pitchFamily="18" charset="0"/>
              </a:rPr>
              <a:t>c. </a:t>
            </a:r>
            <a:r>
              <a:rPr lang="en-US" sz="4000" dirty="0" err="1">
                <a:latin typeface="UTM Avo" panose="02040603050506020204" pitchFamily="18" charset="0"/>
              </a:rPr>
              <a:t>Bây</a:t>
            </a:r>
            <a:r>
              <a:rPr lang="en-US" sz="4000" dirty="0">
                <a:latin typeface="UTM Avo" panose="02040603050506020204" pitchFamily="18" charset="0"/>
              </a:rPr>
              <a:t> </a:t>
            </a:r>
            <a:r>
              <a:rPr lang="en-US" sz="4000" dirty="0" err="1">
                <a:latin typeface="UTM Avo" panose="02040603050506020204" pitchFamily="18" charset="0"/>
              </a:rPr>
              <a:t>giờ</a:t>
            </a:r>
            <a:r>
              <a:rPr lang="en-US" sz="4000" dirty="0">
                <a:latin typeface="UTM Avo" panose="02040603050506020204" pitchFamily="18" charset="0"/>
              </a:rPr>
              <a:t>, Nam </a:t>
            </a:r>
            <a:r>
              <a:rPr lang="en-US" sz="4000" dirty="0" err="1">
                <a:latin typeface="UTM Avo" panose="02040603050506020204" pitchFamily="18" charset="0"/>
              </a:rPr>
              <a:t>biết</a:t>
            </a:r>
            <a:r>
              <a:rPr lang="en-US" sz="4000" dirty="0">
                <a:latin typeface="UTM Avo" panose="02040603050506020204" pitchFamily="18" charset="0"/>
              </a:rPr>
              <a:t> </a:t>
            </a:r>
            <a:r>
              <a:rPr lang="en-US" sz="4000" dirty="0" err="1">
                <a:latin typeface="UTM Avo" panose="02040603050506020204" pitchFamily="18" charset="0"/>
              </a:rPr>
              <a:t>làm</a:t>
            </a:r>
            <a:r>
              <a:rPr lang="en-US" sz="4000" dirty="0">
                <a:latin typeface="UTM Avo" panose="02040603050506020204" pitchFamily="18" charset="0"/>
              </a:rPr>
              <a:t> </a:t>
            </a:r>
            <a:r>
              <a:rPr lang="en-US" sz="4000" dirty="0" err="1">
                <a:latin typeface="UTM Avo" panose="02040603050506020204" pitchFamily="18" charset="0"/>
              </a:rPr>
              <a:t>gì</a:t>
            </a:r>
            <a:r>
              <a:rPr lang="en-US" sz="4000" dirty="0">
                <a:latin typeface="UTM Avo" panose="02040603050506020204" pitchFamily="18" charset="0"/>
              </a:rPr>
              <a:t>?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899A1BEB-1BA6-5A87-B30A-DB3B00ABAF2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473" b="97754" l="4167" r="40820">
                        <a14:foregroundMark x1="19987" y1="90918" x2="30924" y2="96289"/>
                        <a14:foregroundMark x1="36914" y1="93164" x2="14974" y2="95605"/>
                        <a14:foregroundMark x1="14974" y1="95605" x2="10677" y2="92578"/>
                        <a14:foregroundMark x1="15495" y1="89648" x2="32617" y2="90137"/>
                        <a14:foregroundMark x1="36393" y1="92285" x2="23242" y2="97559"/>
                        <a14:foregroundMark x1="23242" y1="97559" x2="12826" y2="95215"/>
                        <a14:foregroundMark x1="12826" y1="95215" x2="9961" y2="92383"/>
                        <a14:foregroundMark x1="8594" y1="96875" x2="14779" y2="99512"/>
                        <a14:foregroundMark x1="14779" y1="99512" x2="33398" y2="97852"/>
                        <a14:foregroundMark x1="33398" y1="97852" x2="38477" y2="93066"/>
                        <a14:foregroundMark x1="38477" y1="93066" x2="31510" y2="87207"/>
                        <a14:foregroundMark x1="31510" y1="87207" x2="12174" y2="89453"/>
                        <a14:foregroundMark x1="12174" y1="89453" x2="6315" y2="91992"/>
                        <a14:foregroundMark x1="6315" y1="91992" x2="8919" y2="97461"/>
                        <a14:foregroundMark x1="36003" y1="99121" x2="39518" y2="91699"/>
                        <a14:foregroundMark x1="39518" y1="91699" x2="35807" y2="88770"/>
                        <a14:foregroundMark x1="39779" y1="91504" x2="38997" y2="97754"/>
                        <a14:foregroundMark x1="40365" y1="91016" x2="40690" y2="95898"/>
                        <a14:foregroundMark x1="40885" y1="31836" x2="40885" y2="31836"/>
                        <a14:foregroundMark x1="21680" y1="9473" x2="21680" y2="947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58000"/>
          <a:stretch>
            <a:fillRect/>
          </a:stretch>
        </p:blipFill>
        <p:spPr>
          <a:xfrm>
            <a:off x="-413844" y="883920"/>
            <a:ext cx="3763670" cy="597408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FC1E9792-1BCD-6C88-568C-A8A7D27C688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39956" y="1006765"/>
            <a:ext cx="7090263" cy="1469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77616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6011370-B0D1-A0C5-20EA-BDD240A7B9E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C7A7E1A1-A8E4-95A4-3784-7C05CA42F5AC}"/>
              </a:ext>
            </a:extLst>
          </p:cNvPr>
          <p:cNvSpPr/>
          <p:nvPr/>
        </p:nvSpPr>
        <p:spPr>
          <a:xfrm>
            <a:off x="736201" y="1803682"/>
            <a:ext cx="10941270" cy="1431328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275FF30-E7AA-5CA0-9C8B-A63A2CDE532E}"/>
              </a:ext>
            </a:extLst>
          </p:cNvPr>
          <p:cNvSpPr txBox="1"/>
          <p:nvPr/>
        </p:nvSpPr>
        <p:spPr>
          <a:xfrm>
            <a:off x="985121" y="1252407"/>
            <a:ext cx="10569553" cy="206210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200" b="1" dirty="0" err="1">
                <a:solidFill>
                  <a:srgbClr val="C00000"/>
                </a:solidFill>
                <a:latin typeface="UTM Avo" panose="02040603050506020204" pitchFamily="18" charset="0"/>
              </a:rPr>
              <a:t>Tôi</a:t>
            </a:r>
            <a:r>
              <a:rPr lang="en-US" sz="3200" b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UTM Avo" panose="02040603050506020204" pitchFamily="18" charset="0"/>
              </a:rPr>
              <a:t>là</a:t>
            </a:r>
            <a:r>
              <a:rPr lang="en-US" sz="3200" b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UTM Avo" panose="02040603050506020204" pitchFamily="18" charset="0"/>
              </a:rPr>
              <a:t>học</a:t>
            </a:r>
            <a:r>
              <a:rPr lang="en-US" sz="3200" b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UTM Avo" panose="02040603050506020204" pitchFamily="18" charset="0"/>
              </a:rPr>
              <a:t>sinh</a:t>
            </a:r>
            <a:r>
              <a:rPr lang="en-US" sz="3200" b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UTM Avo" panose="02040603050506020204" pitchFamily="18" charset="0"/>
              </a:rPr>
              <a:t>lớp</a:t>
            </a:r>
            <a:r>
              <a:rPr lang="en-US" sz="3200" b="1" dirty="0">
                <a:solidFill>
                  <a:srgbClr val="C00000"/>
                </a:solidFill>
                <a:latin typeface="UTM Avo" panose="02040603050506020204" pitchFamily="18" charset="0"/>
              </a:rPr>
              <a:t> 1</a:t>
            </a:r>
          </a:p>
          <a:p>
            <a:pPr indent="461963" algn="just"/>
            <a:r>
              <a:rPr lang="en-US" sz="3200" dirty="0" err="1">
                <a:latin typeface="UTM Avo" panose="02040603050506020204" pitchFamily="18" charset="0"/>
              </a:rPr>
              <a:t>Tôi</a:t>
            </a:r>
            <a:r>
              <a:rPr lang="en-US" sz="3200" dirty="0">
                <a:latin typeface="UTM Avo" panose="02040603050506020204" pitchFamily="18" charset="0"/>
              </a:rPr>
              <a:t> </a:t>
            </a:r>
            <a:r>
              <a:rPr lang="en-US" sz="3200" dirty="0" err="1">
                <a:latin typeface="UTM Avo" panose="02040603050506020204" pitchFamily="18" charset="0"/>
              </a:rPr>
              <a:t>tên</a:t>
            </a:r>
            <a:r>
              <a:rPr lang="en-US" sz="3200" dirty="0">
                <a:latin typeface="UTM Avo" panose="02040603050506020204" pitchFamily="18" charset="0"/>
              </a:rPr>
              <a:t> </a:t>
            </a:r>
            <a:r>
              <a:rPr lang="en-US" sz="3200" dirty="0" err="1">
                <a:latin typeface="UTM Avo" panose="02040603050506020204" pitchFamily="18" charset="0"/>
              </a:rPr>
              <a:t>là</a:t>
            </a:r>
            <a:r>
              <a:rPr lang="en-US" sz="3200" dirty="0">
                <a:latin typeface="UTM Avo" panose="02040603050506020204" pitchFamily="18" charset="0"/>
              </a:rPr>
              <a:t> Nam, </a:t>
            </a:r>
            <a:r>
              <a:rPr lang="en-US" sz="3200" dirty="0" err="1">
                <a:latin typeface="UTM Avo" panose="02040603050506020204" pitchFamily="18" charset="0"/>
              </a:rPr>
              <a:t>học</a:t>
            </a:r>
            <a:r>
              <a:rPr lang="en-US" sz="3200" dirty="0">
                <a:latin typeface="UTM Avo" panose="02040603050506020204" pitchFamily="18" charset="0"/>
              </a:rPr>
              <a:t> </a:t>
            </a:r>
            <a:r>
              <a:rPr lang="en-US" sz="3200" dirty="0" err="1">
                <a:latin typeface="UTM Avo" panose="02040603050506020204" pitchFamily="18" charset="0"/>
              </a:rPr>
              <a:t>sinh</a:t>
            </a:r>
            <a:r>
              <a:rPr lang="en-US" sz="3200" dirty="0">
                <a:latin typeface="UTM Avo" panose="02040603050506020204" pitchFamily="18" charset="0"/>
              </a:rPr>
              <a:t> </a:t>
            </a:r>
            <a:r>
              <a:rPr lang="en-US" sz="3200" dirty="0" err="1">
                <a:latin typeface="UTM Avo" panose="02040603050506020204" pitchFamily="18" charset="0"/>
              </a:rPr>
              <a:t>lớp</a:t>
            </a:r>
            <a:r>
              <a:rPr lang="en-US" sz="3200" dirty="0">
                <a:latin typeface="UTM Avo" panose="02040603050506020204" pitchFamily="18" charset="0"/>
              </a:rPr>
              <a:t> 1A, Trường </a:t>
            </a:r>
            <a:r>
              <a:rPr lang="en-US" sz="3200" dirty="0" err="1">
                <a:latin typeface="UTM Avo" panose="02040603050506020204" pitchFamily="18" charset="0"/>
              </a:rPr>
              <a:t>Tiểu</a:t>
            </a:r>
            <a:r>
              <a:rPr lang="en-US" sz="3200" dirty="0">
                <a:latin typeface="UTM Avo" panose="02040603050506020204" pitchFamily="18" charset="0"/>
              </a:rPr>
              <a:t> </a:t>
            </a:r>
            <a:r>
              <a:rPr lang="en-US" sz="3200" dirty="0" err="1">
                <a:latin typeface="UTM Avo" panose="02040603050506020204" pitchFamily="18" charset="0"/>
              </a:rPr>
              <a:t>học</a:t>
            </a:r>
            <a:r>
              <a:rPr lang="en-US" sz="3200" dirty="0">
                <a:latin typeface="UTM Avo" panose="02040603050506020204" pitchFamily="18" charset="0"/>
              </a:rPr>
              <a:t> Lê Quý </a:t>
            </a:r>
            <a:r>
              <a:rPr lang="en-US" sz="3200" dirty="0" err="1">
                <a:latin typeface="UTM Avo" panose="02040603050506020204" pitchFamily="18" charset="0"/>
              </a:rPr>
              <a:t>Đôn</a:t>
            </a:r>
            <a:r>
              <a:rPr lang="en-US" sz="3200" dirty="0">
                <a:latin typeface="UTM Avo" panose="02040603050506020204" pitchFamily="18" charset="0"/>
              </a:rPr>
              <a:t>. </a:t>
            </a:r>
            <a:r>
              <a:rPr lang="en-US" sz="3200" dirty="0" err="1">
                <a:latin typeface="UTM Avo" panose="02040603050506020204" pitchFamily="18" charset="0"/>
              </a:rPr>
              <a:t>Ngày</a:t>
            </a:r>
            <a:r>
              <a:rPr lang="en-US" sz="3200" dirty="0">
                <a:latin typeface="UTM Avo" panose="02040603050506020204" pitchFamily="18" charset="0"/>
              </a:rPr>
              <a:t> </a:t>
            </a:r>
            <a:r>
              <a:rPr lang="en-US" sz="3200" dirty="0" err="1">
                <a:latin typeface="UTM Avo" panose="02040603050506020204" pitchFamily="18" charset="0"/>
              </a:rPr>
              <a:t>đầu</a:t>
            </a:r>
            <a:r>
              <a:rPr lang="en-US" sz="3200" dirty="0">
                <a:latin typeface="UTM Avo" panose="02040603050506020204" pitchFamily="18" charset="0"/>
              </a:rPr>
              <a:t> </a:t>
            </a:r>
            <a:r>
              <a:rPr lang="en-US" sz="3200" dirty="0" err="1">
                <a:latin typeface="UTM Avo" panose="02040603050506020204" pitchFamily="18" charset="0"/>
              </a:rPr>
              <a:t>đi</a:t>
            </a:r>
            <a:r>
              <a:rPr lang="en-US" sz="3200" dirty="0">
                <a:latin typeface="UTM Avo" panose="02040603050506020204" pitchFamily="18" charset="0"/>
              </a:rPr>
              <a:t> </a:t>
            </a:r>
            <a:r>
              <a:rPr lang="en-US" sz="3200" dirty="0" err="1">
                <a:latin typeface="UTM Avo" panose="02040603050506020204" pitchFamily="18" charset="0"/>
              </a:rPr>
              <a:t>học</a:t>
            </a:r>
            <a:r>
              <a:rPr lang="en-US" sz="3200" dirty="0">
                <a:latin typeface="UTM Avo" panose="02040603050506020204" pitchFamily="18" charset="0"/>
              </a:rPr>
              <a:t>, </a:t>
            </a:r>
            <a:r>
              <a:rPr lang="en-US" sz="3200" dirty="0" err="1">
                <a:latin typeface="UTM Avo" panose="02040603050506020204" pitchFamily="18" charset="0"/>
              </a:rPr>
              <a:t>mặc</a:t>
            </a:r>
            <a:r>
              <a:rPr lang="en-US" sz="3200" dirty="0">
                <a:latin typeface="UTM Avo" panose="02040603050506020204" pitchFamily="18" charset="0"/>
              </a:rPr>
              <a:t> </a:t>
            </a:r>
            <a:r>
              <a:rPr lang="en-US" sz="3200" dirty="0" err="1">
                <a:latin typeface="UTM Avo" panose="02040603050506020204" pitchFamily="18" charset="0"/>
              </a:rPr>
              <a:t>bộ</a:t>
            </a:r>
            <a:r>
              <a:rPr lang="en-US" sz="3200" dirty="0">
                <a:latin typeface="UTM Avo" panose="02040603050506020204" pitchFamily="18" charset="0"/>
              </a:rPr>
              <a:t> </a:t>
            </a:r>
            <a:r>
              <a:rPr lang="en-US" sz="3200" dirty="0" err="1">
                <a:latin typeface="UTM Avo" panose="02040603050506020204" pitchFamily="18" charset="0"/>
              </a:rPr>
              <a:t>đồng</a:t>
            </a:r>
            <a:r>
              <a:rPr lang="en-US" sz="3200" dirty="0">
                <a:latin typeface="UTM Avo" panose="02040603050506020204" pitchFamily="18" charset="0"/>
              </a:rPr>
              <a:t> </a:t>
            </a:r>
            <a:r>
              <a:rPr lang="en-US" sz="3200" dirty="0" err="1">
                <a:latin typeface="UTM Avo" panose="02040603050506020204" pitchFamily="18" charset="0"/>
              </a:rPr>
              <a:t>phục</a:t>
            </a:r>
            <a:r>
              <a:rPr lang="en-US" sz="3200" dirty="0">
                <a:latin typeface="UTM Avo" panose="02040603050506020204" pitchFamily="18" charset="0"/>
              </a:rPr>
              <a:t> </a:t>
            </a:r>
            <a:r>
              <a:rPr lang="en-US" sz="3200" dirty="0" err="1">
                <a:latin typeface="UTM Avo" panose="02040603050506020204" pitchFamily="18" charset="0"/>
              </a:rPr>
              <a:t>của</a:t>
            </a:r>
            <a:r>
              <a:rPr lang="en-US" sz="3200" dirty="0">
                <a:latin typeface="UTM Avo" panose="02040603050506020204" pitchFamily="18" charset="0"/>
              </a:rPr>
              <a:t> </a:t>
            </a:r>
            <a:r>
              <a:rPr lang="en-US" sz="3200" dirty="0" err="1">
                <a:latin typeface="UTM Avo" panose="02040603050506020204" pitchFamily="18" charset="0"/>
              </a:rPr>
              <a:t>trường</a:t>
            </a:r>
            <a:r>
              <a:rPr lang="en-US" sz="3200" dirty="0">
                <a:latin typeface="UTM Avo" panose="02040603050506020204" pitchFamily="18" charset="0"/>
              </a:rPr>
              <a:t>, </a:t>
            </a:r>
            <a:r>
              <a:rPr lang="en-US" sz="3200" dirty="0" err="1">
                <a:latin typeface="UTM Avo" panose="02040603050506020204" pitchFamily="18" charset="0"/>
              </a:rPr>
              <a:t>tôi</a:t>
            </a:r>
            <a:r>
              <a:rPr lang="en-US" sz="3200" dirty="0">
                <a:latin typeface="UTM Avo" panose="02040603050506020204" pitchFamily="18" charset="0"/>
              </a:rPr>
              <a:t> </a:t>
            </a:r>
            <a:r>
              <a:rPr lang="en-US" sz="3200" dirty="0" err="1">
                <a:latin typeface="UTM Avo" panose="02040603050506020204" pitchFamily="18" charset="0"/>
              </a:rPr>
              <a:t>hãnh</a:t>
            </a:r>
            <a:r>
              <a:rPr lang="en-US" sz="3200" dirty="0">
                <a:latin typeface="UTM Avo" panose="02040603050506020204" pitchFamily="18" charset="0"/>
              </a:rPr>
              <a:t> </a:t>
            </a:r>
            <a:r>
              <a:rPr lang="en-US" sz="3200" dirty="0" err="1">
                <a:latin typeface="UTM Avo" panose="02040603050506020204" pitchFamily="18" charset="0"/>
              </a:rPr>
              <a:t>diện</a:t>
            </a:r>
            <a:r>
              <a:rPr lang="en-US" sz="3200" dirty="0">
                <a:latin typeface="UTM Avo" panose="02040603050506020204" pitchFamily="18" charset="0"/>
              </a:rPr>
              <a:t> </a:t>
            </a:r>
            <a:r>
              <a:rPr lang="en-US" sz="3200" dirty="0" err="1">
                <a:latin typeface="UTM Avo" panose="02040603050506020204" pitchFamily="18" charset="0"/>
              </a:rPr>
              <a:t>lắm</a:t>
            </a:r>
            <a:r>
              <a:rPr lang="en-US" sz="3200" dirty="0">
                <a:latin typeface="UTM Avo" panose="02040603050506020204" pitchFamily="18" charset="0"/>
              </a:rPr>
              <a:t>.</a:t>
            </a:r>
          </a:p>
        </p:txBody>
      </p:sp>
      <p:sp>
        <p:nvSpPr>
          <p:cNvPr id="13" name="Star: 8 Points 12">
            <a:extLst>
              <a:ext uri="{FF2B5EF4-FFF2-40B4-BE49-F238E27FC236}">
                <a16:creationId xmlns:a16="http://schemas.microsoft.com/office/drawing/2014/main" id="{7CF08568-7AAA-448E-4E50-ECD8B30B4363}"/>
              </a:ext>
            </a:extLst>
          </p:cNvPr>
          <p:cNvSpPr/>
          <p:nvPr/>
        </p:nvSpPr>
        <p:spPr>
          <a:xfrm>
            <a:off x="410380" y="1803682"/>
            <a:ext cx="701040" cy="715751"/>
          </a:xfrm>
          <a:prstGeom prst="star8">
            <a:avLst/>
          </a:prstGeom>
          <a:solidFill>
            <a:srgbClr val="00B0F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ln>
                  <a:solidFill>
                    <a:schemeClr val="tx1"/>
                  </a:solidFill>
                </a:ln>
                <a:latin typeface="UTM Avo" panose="02040603050506020204" pitchFamily="18" charset="0"/>
              </a:rPr>
              <a:t>1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3E210967-5502-3C07-59FC-81CDA13E21DE}"/>
              </a:ext>
            </a:extLst>
          </p:cNvPr>
          <p:cNvGrpSpPr/>
          <p:nvPr/>
        </p:nvGrpSpPr>
        <p:grpSpPr>
          <a:xfrm>
            <a:off x="381000" y="162560"/>
            <a:ext cx="5825836" cy="721360"/>
            <a:chOff x="381000" y="162560"/>
            <a:chExt cx="5548744" cy="721360"/>
          </a:xfrm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grpSpPr>
        <p:sp>
          <p:nvSpPr>
            <p:cNvPr id="3" name="Rectangle: Rounded Corners 2">
              <a:extLst>
                <a:ext uri="{FF2B5EF4-FFF2-40B4-BE49-F238E27FC236}">
                  <a16:creationId xmlns:a16="http://schemas.microsoft.com/office/drawing/2014/main" id="{7609D1A1-D566-AB62-2BB2-AAFD704536F1}"/>
                </a:ext>
              </a:extLst>
            </p:cNvPr>
            <p:cNvSpPr/>
            <p:nvPr/>
          </p:nvSpPr>
          <p:spPr>
            <a:xfrm>
              <a:off x="858519" y="162560"/>
              <a:ext cx="5071225" cy="721360"/>
            </a:xfrm>
            <a:prstGeom prst="roundRect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000" b="1" dirty="0">
                  <a:ln>
                    <a:solidFill>
                      <a:schemeClr val="tx1"/>
                    </a:solidFill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latin typeface="UTM Avo" panose="02040603050506020204" pitchFamily="18" charset="0"/>
                </a:rPr>
                <a:t>TRẢ LỜI CÂU HỎI</a:t>
              </a:r>
            </a:p>
          </p:txBody>
        </p:sp>
        <p:sp>
          <p:nvSpPr>
            <p:cNvPr id="2" name="Oval 1">
              <a:extLst>
                <a:ext uri="{FF2B5EF4-FFF2-40B4-BE49-F238E27FC236}">
                  <a16:creationId xmlns:a16="http://schemas.microsoft.com/office/drawing/2014/main" id="{69C9EE80-1B37-6AA3-7F9E-1BF2FA7EF995}"/>
                </a:ext>
              </a:extLst>
            </p:cNvPr>
            <p:cNvSpPr/>
            <p:nvPr/>
          </p:nvSpPr>
          <p:spPr>
            <a:xfrm>
              <a:off x="381000" y="162560"/>
              <a:ext cx="701040" cy="721360"/>
            </a:xfrm>
            <a:prstGeom prst="ellipse">
              <a:avLst/>
            </a:prstGeom>
            <a:solidFill>
              <a:srgbClr val="F37A26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000" b="1" dirty="0">
                  <a:ln>
                    <a:solidFill>
                      <a:schemeClr val="tx1"/>
                    </a:solidFill>
                  </a:ln>
                  <a:solidFill>
                    <a:schemeClr val="bg1"/>
                  </a:solidFill>
                  <a:latin typeface="UTM Avo" panose="02040603050506020204" pitchFamily="18" charset="0"/>
                </a:rPr>
                <a:t>3</a:t>
              </a:r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DF144884-A300-3E64-6754-FA708E65C858}"/>
              </a:ext>
            </a:extLst>
          </p:cNvPr>
          <p:cNvGrpSpPr/>
          <p:nvPr/>
        </p:nvGrpSpPr>
        <p:grpSpPr>
          <a:xfrm>
            <a:off x="1111420" y="3417906"/>
            <a:ext cx="7905258" cy="1819088"/>
            <a:chOff x="1111420" y="3417906"/>
            <a:chExt cx="7598473" cy="1819088"/>
          </a:xfrm>
        </p:grpSpPr>
        <p:sp>
          <p:nvSpPr>
            <p:cNvPr id="14" name="Flowchart: Off-page Connector 13">
              <a:extLst>
                <a:ext uri="{FF2B5EF4-FFF2-40B4-BE49-F238E27FC236}">
                  <a16:creationId xmlns:a16="http://schemas.microsoft.com/office/drawing/2014/main" id="{8A14D733-B6C8-109B-F8AE-ED5FDF09C250}"/>
                </a:ext>
              </a:extLst>
            </p:cNvPr>
            <p:cNvSpPr/>
            <p:nvPr/>
          </p:nvSpPr>
          <p:spPr>
            <a:xfrm rot="16200000">
              <a:off x="4414348" y="167635"/>
              <a:ext cx="992617" cy="7598473"/>
            </a:xfrm>
            <a:custGeom>
              <a:avLst/>
              <a:gdLst>
                <a:gd name="connsiteX0" fmla="*/ 0 w 10000"/>
                <a:gd name="connsiteY0" fmla="*/ 0 h 10000"/>
                <a:gd name="connsiteX1" fmla="*/ 10000 w 10000"/>
                <a:gd name="connsiteY1" fmla="*/ 0 h 10000"/>
                <a:gd name="connsiteX2" fmla="*/ 10000 w 10000"/>
                <a:gd name="connsiteY2" fmla="*/ 8000 h 10000"/>
                <a:gd name="connsiteX3" fmla="*/ 5000 w 10000"/>
                <a:gd name="connsiteY3" fmla="*/ 10000 h 10000"/>
                <a:gd name="connsiteX4" fmla="*/ 0 w 10000"/>
                <a:gd name="connsiteY4" fmla="*/ 8000 h 10000"/>
                <a:gd name="connsiteX5" fmla="*/ 0 w 10000"/>
                <a:gd name="connsiteY5" fmla="*/ 0 h 10000"/>
                <a:gd name="connsiteX0" fmla="*/ 0 w 10000"/>
                <a:gd name="connsiteY0" fmla="*/ 0 h 10000"/>
                <a:gd name="connsiteX1" fmla="*/ 10000 w 10000"/>
                <a:gd name="connsiteY1" fmla="*/ 0 h 10000"/>
                <a:gd name="connsiteX2" fmla="*/ 9721 w 10000"/>
                <a:gd name="connsiteY2" fmla="*/ 9179 h 10000"/>
                <a:gd name="connsiteX3" fmla="*/ 5000 w 10000"/>
                <a:gd name="connsiteY3" fmla="*/ 10000 h 10000"/>
                <a:gd name="connsiteX4" fmla="*/ 0 w 10000"/>
                <a:gd name="connsiteY4" fmla="*/ 8000 h 10000"/>
                <a:gd name="connsiteX5" fmla="*/ 0 w 10000"/>
                <a:gd name="connsiteY5" fmla="*/ 0 h 10000"/>
                <a:gd name="connsiteX0" fmla="*/ 0 w 10000"/>
                <a:gd name="connsiteY0" fmla="*/ 0 h 10000"/>
                <a:gd name="connsiteX1" fmla="*/ 10000 w 10000"/>
                <a:gd name="connsiteY1" fmla="*/ 0 h 10000"/>
                <a:gd name="connsiteX2" fmla="*/ 9721 w 10000"/>
                <a:gd name="connsiteY2" fmla="*/ 9179 h 10000"/>
                <a:gd name="connsiteX3" fmla="*/ 5000 w 10000"/>
                <a:gd name="connsiteY3" fmla="*/ 10000 h 10000"/>
                <a:gd name="connsiteX4" fmla="*/ 0 w 10000"/>
                <a:gd name="connsiteY4" fmla="*/ 9252 h 10000"/>
                <a:gd name="connsiteX5" fmla="*/ 0 w 10000"/>
                <a:gd name="connsiteY5" fmla="*/ 0 h 1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000" h="10000">
                  <a:moveTo>
                    <a:pt x="0" y="0"/>
                  </a:moveTo>
                  <a:lnTo>
                    <a:pt x="10000" y="0"/>
                  </a:lnTo>
                  <a:lnTo>
                    <a:pt x="9721" y="9179"/>
                  </a:lnTo>
                  <a:lnTo>
                    <a:pt x="5000" y="10000"/>
                  </a:lnTo>
                  <a:lnTo>
                    <a:pt x="0" y="925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4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6859E8B3-A0A1-B409-1565-5FF503FB5887}"/>
                </a:ext>
              </a:extLst>
            </p:cNvPr>
            <p:cNvSpPr txBox="1"/>
            <p:nvPr/>
          </p:nvSpPr>
          <p:spPr>
            <a:xfrm>
              <a:off x="1111420" y="3417906"/>
              <a:ext cx="6915695" cy="1819088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4000" b="1" dirty="0">
                  <a:latin typeface="UTM Avo" panose="02040603050506020204" pitchFamily="18" charset="0"/>
                </a:rPr>
                <a:t>a. </a:t>
              </a:r>
              <a:r>
                <a:rPr lang="en-US" sz="4000" b="1" dirty="0" err="1">
                  <a:latin typeface="UTM Avo" panose="02040603050506020204" pitchFamily="18" charset="0"/>
                </a:rPr>
                <a:t>Bạn</a:t>
              </a:r>
              <a:r>
                <a:rPr lang="en-US" sz="4000" b="1" dirty="0">
                  <a:latin typeface="UTM Avo" panose="02040603050506020204" pitchFamily="18" charset="0"/>
                </a:rPr>
                <a:t> Nam </a:t>
              </a:r>
              <a:r>
                <a:rPr lang="en-US" sz="4000" b="1" dirty="0" err="1">
                  <a:latin typeface="UTM Avo" panose="02040603050506020204" pitchFamily="18" charset="0"/>
                </a:rPr>
                <a:t>học</a:t>
              </a:r>
              <a:r>
                <a:rPr lang="en-US" sz="4000" b="1" dirty="0">
                  <a:latin typeface="UTM Avo" panose="02040603050506020204" pitchFamily="18" charset="0"/>
                </a:rPr>
                <a:t> </a:t>
              </a:r>
              <a:r>
                <a:rPr lang="en-US" sz="4000" b="1" dirty="0" err="1">
                  <a:latin typeface="UTM Avo" panose="02040603050506020204" pitchFamily="18" charset="0"/>
                </a:rPr>
                <a:t>lớp</a:t>
              </a:r>
              <a:r>
                <a:rPr lang="en-US" sz="4000" b="1" dirty="0">
                  <a:latin typeface="UTM Avo" panose="02040603050506020204" pitchFamily="18" charset="0"/>
                </a:rPr>
                <a:t> </a:t>
              </a:r>
              <a:r>
                <a:rPr lang="en-US" sz="4000" b="1" dirty="0" err="1">
                  <a:latin typeface="UTM Avo" panose="02040603050506020204" pitchFamily="18" charset="0"/>
                </a:rPr>
                <a:t>mấy</a:t>
              </a:r>
              <a:r>
                <a:rPr lang="en-US" sz="4000" b="1" dirty="0">
                  <a:latin typeface="UTM Avo" panose="02040603050506020204" pitchFamily="18" charset="0"/>
                </a:rPr>
                <a:t>?</a:t>
              </a:r>
            </a:p>
          </p:txBody>
        </p:sp>
      </p:grpSp>
      <p:sp>
        <p:nvSpPr>
          <p:cNvPr id="16" name="TextBox 15">
            <a:extLst>
              <a:ext uri="{FF2B5EF4-FFF2-40B4-BE49-F238E27FC236}">
                <a16:creationId xmlns:a16="http://schemas.microsoft.com/office/drawing/2014/main" id="{101F9777-5C5D-875D-4DB0-DC5383513BF8}"/>
              </a:ext>
            </a:extLst>
          </p:cNvPr>
          <p:cNvSpPr txBox="1"/>
          <p:nvPr/>
        </p:nvSpPr>
        <p:spPr>
          <a:xfrm>
            <a:off x="1111420" y="4515836"/>
            <a:ext cx="6915695" cy="8957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4000" dirty="0">
                <a:latin typeface="UTM Avo" panose="02040603050506020204" pitchFamily="18" charset="0"/>
                <a:sym typeface="Wingdings" panose="05000000000000000000" pitchFamily="2" charset="2"/>
              </a:rPr>
              <a:t>--&gt; Nam </a:t>
            </a:r>
            <a:r>
              <a:rPr lang="en-US" sz="4000" dirty="0" err="1">
                <a:latin typeface="UTM Avo" panose="02040603050506020204" pitchFamily="18" charset="0"/>
                <a:sym typeface="Wingdings" panose="05000000000000000000" pitchFamily="2" charset="2"/>
              </a:rPr>
              <a:t>học</a:t>
            </a:r>
            <a:r>
              <a:rPr lang="en-US" sz="4000" dirty="0">
                <a:latin typeface="UTM Avo" panose="02040603050506020204" pitchFamily="18" charset="0"/>
                <a:sym typeface="Wingdings" panose="05000000000000000000" pitchFamily="2" charset="2"/>
              </a:rPr>
              <a:t> </a:t>
            </a:r>
            <a:r>
              <a:rPr lang="en-US" sz="4000" dirty="0" err="1">
                <a:latin typeface="UTM Avo" panose="02040603050506020204" pitchFamily="18" charset="0"/>
                <a:sym typeface="Wingdings" panose="05000000000000000000" pitchFamily="2" charset="2"/>
              </a:rPr>
              <a:t>lớp</a:t>
            </a:r>
            <a:r>
              <a:rPr lang="en-US" sz="4000" dirty="0">
                <a:latin typeface="UTM Avo" panose="02040603050506020204" pitchFamily="18" charset="0"/>
                <a:sym typeface="Wingdings" panose="05000000000000000000" pitchFamily="2" charset="2"/>
              </a:rPr>
              <a:t> 1A.</a:t>
            </a:r>
            <a:endParaRPr lang="en-US" sz="4000" dirty="0">
              <a:latin typeface="UTM Avo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597323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8438D42-E753-A623-3EED-B27731EE0B8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2C764E90-FB14-D4EC-053F-3FC46087198D}"/>
              </a:ext>
            </a:extLst>
          </p:cNvPr>
          <p:cNvGrpSpPr/>
          <p:nvPr/>
        </p:nvGrpSpPr>
        <p:grpSpPr>
          <a:xfrm>
            <a:off x="381000" y="162560"/>
            <a:ext cx="5825836" cy="721360"/>
            <a:chOff x="381000" y="162560"/>
            <a:chExt cx="5548744" cy="721360"/>
          </a:xfrm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grpSpPr>
        <p:sp>
          <p:nvSpPr>
            <p:cNvPr id="3" name="Rectangle: Rounded Corners 2">
              <a:extLst>
                <a:ext uri="{FF2B5EF4-FFF2-40B4-BE49-F238E27FC236}">
                  <a16:creationId xmlns:a16="http://schemas.microsoft.com/office/drawing/2014/main" id="{94D16A4C-1741-E171-2603-1BEE925D917B}"/>
                </a:ext>
              </a:extLst>
            </p:cNvPr>
            <p:cNvSpPr/>
            <p:nvPr/>
          </p:nvSpPr>
          <p:spPr>
            <a:xfrm>
              <a:off x="858519" y="162560"/>
              <a:ext cx="5071225" cy="721360"/>
            </a:xfrm>
            <a:prstGeom prst="roundRect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000" b="1" dirty="0">
                  <a:ln>
                    <a:solidFill>
                      <a:schemeClr val="tx1"/>
                    </a:solidFill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latin typeface="UTM Avo" panose="02040603050506020204" pitchFamily="18" charset="0"/>
                </a:rPr>
                <a:t>TRẢ LỜI CÂU HỎI</a:t>
              </a:r>
            </a:p>
          </p:txBody>
        </p:sp>
        <p:sp>
          <p:nvSpPr>
            <p:cNvPr id="2" name="Oval 1">
              <a:extLst>
                <a:ext uri="{FF2B5EF4-FFF2-40B4-BE49-F238E27FC236}">
                  <a16:creationId xmlns:a16="http://schemas.microsoft.com/office/drawing/2014/main" id="{DA1EBDC8-FDB1-20B0-BC0C-68109D39A4EE}"/>
                </a:ext>
              </a:extLst>
            </p:cNvPr>
            <p:cNvSpPr/>
            <p:nvPr/>
          </p:nvSpPr>
          <p:spPr>
            <a:xfrm>
              <a:off x="381000" y="162560"/>
              <a:ext cx="701040" cy="721360"/>
            </a:xfrm>
            <a:prstGeom prst="ellipse">
              <a:avLst/>
            </a:prstGeom>
            <a:solidFill>
              <a:srgbClr val="F37A26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000" b="1" dirty="0">
                  <a:ln>
                    <a:solidFill>
                      <a:schemeClr val="tx1"/>
                    </a:solidFill>
                  </a:ln>
                  <a:solidFill>
                    <a:schemeClr val="bg1"/>
                  </a:solidFill>
                  <a:latin typeface="UTM Avo" panose="02040603050506020204" pitchFamily="18" charset="0"/>
                </a:rPr>
                <a:t>3</a:t>
              </a:r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249A3C7F-FB54-6230-C08F-3D12BF47517D}"/>
              </a:ext>
            </a:extLst>
          </p:cNvPr>
          <p:cNvGrpSpPr/>
          <p:nvPr/>
        </p:nvGrpSpPr>
        <p:grpSpPr>
          <a:xfrm>
            <a:off x="1111420" y="3417906"/>
            <a:ext cx="8485162" cy="1045274"/>
            <a:chOff x="1111420" y="3417906"/>
            <a:chExt cx="7598473" cy="1045274"/>
          </a:xfrm>
        </p:grpSpPr>
        <p:sp>
          <p:nvSpPr>
            <p:cNvPr id="14" name="Flowchart: Off-page Connector 13">
              <a:extLst>
                <a:ext uri="{FF2B5EF4-FFF2-40B4-BE49-F238E27FC236}">
                  <a16:creationId xmlns:a16="http://schemas.microsoft.com/office/drawing/2014/main" id="{94CEB9B4-58C0-2236-E7E0-F1F9A2809565}"/>
                </a:ext>
              </a:extLst>
            </p:cNvPr>
            <p:cNvSpPr/>
            <p:nvPr/>
          </p:nvSpPr>
          <p:spPr>
            <a:xfrm rot="16200000">
              <a:off x="4414348" y="167635"/>
              <a:ext cx="992617" cy="7598473"/>
            </a:xfrm>
            <a:custGeom>
              <a:avLst/>
              <a:gdLst>
                <a:gd name="connsiteX0" fmla="*/ 0 w 10000"/>
                <a:gd name="connsiteY0" fmla="*/ 0 h 10000"/>
                <a:gd name="connsiteX1" fmla="*/ 10000 w 10000"/>
                <a:gd name="connsiteY1" fmla="*/ 0 h 10000"/>
                <a:gd name="connsiteX2" fmla="*/ 10000 w 10000"/>
                <a:gd name="connsiteY2" fmla="*/ 8000 h 10000"/>
                <a:gd name="connsiteX3" fmla="*/ 5000 w 10000"/>
                <a:gd name="connsiteY3" fmla="*/ 10000 h 10000"/>
                <a:gd name="connsiteX4" fmla="*/ 0 w 10000"/>
                <a:gd name="connsiteY4" fmla="*/ 8000 h 10000"/>
                <a:gd name="connsiteX5" fmla="*/ 0 w 10000"/>
                <a:gd name="connsiteY5" fmla="*/ 0 h 10000"/>
                <a:gd name="connsiteX0" fmla="*/ 0 w 10000"/>
                <a:gd name="connsiteY0" fmla="*/ 0 h 10000"/>
                <a:gd name="connsiteX1" fmla="*/ 10000 w 10000"/>
                <a:gd name="connsiteY1" fmla="*/ 0 h 10000"/>
                <a:gd name="connsiteX2" fmla="*/ 9721 w 10000"/>
                <a:gd name="connsiteY2" fmla="*/ 9179 h 10000"/>
                <a:gd name="connsiteX3" fmla="*/ 5000 w 10000"/>
                <a:gd name="connsiteY3" fmla="*/ 10000 h 10000"/>
                <a:gd name="connsiteX4" fmla="*/ 0 w 10000"/>
                <a:gd name="connsiteY4" fmla="*/ 8000 h 10000"/>
                <a:gd name="connsiteX5" fmla="*/ 0 w 10000"/>
                <a:gd name="connsiteY5" fmla="*/ 0 h 10000"/>
                <a:gd name="connsiteX0" fmla="*/ 0 w 10000"/>
                <a:gd name="connsiteY0" fmla="*/ 0 h 10000"/>
                <a:gd name="connsiteX1" fmla="*/ 10000 w 10000"/>
                <a:gd name="connsiteY1" fmla="*/ 0 h 10000"/>
                <a:gd name="connsiteX2" fmla="*/ 9721 w 10000"/>
                <a:gd name="connsiteY2" fmla="*/ 9179 h 10000"/>
                <a:gd name="connsiteX3" fmla="*/ 5000 w 10000"/>
                <a:gd name="connsiteY3" fmla="*/ 10000 h 10000"/>
                <a:gd name="connsiteX4" fmla="*/ 0 w 10000"/>
                <a:gd name="connsiteY4" fmla="*/ 9252 h 10000"/>
                <a:gd name="connsiteX5" fmla="*/ 0 w 10000"/>
                <a:gd name="connsiteY5" fmla="*/ 0 h 1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000" h="10000">
                  <a:moveTo>
                    <a:pt x="0" y="0"/>
                  </a:moveTo>
                  <a:lnTo>
                    <a:pt x="10000" y="0"/>
                  </a:lnTo>
                  <a:lnTo>
                    <a:pt x="9721" y="9179"/>
                  </a:lnTo>
                  <a:lnTo>
                    <a:pt x="5000" y="10000"/>
                  </a:lnTo>
                  <a:lnTo>
                    <a:pt x="0" y="925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4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F41840FC-51B7-EB49-842C-CEE56AABBE29}"/>
                </a:ext>
              </a:extLst>
            </p:cNvPr>
            <p:cNvSpPr txBox="1"/>
            <p:nvPr/>
          </p:nvSpPr>
          <p:spPr>
            <a:xfrm>
              <a:off x="1111420" y="3417906"/>
              <a:ext cx="7251084" cy="895758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4000" b="1" dirty="0">
                  <a:solidFill>
                    <a:srgbClr val="C00000"/>
                  </a:solidFill>
                  <a:latin typeface="UTM Avo" panose="02040603050506020204" pitchFamily="18" charset="0"/>
                </a:rPr>
                <a:t>b. </a:t>
              </a:r>
              <a:r>
                <a:rPr lang="en-US" sz="4000" b="1" dirty="0" err="1">
                  <a:solidFill>
                    <a:srgbClr val="C00000"/>
                  </a:solidFill>
                  <a:latin typeface="UTM Avo" panose="02040603050506020204" pitchFamily="18" charset="0"/>
                </a:rPr>
                <a:t>Hồi</a:t>
              </a:r>
              <a:r>
                <a:rPr lang="en-US" sz="4000" b="1" dirty="0">
                  <a:solidFill>
                    <a:srgbClr val="C00000"/>
                  </a:solidFill>
                  <a:latin typeface="UTM Avo" panose="02040603050506020204" pitchFamily="18" charset="0"/>
                </a:rPr>
                <a:t> </a:t>
              </a:r>
              <a:r>
                <a:rPr lang="en-US" sz="4000" b="1" dirty="0" err="1">
                  <a:solidFill>
                    <a:srgbClr val="C00000"/>
                  </a:solidFill>
                  <a:latin typeface="UTM Avo" panose="02040603050506020204" pitchFamily="18" charset="0"/>
                </a:rPr>
                <a:t>đầu</a:t>
              </a:r>
              <a:r>
                <a:rPr lang="en-US" sz="4000" b="1" dirty="0">
                  <a:solidFill>
                    <a:srgbClr val="C00000"/>
                  </a:solidFill>
                  <a:latin typeface="UTM Avo" panose="02040603050506020204" pitchFamily="18" charset="0"/>
                </a:rPr>
                <a:t> </a:t>
              </a:r>
              <a:r>
                <a:rPr lang="en-US" sz="4000" b="1" dirty="0" err="1">
                  <a:solidFill>
                    <a:srgbClr val="C00000"/>
                  </a:solidFill>
                  <a:latin typeface="UTM Avo" panose="02040603050506020204" pitchFamily="18" charset="0"/>
                </a:rPr>
                <a:t>năm</a:t>
              </a:r>
              <a:r>
                <a:rPr lang="en-US" sz="4000" b="1" dirty="0">
                  <a:solidFill>
                    <a:srgbClr val="C00000"/>
                  </a:solidFill>
                  <a:latin typeface="UTM Avo" panose="02040603050506020204" pitchFamily="18" charset="0"/>
                </a:rPr>
                <a:t>, Nam </a:t>
              </a:r>
              <a:r>
                <a:rPr lang="en-US" sz="4000" b="1" dirty="0" err="1">
                  <a:solidFill>
                    <a:srgbClr val="C00000"/>
                  </a:solidFill>
                  <a:latin typeface="UTM Avo" panose="02040603050506020204" pitchFamily="18" charset="0"/>
                </a:rPr>
                <a:t>học</a:t>
              </a:r>
              <a:r>
                <a:rPr lang="en-US" sz="4000" b="1" dirty="0">
                  <a:solidFill>
                    <a:srgbClr val="C00000"/>
                  </a:solidFill>
                  <a:latin typeface="UTM Avo" panose="02040603050506020204" pitchFamily="18" charset="0"/>
                </a:rPr>
                <a:t> </a:t>
              </a:r>
              <a:r>
                <a:rPr lang="en-US" sz="4000" b="1" dirty="0" err="1">
                  <a:solidFill>
                    <a:srgbClr val="C00000"/>
                  </a:solidFill>
                  <a:latin typeface="UTM Avo" panose="02040603050506020204" pitchFamily="18" charset="0"/>
                </a:rPr>
                <a:t>gì</a:t>
              </a:r>
              <a:r>
                <a:rPr lang="en-US" sz="4000" b="1" dirty="0">
                  <a:solidFill>
                    <a:srgbClr val="C00000"/>
                  </a:solidFill>
                  <a:latin typeface="UTM Avo" panose="02040603050506020204" pitchFamily="18" charset="0"/>
                </a:rPr>
                <a:t>?</a:t>
              </a:r>
            </a:p>
          </p:txBody>
        </p:sp>
      </p:grpSp>
      <p:sp>
        <p:nvSpPr>
          <p:cNvPr id="16" name="TextBox 15">
            <a:extLst>
              <a:ext uri="{FF2B5EF4-FFF2-40B4-BE49-F238E27FC236}">
                <a16:creationId xmlns:a16="http://schemas.microsoft.com/office/drawing/2014/main" id="{7F6CE579-120B-6D64-4A95-DA41E3A7C0EA}"/>
              </a:ext>
            </a:extLst>
          </p:cNvPr>
          <p:cNvSpPr txBox="1"/>
          <p:nvPr/>
        </p:nvSpPr>
        <p:spPr>
          <a:xfrm>
            <a:off x="1111420" y="4515836"/>
            <a:ext cx="10046107" cy="14465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400" dirty="0">
                <a:latin typeface="UTM Avo" panose="02040603050506020204" pitchFamily="18" charset="0"/>
                <a:sym typeface="Wingdings" panose="05000000000000000000" pitchFamily="2" charset="2"/>
              </a:rPr>
              <a:t>--&gt; </a:t>
            </a:r>
            <a:r>
              <a:rPr lang="en-US" sz="4400" dirty="0" err="1">
                <a:latin typeface="UTM Avo" panose="02040603050506020204" pitchFamily="18" charset="0"/>
              </a:rPr>
              <a:t>Hồi</a:t>
            </a:r>
            <a:r>
              <a:rPr lang="en-US" sz="4400" dirty="0">
                <a:latin typeface="UTM Avo" panose="02040603050506020204" pitchFamily="18" charset="0"/>
              </a:rPr>
              <a:t> </a:t>
            </a:r>
            <a:r>
              <a:rPr lang="en-US" sz="4400" dirty="0" err="1">
                <a:latin typeface="UTM Avo" panose="02040603050506020204" pitchFamily="18" charset="0"/>
              </a:rPr>
              <a:t>đầu</a:t>
            </a:r>
            <a:r>
              <a:rPr lang="en-US" sz="4400" dirty="0">
                <a:latin typeface="UTM Avo" panose="02040603050506020204" pitchFamily="18" charset="0"/>
              </a:rPr>
              <a:t> </a:t>
            </a:r>
            <a:r>
              <a:rPr lang="en-US" sz="4400" dirty="0" err="1">
                <a:latin typeface="UTM Avo" panose="02040603050506020204" pitchFamily="18" charset="0"/>
              </a:rPr>
              <a:t>năm</a:t>
            </a:r>
            <a:r>
              <a:rPr lang="en-US" sz="4400" dirty="0">
                <a:latin typeface="UTM Avo" panose="02040603050506020204" pitchFamily="18" charset="0"/>
              </a:rPr>
              <a:t> </a:t>
            </a:r>
            <a:r>
              <a:rPr lang="en-US" sz="4400" dirty="0" err="1">
                <a:latin typeface="UTM Avo" panose="02040603050506020204" pitchFamily="18" charset="0"/>
              </a:rPr>
              <a:t>học</a:t>
            </a:r>
            <a:r>
              <a:rPr lang="en-US" sz="4400" dirty="0">
                <a:latin typeface="UTM Avo" panose="02040603050506020204" pitchFamily="18" charset="0"/>
              </a:rPr>
              <a:t>, Nam </a:t>
            </a:r>
            <a:r>
              <a:rPr lang="en-US" sz="4400" dirty="0" err="1">
                <a:latin typeface="UTM Avo" panose="02040603050506020204" pitchFamily="18" charset="0"/>
              </a:rPr>
              <a:t>mới</a:t>
            </a:r>
            <a:r>
              <a:rPr lang="en-US" sz="4400" dirty="0">
                <a:latin typeface="UTM Avo" panose="02040603050506020204" pitchFamily="18" charset="0"/>
              </a:rPr>
              <a:t> </a:t>
            </a:r>
            <a:r>
              <a:rPr lang="en-US" sz="4400" dirty="0" err="1">
                <a:latin typeface="UTM Avo" panose="02040603050506020204" pitchFamily="18" charset="0"/>
              </a:rPr>
              <a:t>học</a:t>
            </a:r>
            <a:r>
              <a:rPr lang="en-US" sz="4400" dirty="0">
                <a:latin typeface="UTM Avo" panose="02040603050506020204" pitchFamily="18" charset="0"/>
              </a:rPr>
              <a:t> </a:t>
            </a:r>
            <a:r>
              <a:rPr lang="en-US" sz="4400" dirty="0" err="1">
                <a:latin typeface="UTM Avo" panose="02040603050506020204" pitchFamily="18" charset="0"/>
              </a:rPr>
              <a:t>chữ</a:t>
            </a:r>
            <a:r>
              <a:rPr lang="en-US" sz="4400" dirty="0">
                <a:latin typeface="UTM Avo" panose="02040603050506020204" pitchFamily="18" charset="0"/>
              </a:rPr>
              <a:t> </a:t>
            </a:r>
            <a:r>
              <a:rPr lang="en-US" sz="4400" dirty="0" err="1">
                <a:latin typeface="UTM Avo" panose="02040603050506020204" pitchFamily="18" charset="0"/>
              </a:rPr>
              <a:t>cái</a:t>
            </a:r>
            <a:r>
              <a:rPr lang="en-US" sz="4400" dirty="0">
                <a:latin typeface="UTM Avo" panose="02040603050506020204" pitchFamily="18" charset="0"/>
              </a:rPr>
              <a:t>.</a:t>
            </a: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5841A7F5-E81A-CE61-0D4C-C74EA2526E1D}"/>
              </a:ext>
            </a:extLst>
          </p:cNvPr>
          <p:cNvSpPr/>
          <p:nvPr/>
        </p:nvSpPr>
        <p:spPr>
          <a:xfrm>
            <a:off x="625365" y="1187540"/>
            <a:ext cx="10941270" cy="1943587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CB33468-8161-254B-5AA7-5985B70CCD6A}"/>
              </a:ext>
            </a:extLst>
          </p:cNvPr>
          <p:cNvSpPr txBox="1"/>
          <p:nvPr/>
        </p:nvSpPr>
        <p:spPr>
          <a:xfrm>
            <a:off x="922059" y="1228367"/>
            <a:ext cx="10569553" cy="18158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461963" algn="just"/>
            <a:r>
              <a:rPr lang="en-US" sz="2800" dirty="0" err="1">
                <a:latin typeface="UTM Avo" panose="02040603050506020204" pitchFamily="18" charset="0"/>
              </a:rPr>
              <a:t>Hồi</a:t>
            </a:r>
            <a:r>
              <a:rPr lang="en-US" sz="2800" dirty="0">
                <a:latin typeface="UTM Avo" panose="02040603050506020204" pitchFamily="18" charset="0"/>
              </a:rPr>
              <a:t> </a:t>
            </a:r>
            <a:r>
              <a:rPr lang="en-US" sz="2800" dirty="0" err="1">
                <a:latin typeface="UTM Avo" panose="02040603050506020204" pitchFamily="18" charset="0"/>
              </a:rPr>
              <a:t>đầu</a:t>
            </a:r>
            <a:r>
              <a:rPr lang="en-US" sz="2800" dirty="0">
                <a:latin typeface="UTM Avo" panose="02040603050506020204" pitchFamily="18" charset="0"/>
              </a:rPr>
              <a:t> </a:t>
            </a:r>
            <a:r>
              <a:rPr lang="en-US" sz="2800" dirty="0" err="1">
                <a:latin typeface="UTM Avo" panose="02040603050506020204" pitchFamily="18" charset="0"/>
              </a:rPr>
              <a:t>năm</a:t>
            </a:r>
            <a:r>
              <a:rPr lang="en-US" sz="2800" dirty="0">
                <a:latin typeface="UTM Avo" panose="02040603050506020204" pitchFamily="18" charset="0"/>
              </a:rPr>
              <a:t> </a:t>
            </a:r>
            <a:r>
              <a:rPr lang="en-US" sz="2800" dirty="0" err="1">
                <a:latin typeface="UTM Avo" panose="02040603050506020204" pitchFamily="18" charset="0"/>
              </a:rPr>
              <a:t>học</a:t>
            </a:r>
            <a:r>
              <a:rPr lang="en-US" sz="2800" dirty="0">
                <a:latin typeface="UTM Avo" panose="02040603050506020204" pitchFamily="18" charset="0"/>
              </a:rPr>
              <a:t>, </a:t>
            </a:r>
            <a:r>
              <a:rPr lang="en-US" sz="2800" dirty="0" err="1">
                <a:latin typeface="UTM Avo" panose="02040603050506020204" pitchFamily="18" charset="0"/>
              </a:rPr>
              <a:t>tôi</a:t>
            </a:r>
            <a:r>
              <a:rPr lang="en-US" sz="2800" dirty="0">
                <a:latin typeface="UTM Avo" panose="02040603050506020204" pitchFamily="18" charset="0"/>
              </a:rPr>
              <a:t> </a:t>
            </a:r>
            <a:r>
              <a:rPr lang="en-US" sz="2800" dirty="0" err="1">
                <a:latin typeface="UTM Avo" panose="02040603050506020204" pitchFamily="18" charset="0"/>
              </a:rPr>
              <a:t>mới</a:t>
            </a:r>
            <a:r>
              <a:rPr lang="en-US" sz="2800" dirty="0">
                <a:latin typeface="UTM Avo" panose="02040603050506020204" pitchFamily="18" charset="0"/>
              </a:rPr>
              <a:t> </a:t>
            </a:r>
            <a:r>
              <a:rPr lang="en-US" sz="2800" dirty="0" err="1">
                <a:latin typeface="UTM Avo" panose="02040603050506020204" pitchFamily="18" charset="0"/>
              </a:rPr>
              <a:t>học</a:t>
            </a:r>
            <a:r>
              <a:rPr lang="en-US" sz="2800" dirty="0">
                <a:latin typeface="UTM Avo" panose="02040603050506020204" pitchFamily="18" charset="0"/>
              </a:rPr>
              <a:t> </a:t>
            </a:r>
            <a:r>
              <a:rPr lang="en-US" sz="2800" dirty="0" err="1">
                <a:latin typeface="UTM Avo" panose="02040603050506020204" pitchFamily="18" charset="0"/>
              </a:rPr>
              <a:t>chữ</a:t>
            </a:r>
            <a:r>
              <a:rPr lang="en-US" sz="2800" dirty="0">
                <a:latin typeface="UTM Avo" panose="02040603050506020204" pitchFamily="18" charset="0"/>
              </a:rPr>
              <a:t> </a:t>
            </a:r>
            <a:r>
              <a:rPr lang="en-US" sz="2800" dirty="0" err="1">
                <a:latin typeface="UTM Avo" panose="02040603050506020204" pitchFamily="18" charset="0"/>
              </a:rPr>
              <a:t>cái</a:t>
            </a:r>
            <a:r>
              <a:rPr lang="en-US" sz="2800" dirty="0">
                <a:latin typeface="UTM Avo" panose="02040603050506020204" pitchFamily="18" charset="0"/>
              </a:rPr>
              <a:t>. </a:t>
            </a:r>
            <a:r>
              <a:rPr lang="en-US" sz="2800" dirty="0" err="1">
                <a:latin typeface="UTM Avo" panose="02040603050506020204" pitchFamily="18" charset="0"/>
              </a:rPr>
              <a:t>Thế</a:t>
            </a:r>
            <a:r>
              <a:rPr lang="en-US" sz="2800" dirty="0">
                <a:latin typeface="UTM Avo" panose="02040603050506020204" pitchFamily="18" charset="0"/>
              </a:rPr>
              <a:t> </a:t>
            </a:r>
            <a:r>
              <a:rPr lang="en-US" sz="2800" dirty="0" err="1">
                <a:latin typeface="UTM Avo" panose="02040603050506020204" pitchFamily="18" charset="0"/>
              </a:rPr>
              <a:t>mà</a:t>
            </a:r>
            <a:r>
              <a:rPr lang="en-US" sz="2800" dirty="0">
                <a:latin typeface="UTM Avo" panose="02040603050506020204" pitchFamily="18" charset="0"/>
              </a:rPr>
              <a:t> </a:t>
            </a:r>
            <a:r>
              <a:rPr lang="en-US" sz="2800" dirty="0" err="1">
                <a:latin typeface="UTM Avo" panose="02040603050506020204" pitchFamily="18" charset="0"/>
              </a:rPr>
              <a:t>bây</a:t>
            </a:r>
            <a:r>
              <a:rPr lang="en-US" sz="2800" dirty="0">
                <a:latin typeface="UTM Avo" panose="02040603050506020204" pitchFamily="18" charset="0"/>
              </a:rPr>
              <a:t> </a:t>
            </a:r>
            <a:r>
              <a:rPr lang="en-US" sz="2800" dirty="0" err="1">
                <a:latin typeface="UTM Avo" panose="02040603050506020204" pitchFamily="18" charset="0"/>
              </a:rPr>
              <a:t>giờ</a:t>
            </a:r>
            <a:r>
              <a:rPr lang="en-US" sz="2800" dirty="0">
                <a:latin typeface="UTM Avo" panose="02040603050506020204" pitchFamily="18" charset="0"/>
              </a:rPr>
              <a:t>, </a:t>
            </a:r>
            <a:r>
              <a:rPr lang="en-US" sz="2800" dirty="0" err="1">
                <a:latin typeface="UTM Avo" panose="02040603050506020204" pitchFamily="18" charset="0"/>
              </a:rPr>
              <a:t>tôi</a:t>
            </a:r>
            <a:r>
              <a:rPr lang="en-US" sz="2800" dirty="0">
                <a:latin typeface="UTM Avo" panose="02040603050506020204" pitchFamily="18" charset="0"/>
              </a:rPr>
              <a:t> </a:t>
            </a:r>
            <a:r>
              <a:rPr lang="en-US" sz="2800" dirty="0" err="1">
                <a:latin typeface="UTM Avo" panose="02040603050506020204" pitchFamily="18" charset="0"/>
              </a:rPr>
              <a:t>đã</a:t>
            </a:r>
            <a:r>
              <a:rPr lang="en-US" sz="2800" dirty="0">
                <a:latin typeface="UTM Avo" panose="02040603050506020204" pitchFamily="18" charset="0"/>
              </a:rPr>
              <a:t> </a:t>
            </a:r>
            <a:r>
              <a:rPr lang="en-US" sz="2800" dirty="0" err="1">
                <a:latin typeface="UTM Avo" panose="02040603050506020204" pitchFamily="18" charset="0"/>
              </a:rPr>
              <a:t>đọc</a:t>
            </a:r>
            <a:r>
              <a:rPr lang="en-US" sz="2800" dirty="0">
                <a:latin typeface="UTM Avo" panose="02040603050506020204" pitchFamily="18" charset="0"/>
              </a:rPr>
              <a:t> </a:t>
            </a:r>
            <a:r>
              <a:rPr lang="en-US" sz="2800" dirty="0" err="1">
                <a:latin typeface="UTM Avo" panose="02040603050506020204" pitchFamily="18" charset="0"/>
              </a:rPr>
              <a:t>được</a:t>
            </a:r>
            <a:r>
              <a:rPr lang="en-US" sz="2800" dirty="0">
                <a:latin typeface="UTM Avo" panose="02040603050506020204" pitchFamily="18" charset="0"/>
              </a:rPr>
              <a:t> </a:t>
            </a:r>
            <a:r>
              <a:rPr lang="en-US" sz="2800" dirty="0" err="1">
                <a:latin typeface="UTM Avo" panose="02040603050506020204" pitchFamily="18" charset="0"/>
              </a:rPr>
              <a:t>truyện</a:t>
            </a:r>
            <a:r>
              <a:rPr lang="en-US" sz="2800" dirty="0">
                <a:latin typeface="UTM Avo" panose="02040603050506020204" pitchFamily="18" charset="0"/>
              </a:rPr>
              <a:t> </a:t>
            </a:r>
            <a:r>
              <a:rPr lang="en-US" sz="2800" dirty="0" err="1">
                <a:latin typeface="UTM Avo" panose="02040603050506020204" pitchFamily="18" charset="0"/>
              </a:rPr>
              <a:t>tranh</a:t>
            </a:r>
            <a:r>
              <a:rPr lang="en-US" sz="2800" dirty="0">
                <a:latin typeface="UTM Avo" panose="02040603050506020204" pitchFamily="18" charset="0"/>
              </a:rPr>
              <a:t>. </a:t>
            </a:r>
            <a:r>
              <a:rPr lang="en-US" sz="2800" dirty="0" err="1">
                <a:latin typeface="UTM Avo" panose="02040603050506020204" pitchFamily="18" charset="0"/>
              </a:rPr>
              <a:t>Tôi</a:t>
            </a:r>
            <a:r>
              <a:rPr lang="en-US" sz="2800" dirty="0">
                <a:latin typeface="UTM Avo" panose="02040603050506020204" pitchFamily="18" charset="0"/>
              </a:rPr>
              <a:t> </a:t>
            </a:r>
            <a:r>
              <a:rPr lang="en-US" sz="2800" dirty="0" err="1">
                <a:latin typeface="UTM Avo" panose="02040603050506020204" pitchFamily="18" charset="0"/>
              </a:rPr>
              <a:t>còn</a:t>
            </a:r>
            <a:r>
              <a:rPr lang="en-US" sz="2800" dirty="0">
                <a:latin typeface="UTM Avo" panose="02040603050506020204" pitchFamily="18" charset="0"/>
              </a:rPr>
              <a:t> </a:t>
            </a:r>
            <a:r>
              <a:rPr lang="en-US" sz="2800" dirty="0" err="1">
                <a:latin typeface="UTM Avo" panose="02040603050506020204" pitchFamily="18" charset="0"/>
              </a:rPr>
              <a:t>biết</a:t>
            </a:r>
            <a:r>
              <a:rPr lang="en-US" sz="2800" dirty="0">
                <a:latin typeface="UTM Avo" panose="02040603050506020204" pitchFamily="18" charset="0"/>
              </a:rPr>
              <a:t> </a:t>
            </a:r>
            <a:r>
              <a:rPr lang="en-US" sz="2800" dirty="0" err="1">
                <a:latin typeface="UTM Avo" panose="02040603050506020204" pitchFamily="18" charset="0"/>
              </a:rPr>
              <a:t>làm</a:t>
            </a:r>
            <a:r>
              <a:rPr lang="en-US" sz="2800" dirty="0">
                <a:latin typeface="UTM Avo" panose="02040603050506020204" pitchFamily="18" charset="0"/>
              </a:rPr>
              <a:t> </a:t>
            </a:r>
            <a:r>
              <a:rPr lang="en-US" sz="2800" dirty="0" err="1">
                <a:latin typeface="UTM Avo" panose="02040603050506020204" pitchFamily="18" charset="0"/>
              </a:rPr>
              <a:t>toán</a:t>
            </a:r>
            <a:r>
              <a:rPr lang="en-US" sz="2800" dirty="0">
                <a:latin typeface="UTM Avo" panose="02040603050506020204" pitchFamily="18" charset="0"/>
              </a:rPr>
              <a:t> </a:t>
            </a:r>
            <a:r>
              <a:rPr lang="en-US" sz="2800" dirty="0" err="1">
                <a:latin typeface="UTM Avo" panose="02040603050506020204" pitchFamily="18" charset="0"/>
              </a:rPr>
              <a:t>nữa</a:t>
            </a:r>
            <a:r>
              <a:rPr lang="en-US" sz="2800" dirty="0">
                <a:latin typeface="UTM Avo" panose="02040603050506020204" pitchFamily="18" charset="0"/>
              </a:rPr>
              <a:t>. </a:t>
            </a:r>
            <a:r>
              <a:rPr lang="en-US" sz="2800" dirty="0" err="1">
                <a:latin typeface="UTM Avo" panose="02040603050506020204" pitchFamily="18" charset="0"/>
              </a:rPr>
              <a:t>Tôi</a:t>
            </a:r>
            <a:r>
              <a:rPr lang="en-US" sz="2800" dirty="0">
                <a:latin typeface="UTM Avo" panose="02040603050506020204" pitchFamily="18" charset="0"/>
              </a:rPr>
              <a:t> </a:t>
            </a:r>
            <a:r>
              <a:rPr lang="en-US" sz="2800" dirty="0" err="1">
                <a:latin typeface="UTM Avo" panose="02040603050506020204" pitchFamily="18" charset="0"/>
              </a:rPr>
              <a:t>có</a:t>
            </a:r>
            <a:r>
              <a:rPr lang="en-US" sz="2800" dirty="0">
                <a:latin typeface="UTM Avo" panose="02040603050506020204" pitchFamily="18" charset="0"/>
              </a:rPr>
              <a:t> </a:t>
            </a:r>
            <a:r>
              <a:rPr lang="en-US" sz="2800" dirty="0" err="1">
                <a:latin typeface="UTM Avo" panose="02040603050506020204" pitchFamily="18" charset="0"/>
              </a:rPr>
              <a:t>thêm</a:t>
            </a:r>
            <a:r>
              <a:rPr lang="en-US" sz="2800" dirty="0">
                <a:latin typeface="UTM Avo" panose="02040603050506020204" pitchFamily="18" charset="0"/>
              </a:rPr>
              <a:t> </a:t>
            </a:r>
            <a:r>
              <a:rPr lang="en-US" sz="2800" dirty="0" err="1">
                <a:latin typeface="UTM Avo" panose="02040603050506020204" pitchFamily="18" charset="0"/>
              </a:rPr>
              <a:t>nhiều</a:t>
            </a:r>
            <a:r>
              <a:rPr lang="en-US" sz="2800" dirty="0">
                <a:latin typeface="UTM Avo" panose="02040603050506020204" pitchFamily="18" charset="0"/>
              </a:rPr>
              <a:t> </a:t>
            </a:r>
            <a:r>
              <a:rPr lang="en-US" sz="2800" dirty="0" err="1">
                <a:latin typeface="UTM Avo" panose="02040603050506020204" pitchFamily="18" charset="0"/>
              </a:rPr>
              <a:t>bạn</a:t>
            </a:r>
            <a:r>
              <a:rPr lang="en-US" sz="2800" dirty="0">
                <a:latin typeface="UTM Avo" panose="02040603050506020204" pitchFamily="18" charset="0"/>
              </a:rPr>
              <a:t> </a:t>
            </a:r>
            <a:r>
              <a:rPr lang="en-US" sz="2800" dirty="0" err="1">
                <a:latin typeface="UTM Avo" panose="02040603050506020204" pitchFamily="18" charset="0"/>
              </a:rPr>
              <a:t>mới</a:t>
            </a:r>
            <a:r>
              <a:rPr lang="en-US" sz="2800" dirty="0">
                <a:latin typeface="UTM Avo" panose="02040603050506020204" pitchFamily="18" charset="0"/>
              </a:rPr>
              <a:t>.</a:t>
            </a:r>
          </a:p>
          <a:p>
            <a:pPr indent="461963" algn="just"/>
            <a:r>
              <a:rPr lang="en-US" sz="2800" dirty="0">
                <a:latin typeface="UTM Avo" panose="02040603050506020204" pitchFamily="18" charset="0"/>
              </a:rPr>
              <a:t>Ai </a:t>
            </a:r>
            <a:r>
              <a:rPr lang="en-US" sz="2800" dirty="0" err="1">
                <a:latin typeface="UTM Avo" panose="02040603050506020204" pitchFamily="18" charset="0"/>
              </a:rPr>
              <a:t>cũng</a:t>
            </a:r>
            <a:r>
              <a:rPr lang="en-US" sz="2800" dirty="0">
                <a:latin typeface="UTM Avo" panose="02040603050506020204" pitchFamily="18" charset="0"/>
              </a:rPr>
              <a:t> </a:t>
            </a:r>
            <a:r>
              <a:rPr lang="en-US" sz="2800" dirty="0" err="1">
                <a:latin typeface="UTM Avo" panose="02040603050506020204" pitchFamily="18" charset="0"/>
              </a:rPr>
              <a:t>bảo</a:t>
            </a:r>
            <a:r>
              <a:rPr lang="en-US" sz="2800" dirty="0">
                <a:latin typeface="UTM Avo" panose="02040603050506020204" pitchFamily="18" charset="0"/>
              </a:rPr>
              <a:t> </a:t>
            </a:r>
            <a:r>
              <a:rPr lang="en-US" sz="2800" dirty="0" err="1">
                <a:latin typeface="UTM Avo" panose="02040603050506020204" pitchFamily="18" charset="0"/>
              </a:rPr>
              <a:t>từ</a:t>
            </a:r>
            <a:r>
              <a:rPr lang="en-US" sz="2800" dirty="0">
                <a:latin typeface="UTM Avo" panose="02040603050506020204" pitchFamily="18" charset="0"/>
              </a:rPr>
              <a:t> </a:t>
            </a:r>
            <a:r>
              <a:rPr lang="en-US" sz="2800" dirty="0" err="1">
                <a:latin typeface="UTM Avo" panose="02040603050506020204" pitchFamily="18" charset="0"/>
              </a:rPr>
              <a:t>khi</a:t>
            </a:r>
            <a:r>
              <a:rPr lang="en-US" sz="2800" dirty="0">
                <a:latin typeface="UTM Avo" panose="02040603050506020204" pitchFamily="18" charset="0"/>
              </a:rPr>
              <a:t> </a:t>
            </a:r>
            <a:r>
              <a:rPr lang="en-US" sz="2800" dirty="0" err="1">
                <a:latin typeface="UTM Avo" panose="02040603050506020204" pitchFamily="18" charset="0"/>
              </a:rPr>
              <a:t>đi</a:t>
            </a:r>
            <a:r>
              <a:rPr lang="en-US" sz="2800" dirty="0">
                <a:latin typeface="UTM Avo" panose="02040603050506020204" pitchFamily="18" charset="0"/>
              </a:rPr>
              <a:t> </a:t>
            </a:r>
            <a:r>
              <a:rPr lang="en-US" sz="2800" dirty="0" err="1">
                <a:latin typeface="UTM Avo" panose="02040603050506020204" pitchFamily="18" charset="0"/>
              </a:rPr>
              <a:t>học</a:t>
            </a:r>
            <a:r>
              <a:rPr lang="en-US" sz="2800" dirty="0">
                <a:latin typeface="UTM Avo" panose="02040603050506020204" pitchFamily="18" charset="0"/>
              </a:rPr>
              <a:t>, </a:t>
            </a:r>
            <a:r>
              <a:rPr lang="en-US" sz="2800" dirty="0" err="1">
                <a:latin typeface="UTM Avo" panose="02040603050506020204" pitchFamily="18" charset="0"/>
              </a:rPr>
              <a:t>tôi</a:t>
            </a:r>
            <a:r>
              <a:rPr lang="en-US" sz="2800" dirty="0">
                <a:latin typeface="UTM Avo" panose="02040603050506020204" pitchFamily="18" charset="0"/>
              </a:rPr>
              <a:t> </a:t>
            </a:r>
            <a:r>
              <a:rPr lang="en-US" sz="2800" dirty="0" err="1">
                <a:latin typeface="UTM Avo" panose="02040603050506020204" pitchFamily="18" charset="0"/>
              </a:rPr>
              <a:t>chững</a:t>
            </a:r>
            <a:r>
              <a:rPr lang="en-US" sz="2800" dirty="0">
                <a:latin typeface="UTM Avo" panose="02040603050506020204" pitchFamily="18" charset="0"/>
              </a:rPr>
              <a:t> </a:t>
            </a:r>
            <a:r>
              <a:rPr lang="en-US" sz="2800" dirty="0" err="1">
                <a:latin typeface="UTM Avo" panose="02040603050506020204" pitchFamily="18" charset="0"/>
              </a:rPr>
              <a:t>chạc</a:t>
            </a:r>
            <a:r>
              <a:rPr lang="en-US" sz="2800" dirty="0">
                <a:latin typeface="UTM Avo" panose="02040603050506020204" pitchFamily="18" charset="0"/>
              </a:rPr>
              <a:t> </a:t>
            </a:r>
            <a:r>
              <a:rPr lang="en-US" sz="2800" dirty="0" err="1">
                <a:latin typeface="UTM Avo" panose="02040603050506020204" pitchFamily="18" charset="0"/>
              </a:rPr>
              <a:t>hẳn</a:t>
            </a:r>
            <a:r>
              <a:rPr lang="en-US" sz="2800" dirty="0">
                <a:latin typeface="UTM Avo" panose="02040603050506020204" pitchFamily="18" charset="0"/>
              </a:rPr>
              <a:t> </a:t>
            </a:r>
            <a:r>
              <a:rPr lang="en-US" sz="2800" dirty="0" err="1">
                <a:latin typeface="UTM Avo" panose="02040603050506020204" pitchFamily="18" charset="0"/>
              </a:rPr>
              <a:t>lên</a:t>
            </a:r>
            <a:r>
              <a:rPr lang="en-US" sz="2800" dirty="0">
                <a:latin typeface="UTM Avo" panose="02040603050506020204" pitchFamily="18" charset="0"/>
              </a:rPr>
              <a:t>.  </a:t>
            </a:r>
          </a:p>
        </p:txBody>
      </p:sp>
      <p:sp>
        <p:nvSpPr>
          <p:cNvPr id="7" name="Star: 8 Points 6">
            <a:extLst>
              <a:ext uri="{FF2B5EF4-FFF2-40B4-BE49-F238E27FC236}">
                <a16:creationId xmlns:a16="http://schemas.microsoft.com/office/drawing/2014/main" id="{D57179C0-D599-099C-D5D2-4442F28BB448}"/>
              </a:ext>
            </a:extLst>
          </p:cNvPr>
          <p:cNvSpPr/>
          <p:nvPr/>
        </p:nvSpPr>
        <p:spPr>
          <a:xfrm>
            <a:off x="423192" y="1078851"/>
            <a:ext cx="701040" cy="715751"/>
          </a:xfrm>
          <a:prstGeom prst="star8">
            <a:avLst/>
          </a:prstGeom>
          <a:solidFill>
            <a:srgbClr val="00B0F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ln>
                  <a:solidFill>
                    <a:schemeClr val="tx1"/>
                  </a:solidFill>
                </a:ln>
                <a:latin typeface="UTM Avo" panose="02040603050506020204" pitchFamily="18" charset="0"/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39027308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6DEE2D9-E885-3AEC-69F5-35CF07497C2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E220E664-5AC2-277C-8AE1-C564649E54FF}"/>
              </a:ext>
            </a:extLst>
          </p:cNvPr>
          <p:cNvGrpSpPr/>
          <p:nvPr/>
        </p:nvGrpSpPr>
        <p:grpSpPr>
          <a:xfrm>
            <a:off x="381000" y="162560"/>
            <a:ext cx="5825836" cy="721360"/>
            <a:chOff x="381000" y="162560"/>
            <a:chExt cx="5548744" cy="721360"/>
          </a:xfrm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grpSpPr>
        <p:sp>
          <p:nvSpPr>
            <p:cNvPr id="3" name="Rectangle: Rounded Corners 2">
              <a:extLst>
                <a:ext uri="{FF2B5EF4-FFF2-40B4-BE49-F238E27FC236}">
                  <a16:creationId xmlns:a16="http://schemas.microsoft.com/office/drawing/2014/main" id="{A565590F-AA4D-26DB-4BD9-4DE0ADFBC855}"/>
                </a:ext>
              </a:extLst>
            </p:cNvPr>
            <p:cNvSpPr/>
            <p:nvPr/>
          </p:nvSpPr>
          <p:spPr>
            <a:xfrm>
              <a:off x="858519" y="162560"/>
              <a:ext cx="5071225" cy="721360"/>
            </a:xfrm>
            <a:prstGeom prst="roundRect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000" b="1" dirty="0">
                  <a:ln>
                    <a:solidFill>
                      <a:schemeClr val="tx1"/>
                    </a:solidFill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latin typeface="UTM Avo" panose="02040603050506020204" pitchFamily="18" charset="0"/>
                </a:rPr>
                <a:t>TRẢ LỜI CÂU HỎI</a:t>
              </a:r>
            </a:p>
          </p:txBody>
        </p:sp>
        <p:sp>
          <p:nvSpPr>
            <p:cNvPr id="2" name="Oval 1">
              <a:extLst>
                <a:ext uri="{FF2B5EF4-FFF2-40B4-BE49-F238E27FC236}">
                  <a16:creationId xmlns:a16="http://schemas.microsoft.com/office/drawing/2014/main" id="{9C8D06D2-4E74-E2DF-1026-27FE55F253CA}"/>
                </a:ext>
              </a:extLst>
            </p:cNvPr>
            <p:cNvSpPr/>
            <p:nvPr/>
          </p:nvSpPr>
          <p:spPr>
            <a:xfrm>
              <a:off x="381000" y="162560"/>
              <a:ext cx="701040" cy="721360"/>
            </a:xfrm>
            <a:prstGeom prst="ellipse">
              <a:avLst/>
            </a:prstGeom>
            <a:solidFill>
              <a:srgbClr val="F37A26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000" b="1" dirty="0">
                  <a:ln>
                    <a:solidFill>
                      <a:schemeClr val="tx1"/>
                    </a:solidFill>
                  </a:ln>
                  <a:solidFill>
                    <a:schemeClr val="bg1"/>
                  </a:solidFill>
                  <a:latin typeface="UTM Avo" panose="02040603050506020204" pitchFamily="18" charset="0"/>
                </a:rPr>
                <a:t>3</a:t>
              </a:r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BE0813B3-FD95-6370-7EC0-65B5118D1B63}"/>
              </a:ext>
            </a:extLst>
          </p:cNvPr>
          <p:cNvGrpSpPr/>
          <p:nvPr/>
        </p:nvGrpSpPr>
        <p:grpSpPr>
          <a:xfrm>
            <a:off x="1111420" y="3417906"/>
            <a:ext cx="8485162" cy="1045274"/>
            <a:chOff x="1111420" y="3417906"/>
            <a:chExt cx="7598473" cy="1045274"/>
          </a:xfrm>
        </p:grpSpPr>
        <p:sp>
          <p:nvSpPr>
            <p:cNvPr id="14" name="Flowchart: Off-page Connector 13">
              <a:extLst>
                <a:ext uri="{FF2B5EF4-FFF2-40B4-BE49-F238E27FC236}">
                  <a16:creationId xmlns:a16="http://schemas.microsoft.com/office/drawing/2014/main" id="{473567E5-57BC-00A0-3B0D-A7518B9481AE}"/>
                </a:ext>
              </a:extLst>
            </p:cNvPr>
            <p:cNvSpPr/>
            <p:nvPr/>
          </p:nvSpPr>
          <p:spPr>
            <a:xfrm rot="16200000">
              <a:off x="4414348" y="167635"/>
              <a:ext cx="992617" cy="7598473"/>
            </a:xfrm>
            <a:custGeom>
              <a:avLst/>
              <a:gdLst>
                <a:gd name="connsiteX0" fmla="*/ 0 w 10000"/>
                <a:gd name="connsiteY0" fmla="*/ 0 h 10000"/>
                <a:gd name="connsiteX1" fmla="*/ 10000 w 10000"/>
                <a:gd name="connsiteY1" fmla="*/ 0 h 10000"/>
                <a:gd name="connsiteX2" fmla="*/ 10000 w 10000"/>
                <a:gd name="connsiteY2" fmla="*/ 8000 h 10000"/>
                <a:gd name="connsiteX3" fmla="*/ 5000 w 10000"/>
                <a:gd name="connsiteY3" fmla="*/ 10000 h 10000"/>
                <a:gd name="connsiteX4" fmla="*/ 0 w 10000"/>
                <a:gd name="connsiteY4" fmla="*/ 8000 h 10000"/>
                <a:gd name="connsiteX5" fmla="*/ 0 w 10000"/>
                <a:gd name="connsiteY5" fmla="*/ 0 h 10000"/>
                <a:gd name="connsiteX0" fmla="*/ 0 w 10000"/>
                <a:gd name="connsiteY0" fmla="*/ 0 h 10000"/>
                <a:gd name="connsiteX1" fmla="*/ 10000 w 10000"/>
                <a:gd name="connsiteY1" fmla="*/ 0 h 10000"/>
                <a:gd name="connsiteX2" fmla="*/ 9721 w 10000"/>
                <a:gd name="connsiteY2" fmla="*/ 9179 h 10000"/>
                <a:gd name="connsiteX3" fmla="*/ 5000 w 10000"/>
                <a:gd name="connsiteY3" fmla="*/ 10000 h 10000"/>
                <a:gd name="connsiteX4" fmla="*/ 0 w 10000"/>
                <a:gd name="connsiteY4" fmla="*/ 8000 h 10000"/>
                <a:gd name="connsiteX5" fmla="*/ 0 w 10000"/>
                <a:gd name="connsiteY5" fmla="*/ 0 h 10000"/>
                <a:gd name="connsiteX0" fmla="*/ 0 w 10000"/>
                <a:gd name="connsiteY0" fmla="*/ 0 h 10000"/>
                <a:gd name="connsiteX1" fmla="*/ 10000 w 10000"/>
                <a:gd name="connsiteY1" fmla="*/ 0 h 10000"/>
                <a:gd name="connsiteX2" fmla="*/ 9721 w 10000"/>
                <a:gd name="connsiteY2" fmla="*/ 9179 h 10000"/>
                <a:gd name="connsiteX3" fmla="*/ 5000 w 10000"/>
                <a:gd name="connsiteY3" fmla="*/ 10000 h 10000"/>
                <a:gd name="connsiteX4" fmla="*/ 0 w 10000"/>
                <a:gd name="connsiteY4" fmla="*/ 9252 h 10000"/>
                <a:gd name="connsiteX5" fmla="*/ 0 w 10000"/>
                <a:gd name="connsiteY5" fmla="*/ 0 h 1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000" h="10000">
                  <a:moveTo>
                    <a:pt x="0" y="0"/>
                  </a:moveTo>
                  <a:lnTo>
                    <a:pt x="10000" y="0"/>
                  </a:lnTo>
                  <a:lnTo>
                    <a:pt x="9721" y="9179"/>
                  </a:lnTo>
                  <a:lnTo>
                    <a:pt x="5000" y="10000"/>
                  </a:lnTo>
                  <a:lnTo>
                    <a:pt x="0" y="925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4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704259C2-3559-D010-F8C6-DCB261FEF26A}"/>
                </a:ext>
              </a:extLst>
            </p:cNvPr>
            <p:cNvSpPr txBox="1"/>
            <p:nvPr/>
          </p:nvSpPr>
          <p:spPr>
            <a:xfrm>
              <a:off x="1111420" y="3417906"/>
              <a:ext cx="7251084" cy="895758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4000" b="1" dirty="0">
                  <a:solidFill>
                    <a:srgbClr val="C00000"/>
                  </a:solidFill>
                  <a:latin typeface="UTM Avo" panose="02040603050506020204" pitchFamily="18" charset="0"/>
                </a:rPr>
                <a:t>c. </a:t>
              </a:r>
              <a:r>
                <a:rPr lang="en-US" sz="4000" b="1" dirty="0" err="1">
                  <a:solidFill>
                    <a:srgbClr val="C00000"/>
                  </a:solidFill>
                  <a:latin typeface="UTM Avo" panose="02040603050506020204" pitchFamily="18" charset="0"/>
                </a:rPr>
                <a:t>Bây</a:t>
              </a:r>
              <a:r>
                <a:rPr lang="en-US" sz="4000" b="1" dirty="0">
                  <a:solidFill>
                    <a:srgbClr val="C00000"/>
                  </a:solidFill>
                  <a:latin typeface="UTM Avo" panose="02040603050506020204" pitchFamily="18" charset="0"/>
                </a:rPr>
                <a:t> </a:t>
              </a:r>
              <a:r>
                <a:rPr lang="en-US" sz="4000" b="1" dirty="0" err="1">
                  <a:solidFill>
                    <a:srgbClr val="C00000"/>
                  </a:solidFill>
                  <a:latin typeface="UTM Avo" panose="02040603050506020204" pitchFamily="18" charset="0"/>
                </a:rPr>
                <a:t>giờ</a:t>
              </a:r>
              <a:r>
                <a:rPr lang="en-US" sz="4000" b="1" dirty="0">
                  <a:solidFill>
                    <a:srgbClr val="C00000"/>
                  </a:solidFill>
                  <a:latin typeface="UTM Avo" panose="02040603050506020204" pitchFamily="18" charset="0"/>
                </a:rPr>
                <a:t>, Nam </a:t>
              </a:r>
              <a:r>
                <a:rPr lang="en-US" sz="4000" b="1" dirty="0" err="1">
                  <a:solidFill>
                    <a:srgbClr val="C00000"/>
                  </a:solidFill>
                  <a:latin typeface="UTM Avo" panose="02040603050506020204" pitchFamily="18" charset="0"/>
                </a:rPr>
                <a:t>biết</a:t>
              </a:r>
              <a:r>
                <a:rPr lang="en-US" sz="4000" b="1" dirty="0">
                  <a:solidFill>
                    <a:srgbClr val="C00000"/>
                  </a:solidFill>
                  <a:latin typeface="UTM Avo" panose="02040603050506020204" pitchFamily="18" charset="0"/>
                </a:rPr>
                <a:t> </a:t>
              </a:r>
              <a:r>
                <a:rPr lang="en-US" sz="4000" b="1" dirty="0" err="1">
                  <a:solidFill>
                    <a:srgbClr val="C00000"/>
                  </a:solidFill>
                  <a:latin typeface="UTM Avo" panose="02040603050506020204" pitchFamily="18" charset="0"/>
                </a:rPr>
                <a:t>làm</a:t>
              </a:r>
              <a:r>
                <a:rPr lang="en-US" sz="4000" b="1" dirty="0">
                  <a:solidFill>
                    <a:srgbClr val="C00000"/>
                  </a:solidFill>
                  <a:latin typeface="UTM Avo" panose="02040603050506020204" pitchFamily="18" charset="0"/>
                </a:rPr>
                <a:t> </a:t>
              </a:r>
              <a:r>
                <a:rPr lang="en-US" sz="4000" b="1" dirty="0" err="1">
                  <a:solidFill>
                    <a:srgbClr val="C00000"/>
                  </a:solidFill>
                  <a:latin typeface="UTM Avo" panose="02040603050506020204" pitchFamily="18" charset="0"/>
                </a:rPr>
                <a:t>gì</a:t>
              </a:r>
              <a:r>
                <a:rPr lang="en-US" sz="4000" b="1" dirty="0">
                  <a:solidFill>
                    <a:srgbClr val="C00000"/>
                  </a:solidFill>
                  <a:latin typeface="UTM Avo" panose="02040603050506020204" pitchFamily="18" charset="0"/>
                </a:rPr>
                <a:t>?</a:t>
              </a:r>
            </a:p>
          </p:txBody>
        </p:sp>
      </p:grpSp>
      <p:sp>
        <p:nvSpPr>
          <p:cNvPr id="16" name="TextBox 15">
            <a:extLst>
              <a:ext uri="{FF2B5EF4-FFF2-40B4-BE49-F238E27FC236}">
                <a16:creationId xmlns:a16="http://schemas.microsoft.com/office/drawing/2014/main" id="{99596727-6608-F31E-1973-B0944D4E40C4}"/>
              </a:ext>
            </a:extLst>
          </p:cNvPr>
          <p:cNvSpPr txBox="1"/>
          <p:nvPr/>
        </p:nvSpPr>
        <p:spPr>
          <a:xfrm>
            <a:off x="1111420" y="4515836"/>
            <a:ext cx="10046107" cy="14465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400" dirty="0">
                <a:latin typeface="UTM Avo" panose="02040603050506020204" pitchFamily="18" charset="0"/>
                <a:sym typeface="Wingdings" panose="05000000000000000000" pitchFamily="2" charset="2"/>
              </a:rPr>
              <a:t>--&gt; </a:t>
            </a:r>
            <a:r>
              <a:rPr lang="en-US" sz="4400" dirty="0" err="1">
                <a:latin typeface="UTM Avo" panose="02040603050506020204" pitchFamily="18" charset="0"/>
              </a:rPr>
              <a:t>Bây</a:t>
            </a:r>
            <a:r>
              <a:rPr lang="en-US" sz="4400" dirty="0">
                <a:latin typeface="UTM Avo" panose="02040603050506020204" pitchFamily="18" charset="0"/>
              </a:rPr>
              <a:t> </a:t>
            </a:r>
            <a:r>
              <a:rPr lang="en-US" sz="4400" dirty="0" err="1">
                <a:latin typeface="UTM Avo" panose="02040603050506020204" pitchFamily="18" charset="0"/>
              </a:rPr>
              <a:t>giờ</a:t>
            </a:r>
            <a:r>
              <a:rPr lang="en-US" sz="4400" dirty="0">
                <a:latin typeface="UTM Avo" panose="02040603050506020204" pitchFamily="18" charset="0"/>
              </a:rPr>
              <a:t>, Nam </a:t>
            </a:r>
            <a:r>
              <a:rPr lang="en-US" sz="4400" dirty="0" err="1">
                <a:latin typeface="UTM Avo" panose="02040603050506020204" pitchFamily="18" charset="0"/>
              </a:rPr>
              <a:t>đã</a:t>
            </a:r>
            <a:r>
              <a:rPr lang="en-US" sz="4400" dirty="0">
                <a:latin typeface="UTM Avo" panose="02040603050506020204" pitchFamily="18" charset="0"/>
              </a:rPr>
              <a:t> </a:t>
            </a:r>
            <a:r>
              <a:rPr lang="en-US" sz="4400" dirty="0" err="1">
                <a:latin typeface="UTM Avo" panose="02040603050506020204" pitchFamily="18" charset="0"/>
              </a:rPr>
              <a:t>biết</a:t>
            </a:r>
            <a:r>
              <a:rPr lang="en-US" sz="4400" dirty="0">
                <a:latin typeface="UTM Avo" panose="02040603050506020204" pitchFamily="18" charset="0"/>
              </a:rPr>
              <a:t> </a:t>
            </a:r>
            <a:r>
              <a:rPr lang="en-US" sz="4400" dirty="0" err="1">
                <a:latin typeface="UTM Avo" panose="02040603050506020204" pitchFamily="18" charset="0"/>
              </a:rPr>
              <a:t>đọc</a:t>
            </a:r>
            <a:r>
              <a:rPr lang="en-US" sz="4400" dirty="0">
                <a:latin typeface="UTM Avo" panose="02040603050506020204" pitchFamily="18" charset="0"/>
              </a:rPr>
              <a:t> </a:t>
            </a:r>
            <a:r>
              <a:rPr lang="en-US" sz="4400" dirty="0" err="1">
                <a:latin typeface="UTM Avo" panose="02040603050506020204" pitchFamily="18" charset="0"/>
              </a:rPr>
              <a:t>truyện</a:t>
            </a:r>
            <a:r>
              <a:rPr lang="en-US" sz="4400" dirty="0">
                <a:latin typeface="UTM Avo" panose="02040603050506020204" pitchFamily="18" charset="0"/>
              </a:rPr>
              <a:t> </a:t>
            </a:r>
            <a:r>
              <a:rPr lang="en-US" sz="4400" dirty="0" err="1">
                <a:latin typeface="UTM Avo" panose="02040603050506020204" pitchFamily="18" charset="0"/>
              </a:rPr>
              <a:t>tranh</a:t>
            </a:r>
            <a:r>
              <a:rPr lang="en-US" sz="4400" dirty="0">
                <a:latin typeface="UTM Avo" panose="02040603050506020204" pitchFamily="18" charset="0"/>
              </a:rPr>
              <a:t> </a:t>
            </a:r>
            <a:r>
              <a:rPr lang="en-US" sz="4400" dirty="0" err="1">
                <a:latin typeface="UTM Avo" panose="02040603050506020204" pitchFamily="18" charset="0"/>
              </a:rPr>
              <a:t>và</a:t>
            </a:r>
            <a:r>
              <a:rPr lang="en-US" sz="4400" dirty="0">
                <a:latin typeface="UTM Avo" panose="02040603050506020204" pitchFamily="18" charset="0"/>
              </a:rPr>
              <a:t> </a:t>
            </a:r>
            <a:r>
              <a:rPr lang="en-US" sz="4400" dirty="0" err="1">
                <a:latin typeface="UTM Avo" panose="02040603050506020204" pitchFamily="18" charset="0"/>
              </a:rPr>
              <a:t>biết</a:t>
            </a:r>
            <a:r>
              <a:rPr lang="en-US" sz="4400" dirty="0">
                <a:latin typeface="UTM Avo" panose="02040603050506020204" pitchFamily="18" charset="0"/>
              </a:rPr>
              <a:t> </a:t>
            </a:r>
            <a:r>
              <a:rPr lang="en-US" sz="4400" dirty="0" err="1">
                <a:latin typeface="UTM Avo" panose="02040603050506020204" pitchFamily="18" charset="0"/>
              </a:rPr>
              <a:t>làm</a:t>
            </a:r>
            <a:r>
              <a:rPr lang="en-US" sz="4400" dirty="0">
                <a:latin typeface="UTM Avo" panose="02040603050506020204" pitchFamily="18" charset="0"/>
              </a:rPr>
              <a:t> </a:t>
            </a:r>
            <a:r>
              <a:rPr lang="en-US" sz="4400" dirty="0" err="1">
                <a:latin typeface="UTM Avo" panose="02040603050506020204" pitchFamily="18" charset="0"/>
              </a:rPr>
              <a:t>toán</a:t>
            </a:r>
            <a:r>
              <a:rPr lang="en-US" sz="4400" dirty="0">
                <a:latin typeface="UTM Avo" panose="02040603050506020204" pitchFamily="18" charset="0"/>
              </a:rPr>
              <a:t>.</a:t>
            </a: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9199C959-92F0-13E2-8659-53F361987394}"/>
              </a:ext>
            </a:extLst>
          </p:cNvPr>
          <p:cNvSpPr/>
          <p:nvPr/>
        </p:nvSpPr>
        <p:spPr>
          <a:xfrm>
            <a:off x="625365" y="1187540"/>
            <a:ext cx="10941270" cy="1943587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EC91D9D-5F10-8824-11FE-12F4828D8C4A}"/>
              </a:ext>
            </a:extLst>
          </p:cNvPr>
          <p:cNvSpPr txBox="1"/>
          <p:nvPr/>
        </p:nvSpPr>
        <p:spPr>
          <a:xfrm>
            <a:off x="922059" y="1228367"/>
            <a:ext cx="10569553" cy="18158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461963" algn="just"/>
            <a:r>
              <a:rPr lang="en-US" sz="2800" dirty="0" err="1">
                <a:latin typeface="UTM Avo" panose="02040603050506020204" pitchFamily="18" charset="0"/>
              </a:rPr>
              <a:t>Hồi</a:t>
            </a:r>
            <a:r>
              <a:rPr lang="en-US" sz="2800" dirty="0">
                <a:latin typeface="UTM Avo" panose="02040603050506020204" pitchFamily="18" charset="0"/>
              </a:rPr>
              <a:t> </a:t>
            </a:r>
            <a:r>
              <a:rPr lang="en-US" sz="2800" dirty="0" err="1">
                <a:latin typeface="UTM Avo" panose="02040603050506020204" pitchFamily="18" charset="0"/>
              </a:rPr>
              <a:t>đầu</a:t>
            </a:r>
            <a:r>
              <a:rPr lang="en-US" sz="2800" dirty="0">
                <a:latin typeface="UTM Avo" panose="02040603050506020204" pitchFamily="18" charset="0"/>
              </a:rPr>
              <a:t> </a:t>
            </a:r>
            <a:r>
              <a:rPr lang="en-US" sz="2800" dirty="0" err="1">
                <a:latin typeface="UTM Avo" panose="02040603050506020204" pitchFamily="18" charset="0"/>
              </a:rPr>
              <a:t>năm</a:t>
            </a:r>
            <a:r>
              <a:rPr lang="en-US" sz="2800" dirty="0">
                <a:latin typeface="UTM Avo" panose="02040603050506020204" pitchFamily="18" charset="0"/>
              </a:rPr>
              <a:t> </a:t>
            </a:r>
            <a:r>
              <a:rPr lang="en-US" sz="2800" dirty="0" err="1">
                <a:latin typeface="UTM Avo" panose="02040603050506020204" pitchFamily="18" charset="0"/>
              </a:rPr>
              <a:t>học</a:t>
            </a:r>
            <a:r>
              <a:rPr lang="en-US" sz="2800" dirty="0">
                <a:latin typeface="UTM Avo" panose="02040603050506020204" pitchFamily="18" charset="0"/>
              </a:rPr>
              <a:t>, </a:t>
            </a:r>
            <a:r>
              <a:rPr lang="en-US" sz="2800" dirty="0" err="1">
                <a:latin typeface="UTM Avo" panose="02040603050506020204" pitchFamily="18" charset="0"/>
              </a:rPr>
              <a:t>tôi</a:t>
            </a:r>
            <a:r>
              <a:rPr lang="en-US" sz="2800" dirty="0">
                <a:latin typeface="UTM Avo" panose="02040603050506020204" pitchFamily="18" charset="0"/>
              </a:rPr>
              <a:t> </a:t>
            </a:r>
            <a:r>
              <a:rPr lang="en-US" sz="2800" dirty="0" err="1">
                <a:latin typeface="UTM Avo" panose="02040603050506020204" pitchFamily="18" charset="0"/>
              </a:rPr>
              <a:t>mới</a:t>
            </a:r>
            <a:r>
              <a:rPr lang="en-US" sz="2800" dirty="0">
                <a:latin typeface="UTM Avo" panose="02040603050506020204" pitchFamily="18" charset="0"/>
              </a:rPr>
              <a:t> </a:t>
            </a:r>
            <a:r>
              <a:rPr lang="en-US" sz="2800" dirty="0" err="1">
                <a:latin typeface="UTM Avo" panose="02040603050506020204" pitchFamily="18" charset="0"/>
              </a:rPr>
              <a:t>học</a:t>
            </a:r>
            <a:r>
              <a:rPr lang="en-US" sz="2800" dirty="0">
                <a:latin typeface="UTM Avo" panose="02040603050506020204" pitchFamily="18" charset="0"/>
              </a:rPr>
              <a:t> </a:t>
            </a:r>
            <a:r>
              <a:rPr lang="en-US" sz="2800" dirty="0" err="1">
                <a:latin typeface="UTM Avo" panose="02040603050506020204" pitchFamily="18" charset="0"/>
              </a:rPr>
              <a:t>chữ</a:t>
            </a:r>
            <a:r>
              <a:rPr lang="en-US" sz="2800" dirty="0">
                <a:latin typeface="UTM Avo" panose="02040603050506020204" pitchFamily="18" charset="0"/>
              </a:rPr>
              <a:t> </a:t>
            </a:r>
            <a:r>
              <a:rPr lang="en-US" sz="2800" dirty="0" err="1">
                <a:latin typeface="UTM Avo" panose="02040603050506020204" pitchFamily="18" charset="0"/>
              </a:rPr>
              <a:t>cái</a:t>
            </a:r>
            <a:r>
              <a:rPr lang="en-US" sz="2800" dirty="0">
                <a:latin typeface="UTM Avo" panose="02040603050506020204" pitchFamily="18" charset="0"/>
              </a:rPr>
              <a:t>. </a:t>
            </a:r>
            <a:r>
              <a:rPr lang="en-US" sz="2800" dirty="0" err="1">
                <a:latin typeface="UTM Avo" panose="02040603050506020204" pitchFamily="18" charset="0"/>
              </a:rPr>
              <a:t>Thế</a:t>
            </a:r>
            <a:r>
              <a:rPr lang="en-US" sz="2800" dirty="0">
                <a:latin typeface="UTM Avo" panose="02040603050506020204" pitchFamily="18" charset="0"/>
              </a:rPr>
              <a:t> </a:t>
            </a:r>
            <a:r>
              <a:rPr lang="en-US" sz="2800" dirty="0" err="1">
                <a:latin typeface="UTM Avo" panose="02040603050506020204" pitchFamily="18" charset="0"/>
              </a:rPr>
              <a:t>mà</a:t>
            </a:r>
            <a:r>
              <a:rPr lang="en-US" sz="2800" dirty="0">
                <a:latin typeface="UTM Avo" panose="02040603050506020204" pitchFamily="18" charset="0"/>
              </a:rPr>
              <a:t> </a:t>
            </a:r>
            <a:r>
              <a:rPr lang="en-US" sz="2800" dirty="0" err="1">
                <a:latin typeface="UTM Avo" panose="02040603050506020204" pitchFamily="18" charset="0"/>
              </a:rPr>
              <a:t>bây</a:t>
            </a:r>
            <a:r>
              <a:rPr lang="en-US" sz="2800" dirty="0">
                <a:latin typeface="UTM Avo" panose="02040603050506020204" pitchFamily="18" charset="0"/>
              </a:rPr>
              <a:t> </a:t>
            </a:r>
            <a:r>
              <a:rPr lang="en-US" sz="2800" dirty="0" err="1">
                <a:latin typeface="UTM Avo" panose="02040603050506020204" pitchFamily="18" charset="0"/>
              </a:rPr>
              <a:t>giờ</a:t>
            </a:r>
            <a:r>
              <a:rPr lang="en-US" sz="2800" dirty="0">
                <a:latin typeface="UTM Avo" panose="02040603050506020204" pitchFamily="18" charset="0"/>
              </a:rPr>
              <a:t>, </a:t>
            </a:r>
            <a:r>
              <a:rPr lang="en-US" sz="2800" dirty="0" err="1">
                <a:latin typeface="UTM Avo" panose="02040603050506020204" pitchFamily="18" charset="0"/>
              </a:rPr>
              <a:t>tôi</a:t>
            </a:r>
            <a:r>
              <a:rPr lang="en-US" sz="2800" dirty="0">
                <a:latin typeface="UTM Avo" panose="02040603050506020204" pitchFamily="18" charset="0"/>
              </a:rPr>
              <a:t> </a:t>
            </a:r>
            <a:r>
              <a:rPr lang="en-US" sz="2800" dirty="0" err="1">
                <a:latin typeface="UTM Avo" panose="02040603050506020204" pitchFamily="18" charset="0"/>
              </a:rPr>
              <a:t>đã</a:t>
            </a:r>
            <a:r>
              <a:rPr lang="en-US" sz="2800" dirty="0">
                <a:latin typeface="UTM Avo" panose="02040603050506020204" pitchFamily="18" charset="0"/>
              </a:rPr>
              <a:t> </a:t>
            </a:r>
            <a:r>
              <a:rPr lang="en-US" sz="2800" dirty="0" err="1">
                <a:latin typeface="UTM Avo" panose="02040603050506020204" pitchFamily="18" charset="0"/>
              </a:rPr>
              <a:t>đọc</a:t>
            </a:r>
            <a:r>
              <a:rPr lang="en-US" sz="2800" dirty="0">
                <a:latin typeface="UTM Avo" panose="02040603050506020204" pitchFamily="18" charset="0"/>
              </a:rPr>
              <a:t> </a:t>
            </a:r>
            <a:r>
              <a:rPr lang="en-US" sz="2800" dirty="0" err="1">
                <a:latin typeface="UTM Avo" panose="02040603050506020204" pitchFamily="18" charset="0"/>
              </a:rPr>
              <a:t>được</a:t>
            </a:r>
            <a:r>
              <a:rPr lang="en-US" sz="2800" dirty="0">
                <a:latin typeface="UTM Avo" panose="02040603050506020204" pitchFamily="18" charset="0"/>
              </a:rPr>
              <a:t> </a:t>
            </a:r>
            <a:r>
              <a:rPr lang="en-US" sz="2800" dirty="0" err="1">
                <a:latin typeface="UTM Avo" panose="02040603050506020204" pitchFamily="18" charset="0"/>
              </a:rPr>
              <a:t>truyện</a:t>
            </a:r>
            <a:r>
              <a:rPr lang="en-US" sz="2800" dirty="0">
                <a:latin typeface="UTM Avo" panose="02040603050506020204" pitchFamily="18" charset="0"/>
              </a:rPr>
              <a:t> </a:t>
            </a:r>
            <a:r>
              <a:rPr lang="en-US" sz="2800" dirty="0" err="1">
                <a:latin typeface="UTM Avo" panose="02040603050506020204" pitchFamily="18" charset="0"/>
              </a:rPr>
              <a:t>tranh</a:t>
            </a:r>
            <a:r>
              <a:rPr lang="en-US" sz="2800" dirty="0">
                <a:latin typeface="UTM Avo" panose="02040603050506020204" pitchFamily="18" charset="0"/>
              </a:rPr>
              <a:t>. </a:t>
            </a:r>
            <a:r>
              <a:rPr lang="en-US" sz="2800" dirty="0" err="1">
                <a:latin typeface="UTM Avo" panose="02040603050506020204" pitchFamily="18" charset="0"/>
              </a:rPr>
              <a:t>Tôi</a:t>
            </a:r>
            <a:r>
              <a:rPr lang="en-US" sz="2800" dirty="0">
                <a:latin typeface="UTM Avo" panose="02040603050506020204" pitchFamily="18" charset="0"/>
              </a:rPr>
              <a:t> </a:t>
            </a:r>
            <a:r>
              <a:rPr lang="en-US" sz="2800" dirty="0" err="1">
                <a:latin typeface="UTM Avo" panose="02040603050506020204" pitchFamily="18" charset="0"/>
              </a:rPr>
              <a:t>còn</a:t>
            </a:r>
            <a:r>
              <a:rPr lang="en-US" sz="2800" dirty="0">
                <a:latin typeface="UTM Avo" panose="02040603050506020204" pitchFamily="18" charset="0"/>
              </a:rPr>
              <a:t> </a:t>
            </a:r>
            <a:r>
              <a:rPr lang="en-US" sz="2800" dirty="0" err="1">
                <a:latin typeface="UTM Avo" panose="02040603050506020204" pitchFamily="18" charset="0"/>
              </a:rPr>
              <a:t>biết</a:t>
            </a:r>
            <a:r>
              <a:rPr lang="en-US" sz="2800" dirty="0">
                <a:latin typeface="UTM Avo" panose="02040603050506020204" pitchFamily="18" charset="0"/>
              </a:rPr>
              <a:t> </a:t>
            </a:r>
            <a:r>
              <a:rPr lang="en-US" sz="2800" dirty="0" err="1">
                <a:latin typeface="UTM Avo" panose="02040603050506020204" pitchFamily="18" charset="0"/>
              </a:rPr>
              <a:t>làm</a:t>
            </a:r>
            <a:r>
              <a:rPr lang="en-US" sz="2800" dirty="0">
                <a:latin typeface="UTM Avo" panose="02040603050506020204" pitchFamily="18" charset="0"/>
              </a:rPr>
              <a:t> </a:t>
            </a:r>
            <a:r>
              <a:rPr lang="en-US" sz="2800" dirty="0" err="1">
                <a:latin typeface="UTM Avo" panose="02040603050506020204" pitchFamily="18" charset="0"/>
              </a:rPr>
              <a:t>toán</a:t>
            </a:r>
            <a:r>
              <a:rPr lang="en-US" sz="2800" dirty="0">
                <a:latin typeface="UTM Avo" panose="02040603050506020204" pitchFamily="18" charset="0"/>
              </a:rPr>
              <a:t> </a:t>
            </a:r>
            <a:r>
              <a:rPr lang="en-US" sz="2800" dirty="0" err="1">
                <a:latin typeface="UTM Avo" panose="02040603050506020204" pitchFamily="18" charset="0"/>
              </a:rPr>
              <a:t>nữa</a:t>
            </a:r>
            <a:r>
              <a:rPr lang="en-US" sz="2800" dirty="0">
                <a:latin typeface="UTM Avo" panose="02040603050506020204" pitchFamily="18" charset="0"/>
              </a:rPr>
              <a:t>. </a:t>
            </a:r>
            <a:r>
              <a:rPr lang="en-US" sz="2800" dirty="0" err="1">
                <a:latin typeface="UTM Avo" panose="02040603050506020204" pitchFamily="18" charset="0"/>
              </a:rPr>
              <a:t>Tôi</a:t>
            </a:r>
            <a:r>
              <a:rPr lang="en-US" sz="2800" dirty="0">
                <a:latin typeface="UTM Avo" panose="02040603050506020204" pitchFamily="18" charset="0"/>
              </a:rPr>
              <a:t> </a:t>
            </a:r>
            <a:r>
              <a:rPr lang="en-US" sz="2800" dirty="0" err="1">
                <a:latin typeface="UTM Avo" panose="02040603050506020204" pitchFamily="18" charset="0"/>
              </a:rPr>
              <a:t>có</a:t>
            </a:r>
            <a:r>
              <a:rPr lang="en-US" sz="2800" dirty="0">
                <a:latin typeface="UTM Avo" panose="02040603050506020204" pitchFamily="18" charset="0"/>
              </a:rPr>
              <a:t> </a:t>
            </a:r>
            <a:r>
              <a:rPr lang="en-US" sz="2800" dirty="0" err="1">
                <a:latin typeface="UTM Avo" panose="02040603050506020204" pitchFamily="18" charset="0"/>
              </a:rPr>
              <a:t>thêm</a:t>
            </a:r>
            <a:r>
              <a:rPr lang="en-US" sz="2800" dirty="0">
                <a:latin typeface="UTM Avo" panose="02040603050506020204" pitchFamily="18" charset="0"/>
              </a:rPr>
              <a:t> </a:t>
            </a:r>
            <a:r>
              <a:rPr lang="en-US" sz="2800" dirty="0" err="1">
                <a:latin typeface="UTM Avo" panose="02040603050506020204" pitchFamily="18" charset="0"/>
              </a:rPr>
              <a:t>nhiều</a:t>
            </a:r>
            <a:r>
              <a:rPr lang="en-US" sz="2800" dirty="0">
                <a:latin typeface="UTM Avo" panose="02040603050506020204" pitchFamily="18" charset="0"/>
              </a:rPr>
              <a:t> </a:t>
            </a:r>
            <a:r>
              <a:rPr lang="en-US" sz="2800" dirty="0" err="1">
                <a:latin typeface="UTM Avo" panose="02040603050506020204" pitchFamily="18" charset="0"/>
              </a:rPr>
              <a:t>bạn</a:t>
            </a:r>
            <a:r>
              <a:rPr lang="en-US" sz="2800" dirty="0">
                <a:latin typeface="UTM Avo" panose="02040603050506020204" pitchFamily="18" charset="0"/>
              </a:rPr>
              <a:t> </a:t>
            </a:r>
            <a:r>
              <a:rPr lang="en-US" sz="2800" dirty="0" err="1">
                <a:latin typeface="UTM Avo" panose="02040603050506020204" pitchFamily="18" charset="0"/>
              </a:rPr>
              <a:t>mới</a:t>
            </a:r>
            <a:r>
              <a:rPr lang="en-US" sz="2800" dirty="0">
                <a:latin typeface="UTM Avo" panose="02040603050506020204" pitchFamily="18" charset="0"/>
              </a:rPr>
              <a:t>.</a:t>
            </a:r>
          </a:p>
          <a:p>
            <a:pPr indent="461963" algn="just"/>
            <a:r>
              <a:rPr lang="en-US" sz="2800" dirty="0">
                <a:latin typeface="UTM Avo" panose="02040603050506020204" pitchFamily="18" charset="0"/>
              </a:rPr>
              <a:t>Ai </a:t>
            </a:r>
            <a:r>
              <a:rPr lang="en-US" sz="2800" dirty="0" err="1">
                <a:latin typeface="UTM Avo" panose="02040603050506020204" pitchFamily="18" charset="0"/>
              </a:rPr>
              <a:t>cũng</a:t>
            </a:r>
            <a:r>
              <a:rPr lang="en-US" sz="2800" dirty="0">
                <a:latin typeface="UTM Avo" panose="02040603050506020204" pitchFamily="18" charset="0"/>
              </a:rPr>
              <a:t> </a:t>
            </a:r>
            <a:r>
              <a:rPr lang="en-US" sz="2800" dirty="0" err="1">
                <a:latin typeface="UTM Avo" panose="02040603050506020204" pitchFamily="18" charset="0"/>
              </a:rPr>
              <a:t>bảo</a:t>
            </a:r>
            <a:r>
              <a:rPr lang="en-US" sz="2800" dirty="0">
                <a:latin typeface="UTM Avo" panose="02040603050506020204" pitchFamily="18" charset="0"/>
              </a:rPr>
              <a:t> </a:t>
            </a:r>
            <a:r>
              <a:rPr lang="en-US" sz="2800" dirty="0" err="1">
                <a:latin typeface="UTM Avo" panose="02040603050506020204" pitchFamily="18" charset="0"/>
              </a:rPr>
              <a:t>từ</a:t>
            </a:r>
            <a:r>
              <a:rPr lang="en-US" sz="2800" dirty="0">
                <a:latin typeface="UTM Avo" panose="02040603050506020204" pitchFamily="18" charset="0"/>
              </a:rPr>
              <a:t> </a:t>
            </a:r>
            <a:r>
              <a:rPr lang="en-US" sz="2800" dirty="0" err="1">
                <a:latin typeface="UTM Avo" panose="02040603050506020204" pitchFamily="18" charset="0"/>
              </a:rPr>
              <a:t>khi</a:t>
            </a:r>
            <a:r>
              <a:rPr lang="en-US" sz="2800" dirty="0">
                <a:latin typeface="UTM Avo" panose="02040603050506020204" pitchFamily="18" charset="0"/>
              </a:rPr>
              <a:t> </a:t>
            </a:r>
            <a:r>
              <a:rPr lang="en-US" sz="2800" dirty="0" err="1">
                <a:latin typeface="UTM Avo" panose="02040603050506020204" pitchFamily="18" charset="0"/>
              </a:rPr>
              <a:t>đi</a:t>
            </a:r>
            <a:r>
              <a:rPr lang="en-US" sz="2800" dirty="0">
                <a:latin typeface="UTM Avo" panose="02040603050506020204" pitchFamily="18" charset="0"/>
              </a:rPr>
              <a:t> </a:t>
            </a:r>
            <a:r>
              <a:rPr lang="en-US" sz="2800" dirty="0" err="1">
                <a:latin typeface="UTM Avo" panose="02040603050506020204" pitchFamily="18" charset="0"/>
              </a:rPr>
              <a:t>học</a:t>
            </a:r>
            <a:r>
              <a:rPr lang="en-US" sz="2800" dirty="0">
                <a:latin typeface="UTM Avo" panose="02040603050506020204" pitchFamily="18" charset="0"/>
              </a:rPr>
              <a:t>, </a:t>
            </a:r>
            <a:r>
              <a:rPr lang="en-US" sz="2800" dirty="0" err="1">
                <a:latin typeface="UTM Avo" panose="02040603050506020204" pitchFamily="18" charset="0"/>
              </a:rPr>
              <a:t>tôi</a:t>
            </a:r>
            <a:r>
              <a:rPr lang="en-US" sz="2800" dirty="0">
                <a:latin typeface="UTM Avo" panose="02040603050506020204" pitchFamily="18" charset="0"/>
              </a:rPr>
              <a:t> </a:t>
            </a:r>
            <a:r>
              <a:rPr lang="en-US" sz="2800" dirty="0" err="1">
                <a:latin typeface="UTM Avo" panose="02040603050506020204" pitchFamily="18" charset="0"/>
              </a:rPr>
              <a:t>chững</a:t>
            </a:r>
            <a:r>
              <a:rPr lang="en-US" sz="2800" dirty="0">
                <a:latin typeface="UTM Avo" panose="02040603050506020204" pitchFamily="18" charset="0"/>
              </a:rPr>
              <a:t> </a:t>
            </a:r>
            <a:r>
              <a:rPr lang="en-US" sz="2800" dirty="0" err="1">
                <a:latin typeface="UTM Avo" panose="02040603050506020204" pitchFamily="18" charset="0"/>
              </a:rPr>
              <a:t>chạc</a:t>
            </a:r>
            <a:r>
              <a:rPr lang="en-US" sz="2800" dirty="0">
                <a:latin typeface="UTM Avo" panose="02040603050506020204" pitchFamily="18" charset="0"/>
              </a:rPr>
              <a:t> </a:t>
            </a:r>
            <a:r>
              <a:rPr lang="en-US" sz="2800" dirty="0" err="1">
                <a:latin typeface="UTM Avo" panose="02040603050506020204" pitchFamily="18" charset="0"/>
              </a:rPr>
              <a:t>hẳn</a:t>
            </a:r>
            <a:r>
              <a:rPr lang="en-US" sz="2800" dirty="0">
                <a:latin typeface="UTM Avo" panose="02040603050506020204" pitchFamily="18" charset="0"/>
              </a:rPr>
              <a:t> </a:t>
            </a:r>
            <a:r>
              <a:rPr lang="en-US" sz="2800" dirty="0" err="1">
                <a:latin typeface="UTM Avo" panose="02040603050506020204" pitchFamily="18" charset="0"/>
              </a:rPr>
              <a:t>lên</a:t>
            </a:r>
            <a:r>
              <a:rPr lang="en-US" sz="2800" dirty="0">
                <a:latin typeface="UTM Avo" panose="02040603050506020204" pitchFamily="18" charset="0"/>
              </a:rPr>
              <a:t>.  </a:t>
            </a:r>
          </a:p>
        </p:txBody>
      </p:sp>
      <p:sp>
        <p:nvSpPr>
          <p:cNvPr id="7" name="Star: 8 Points 6">
            <a:extLst>
              <a:ext uri="{FF2B5EF4-FFF2-40B4-BE49-F238E27FC236}">
                <a16:creationId xmlns:a16="http://schemas.microsoft.com/office/drawing/2014/main" id="{4E49DADD-BD46-F00E-A60D-B6DC36441C2D}"/>
              </a:ext>
            </a:extLst>
          </p:cNvPr>
          <p:cNvSpPr/>
          <p:nvPr/>
        </p:nvSpPr>
        <p:spPr>
          <a:xfrm>
            <a:off x="423192" y="1078851"/>
            <a:ext cx="701040" cy="715751"/>
          </a:xfrm>
          <a:prstGeom prst="star8">
            <a:avLst/>
          </a:prstGeom>
          <a:solidFill>
            <a:srgbClr val="00B0F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ln>
                  <a:solidFill>
                    <a:schemeClr val="tx1"/>
                  </a:solidFill>
                </a:ln>
                <a:latin typeface="UTM Avo" panose="02040603050506020204" pitchFamily="18" charset="0"/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34829857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65DAB43-42C8-0397-DDA9-836C38F5F8A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E58CE722-318A-D646-6CF7-7D62966C60C0}"/>
              </a:ext>
            </a:extLst>
          </p:cNvPr>
          <p:cNvGrpSpPr/>
          <p:nvPr/>
        </p:nvGrpSpPr>
        <p:grpSpPr>
          <a:xfrm>
            <a:off x="381000" y="162560"/>
            <a:ext cx="2556164" cy="721360"/>
            <a:chOff x="381000" y="162560"/>
            <a:chExt cx="2434586" cy="721360"/>
          </a:xfrm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grpSpPr>
        <p:sp>
          <p:nvSpPr>
            <p:cNvPr id="3" name="Rectangle: Rounded Corners 2">
              <a:extLst>
                <a:ext uri="{FF2B5EF4-FFF2-40B4-BE49-F238E27FC236}">
                  <a16:creationId xmlns:a16="http://schemas.microsoft.com/office/drawing/2014/main" id="{439554E3-ED21-0B86-4E59-8E125905FE0C}"/>
                </a:ext>
              </a:extLst>
            </p:cNvPr>
            <p:cNvSpPr/>
            <p:nvPr/>
          </p:nvSpPr>
          <p:spPr>
            <a:xfrm>
              <a:off x="858519" y="162560"/>
              <a:ext cx="1957067" cy="721360"/>
            </a:xfrm>
            <a:prstGeom prst="roundRect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000" b="1" dirty="0" err="1">
                  <a:ln>
                    <a:solidFill>
                      <a:schemeClr val="tx1"/>
                    </a:solidFill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latin typeface="UTM Avo" panose="02040603050506020204" pitchFamily="18" charset="0"/>
                </a:rPr>
                <a:t>Viết</a:t>
              </a:r>
              <a:endParaRPr lang="en-US" sz="4000" b="1" dirty="0">
                <a:ln>
                  <a:solidFill>
                    <a:schemeClr val="tx1"/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UTM Avo" panose="02040603050506020204" pitchFamily="18" charset="0"/>
              </a:endParaRPr>
            </a:p>
          </p:txBody>
        </p:sp>
        <p:sp>
          <p:nvSpPr>
            <p:cNvPr id="2" name="Oval 1">
              <a:extLst>
                <a:ext uri="{FF2B5EF4-FFF2-40B4-BE49-F238E27FC236}">
                  <a16:creationId xmlns:a16="http://schemas.microsoft.com/office/drawing/2014/main" id="{4214EF2F-2287-B801-E4A4-F79F28E1243B}"/>
                </a:ext>
              </a:extLst>
            </p:cNvPr>
            <p:cNvSpPr/>
            <p:nvPr/>
          </p:nvSpPr>
          <p:spPr>
            <a:xfrm>
              <a:off x="381000" y="162560"/>
              <a:ext cx="701040" cy="721360"/>
            </a:xfrm>
            <a:prstGeom prst="ellipse">
              <a:avLst/>
            </a:prstGeom>
            <a:solidFill>
              <a:srgbClr val="F37A26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000" b="1" dirty="0">
                  <a:ln>
                    <a:solidFill>
                      <a:schemeClr val="tx1"/>
                    </a:solidFill>
                  </a:ln>
                  <a:solidFill>
                    <a:schemeClr val="bg1"/>
                  </a:solidFill>
                  <a:latin typeface="UTM Avo" panose="02040603050506020204" pitchFamily="18" charset="0"/>
                </a:rPr>
                <a:t>4</a:t>
              </a:r>
            </a:p>
          </p:txBody>
        </p:sp>
      </p:grpSp>
      <p:sp>
        <p:nvSpPr>
          <p:cNvPr id="10" name="TextBox 9">
            <a:extLst>
              <a:ext uri="{FF2B5EF4-FFF2-40B4-BE49-F238E27FC236}">
                <a16:creationId xmlns:a16="http://schemas.microsoft.com/office/drawing/2014/main" id="{FB5BCC06-C5DA-BED3-118F-F12CBD8D1BC6}"/>
              </a:ext>
            </a:extLst>
          </p:cNvPr>
          <p:cNvSpPr txBox="1"/>
          <p:nvPr/>
        </p:nvSpPr>
        <p:spPr>
          <a:xfrm>
            <a:off x="882365" y="1031395"/>
            <a:ext cx="10395235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000" b="1" dirty="0" err="1">
                <a:solidFill>
                  <a:srgbClr val="C00000"/>
                </a:solidFill>
                <a:latin typeface="UTM Avo" panose="02040603050506020204" pitchFamily="18" charset="0"/>
              </a:rPr>
              <a:t>Viết</a:t>
            </a:r>
            <a:r>
              <a:rPr lang="en-US" sz="4000" b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4000" b="1" dirty="0" err="1">
                <a:solidFill>
                  <a:srgbClr val="C00000"/>
                </a:solidFill>
                <a:latin typeface="UTM Avo" panose="02040603050506020204" pitchFamily="18" charset="0"/>
              </a:rPr>
              <a:t>vào</a:t>
            </a:r>
            <a:r>
              <a:rPr lang="en-US" sz="4000" b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4000" b="1" dirty="0" err="1">
                <a:solidFill>
                  <a:srgbClr val="C00000"/>
                </a:solidFill>
                <a:latin typeface="UTM Avo" panose="02040603050506020204" pitchFamily="18" charset="0"/>
              </a:rPr>
              <a:t>vở</a:t>
            </a:r>
            <a:r>
              <a:rPr lang="en-US" sz="4000" b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4000" b="1" dirty="0" err="1">
                <a:solidFill>
                  <a:srgbClr val="C00000"/>
                </a:solidFill>
                <a:latin typeface="UTM Avo" panose="02040603050506020204" pitchFamily="18" charset="0"/>
              </a:rPr>
              <a:t>câu</a:t>
            </a:r>
            <a:r>
              <a:rPr lang="en-US" sz="4000" b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4000" b="1" dirty="0" err="1">
                <a:solidFill>
                  <a:srgbClr val="C00000"/>
                </a:solidFill>
                <a:latin typeface="UTM Avo" panose="02040603050506020204" pitchFamily="18" charset="0"/>
              </a:rPr>
              <a:t>trả</a:t>
            </a:r>
            <a:r>
              <a:rPr lang="en-US" sz="4000" b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4000" b="1" dirty="0" err="1">
                <a:solidFill>
                  <a:srgbClr val="C00000"/>
                </a:solidFill>
                <a:latin typeface="UTM Avo" panose="02040603050506020204" pitchFamily="18" charset="0"/>
              </a:rPr>
              <a:t>lời</a:t>
            </a:r>
            <a:r>
              <a:rPr lang="en-US" sz="4000" b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4000" b="1" dirty="0" err="1">
                <a:solidFill>
                  <a:srgbClr val="C00000"/>
                </a:solidFill>
                <a:latin typeface="UTM Avo" panose="02040603050506020204" pitchFamily="18" charset="0"/>
              </a:rPr>
              <a:t>cho</a:t>
            </a:r>
            <a:r>
              <a:rPr lang="en-US" sz="4000" b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4000" b="1" dirty="0" err="1">
                <a:solidFill>
                  <a:srgbClr val="C00000"/>
                </a:solidFill>
                <a:latin typeface="UTM Avo" panose="02040603050506020204" pitchFamily="18" charset="0"/>
              </a:rPr>
              <a:t>câu</a:t>
            </a:r>
            <a:r>
              <a:rPr lang="en-US" sz="4000" b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4000" b="1" dirty="0" err="1">
                <a:solidFill>
                  <a:srgbClr val="C00000"/>
                </a:solidFill>
                <a:latin typeface="UTM Avo" panose="02040603050506020204" pitchFamily="18" charset="0"/>
              </a:rPr>
              <a:t>hỏi</a:t>
            </a:r>
            <a:r>
              <a:rPr lang="en-US" sz="4000" b="1" dirty="0">
                <a:solidFill>
                  <a:srgbClr val="C00000"/>
                </a:solidFill>
                <a:latin typeface="UTM Avo" panose="02040603050506020204" pitchFamily="18" charset="0"/>
              </a:rPr>
              <a:t> a ở </a:t>
            </a:r>
            <a:r>
              <a:rPr lang="en-US" sz="4000" b="1" dirty="0" err="1">
                <a:solidFill>
                  <a:srgbClr val="C00000"/>
                </a:solidFill>
                <a:latin typeface="UTM Avo" panose="02040603050506020204" pitchFamily="18" charset="0"/>
              </a:rPr>
              <a:t>mục</a:t>
            </a:r>
            <a:r>
              <a:rPr lang="en-US" sz="4000" b="1" dirty="0">
                <a:solidFill>
                  <a:srgbClr val="C00000"/>
                </a:solidFill>
                <a:latin typeface="UTM Avo" panose="02040603050506020204" pitchFamily="18" charset="0"/>
              </a:rPr>
              <a:t> 3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4C94188F-AEA8-99FC-FC78-2C0AC8893B6A}"/>
              </a:ext>
            </a:extLst>
          </p:cNvPr>
          <p:cNvSpPr txBox="1"/>
          <p:nvPr/>
        </p:nvSpPr>
        <p:spPr>
          <a:xfrm>
            <a:off x="1231494" y="2659559"/>
            <a:ext cx="9521388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400" dirty="0">
                <a:latin typeface="UTM Avo" panose="02040603050506020204" pitchFamily="18" charset="0"/>
                <a:sym typeface="Wingdings" panose="05000000000000000000" pitchFamily="2" charset="2"/>
              </a:rPr>
              <a:t>Nam </a:t>
            </a:r>
            <a:r>
              <a:rPr lang="en-US" sz="4400" dirty="0" err="1">
                <a:latin typeface="UTM Avo" panose="02040603050506020204" pitchFamily="18" charset="0"/>
                <a:sym typeface="Wingdings" panose="05000000000000000000" pitchFamily="2" charset="2"/>
              </a:rPr>
              <a:t>học</a:t>
            </a:r>
            <a:r>
              <a:rPr lang="en-US" sz="4400" dirty="0">
                <a:latin typeface="UTM Avo" panose="02040603050506020204" pitchFamily="18" charset="0"/>
                <a:sym typeface="Wingdings" panose="05000000000000000000" pitchFamily="2" charset="2"/>
              </a:rPr>
              <a:t> (…)</a:t>
            </a:r>
            <a:endParaRPr lang="en-US" sz="4400" dirty="0">
              <a:latin typeface="UTM Avo" panose="02040603050506020204" pitchFamily="18" charset="0"/>
            </a:endParaRPr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8F47988C-11C8-8D7D-4496-E7E9D700072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45096" y="4302848"/>
            <a:ext cx="5669771" cy="9144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54641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547ABCE-D54D-09F8-916D-4BE177FA0C0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57E0D7BF-B889-4FF6-A3D0-EB1FBD3539D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8657" y="563711"/>
            <a:ext cx="10656732" cy="3901778"/>
          </a:xfrm>
          <a:prstGeom prst="rect">
            <a:avLst/>
          </a:prstGeom>
        </p:spPr>
      </p:pic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70EC44B8-6D66-CD7F-AEF3-573CB7C6A2CB}"/>
              </a:ext>
            </a:extLst>
          </p:cNvPr>
          <p:cNvCxnSpPr/>
          <p:nvPr/>
        </p:nvCxnSpPr>
        <p:spPr>
          <a:xfrm>
            <a:off x="1018572" y="3113590"/>
            <a:ext cx="1099595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Callout: Line 14">
            <a:extLst>
              <a:ext uri="{FF2B5EF4-FFF2-40B4-BE49-F238E27FC236}">
                <a16:creationId xmlns:a16="http://schemas.microsoft.com/office/drawing/2014/main" id="{CF941353-1B12-E3C4-C807-49E9F4F7264B}"/>
              </a:ext>
            </a:extLst>
          </p:cNvPr>
          <p:cNvSpPr/>
          <p:nvPr/>
        </p:nvSpPr>
        <p:spPr>
          <a:xfrm>
            <a:off x="1759352" y="4919241"/>
            <a:ext cx="5683170" cy="744229"/>
          </a:xfrm>
          <a:prstGeom prst="borderCallout1">
            <a:avLst>
              <a:gd name="adj1" fmla="val -14958"/>
              <a:gd name="adj2" fmla="val 3887"/>
              <a:gd name="adj3" fmla="val -231645"/>
              <a:gd name="adj4" fmla="val -4321"/>
            </a:avLst>
          </a:prstGeom>
          <a:solidFill>
            <a:schemeClr val="accent4">
              <a:lumMod val="20000"/>
              <a:lumOff val="80000"/>
            </a:schemeClr>
          </a:solidFill>
          <a:ln w="381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>
                <a:solidFill>
                  <a:srgbClr val="C00000"/>
                </a:solidFill>
                <a:latin typeface="UTM Avo" panose="02040603050506020204" pitchFamily="18" charset="0"/>
              </a:rPr>
              <a:t>Viết</a:t>
            </a:r>
            <a:r>
              <a:rPr lang="en-US" sz="3200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UTM Avo" panose="02040603050506020204" pitchFamily="18" charset="0"/>
              </a:rPr>
              <a:t>hoa</a:t>
            </a:r>
            <a:r>
              <a:rPr lang="en-US" sz="3200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UTM Avo" panose="02040603050506020204" pitchFamily="18" charset="0"/>
              </a:rPr>
              <a:t>chữ</a:t>
            </a:r>
            <a:r>
              <a:rPr lang="en-US" sz="3200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UTM Avo" panose="02040603050506020204" pitchFamily="18" charset="0"/>
              </a:rPr>
              <a:t>cái</a:t>
            </a:r>
            <a:r>
              <a:rPr lang="en-US" sz="3200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UTM Avo" panose="02040603050506020204" pitchFamily="18" charset="0"/>
              </a:rPr>
              <a:t>đầu</a:t>
            </a:r>
            <a:r>
              <a:rPr lang="en-US" sz="3200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UTM Avo" panose="02040603050506020204" pitchFamily="18" charset="0"/>
              </a:rPr>
              <a:t>câu</a:t>
            </a:r>
            <a:endParaRPr lang="en-US" sz="3200" dirty="0">
              <a:solidFill>
                <a:srgbClr val="C00000"/>
              </a:solidFill>
              <a:latin typeface="UTM Avo" panose="02040603050506020204" pitchFamily="18" charset="0"/>
            </a:endParaRPr>
          </a:p>
        </p:txBody>
      </p:sp>
      <p:sp>
        <p:nvSpPr>
          <p:cNvPr id="17" name="Callout: Line 16">
            <a:extLst>
              <a:ext uri="{FF2B5EF4-FFF2-40B4-BE49-F238E27FC236}">
                <a16:creationId xmlns:a16="http://schemas.microsoft.com/office/drawing/2014/main" id="{7CE87E02-97C7-F0C4-B99C-5CA60E1320EB}"/>
              </a:ext>
            </a:extLst>
          </p:cNvPr>
          <p:cNvSpPr/>
          <p:nvPr/>
        </p:nvSpPr>
        <p:spPr>
          <a:xfrm>
            <a:off x="6300663" y="450301"/>
            <a:ext cx="5683170" cy="744229"/>
          </a:xfrm>
          <a:prstGeom prst="borderCallout1">
            <a:avLst>
              <a:gd name="adj1" fmla="val 119874"/>
              <a:gd name="adj2" fmla="val 52767"/>
              <a:gd name="adj3" fmla="val 294288"/>
              <a:gd name="adj4" fmla="val 61773"/>
            </a:avLst>
          </a:prstGeom>
          <a:solidFill>
            <a:schemeClr val="accent4">
              <a:lumMod val="20000"/>
              <a:lumOff val="80000"/>
            </a:schemeClr>
          </a:solidFill>
          <a:ln w="381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>
                <a:solidFill>
                  <a:srgbClr val="C00000"/>
                </a:solidFill>
                <a:latin typeface="UTM Avo" panose="02040603050506020204" pitchFamily="18" charset="0"/>
              </a:rPr>
              <a:t>Chấm</a:t>
            </a:r>
            <a:r>
              <a:rPr lang="en-US" sz="3200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UTM Avo" panose="02040603050506020204" pitchFamily="18" charset="0"/>
              </a:rPr>
              <a:t>kết</a:t>
            </a:r>
            <a:r>
              <a:rPr lang="en-US" sz="3200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UTM Avo" panose="02040603050506020204" pitchFamily="18" charset="0"/>
              </a:rPr>
              <a:t>thúc</a:t>
            </a:r>
            <a:r>
              <a:rPr lang="en-US" sz="3200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UTM Avo" panose="02040603050506020204" pitchFamily="18" charset="0"/>
              </a:rPr>
              <a:t>câu</a:t>
            </a:r>
            <a:endParaRPr lang="en-US" sz="3200" dirty="0">
              <a:solidFill>
                <a:srgbClr val="C00000"/>
              </a:solidFill>
              <a:latin typeface="UTM Avo" panose="02040603050506020204" pitchFamily="18" charset="0"/>
            </a:endParaRPr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371912DB-110C-6C4B-05E9-675CB462A17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00937" y="3767223"/>
            <a:ext cx="7382896" cy="3048264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8178CD1E-F156-40AA-86E6-E139CC61EB30}"/>
              </a:ext>
            </a:extLst>
          </p:cNvPr>
          <p:cNvSpPr txBox="1"/>
          <p:nvPr/>
        </p:nvSpPr>
        <p:spPr>
          <a:xfrm>
            <a:off x="8738621" y="1658048"/>
            <a:ext cx="152337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dirty="0">
                <a:latin typeface="UTM Avo" panose="02040603050506020204" pitchFamily="18" charset="0"/>
              </a:rPr>
              <a:t>A.</a:t>
            </a: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692978AC-150E-3D0D-C758-B83C35C09CF9}"/>
              </a:ext>
            </a:extLst>
          </p:cNvPr>
          <p:cNvSpPr/>
          <p:nvPr/>
        </p:nvSpPr>
        <p:spPr>
          <a:xfrm>
            <a:off x="9766000" y="2675213"/>
            <a:ext cx="312516" cy="335665"/>
          </a:xfrm>
          <a:prstGeom prst="ellipse">
            <a:avLst/>
          </a:prstGeom>
          <a:noFill/>
          <a:ln w="38100">
            <a:solidFill>
              <a:srgbClr val="FF0000"/>
            </a:solidFill>
            <a:prstDash val="sysDot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4807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7" grpId="0" animBg="1"/>
      <p:bldP spid="2" grpId="0"/>
      <p:bldP spid="7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D8EB518D-EABD-DF15-66E2-0EB8FE345C41}"/>
              </a:ext>
            </a:extLst>
          </p:cNvPr>
          <p:cNvGrpSpPr/>
          <p:nvPr/>
        </p:nvGrpSpPr>
        <p:grpSpPr>
          <a:xfrm>
            <a:off x="381000" y="162560"/>
            <a:ext cx="2473960" cy="721360"/>
            <a:chOff x="381000" y="162560"/>
            <a:chExt cx="2473960" cy="721360"/>
          </a:xfrm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grpSpPr>
        <p:sp>
          <p:nvSpPr>
            <p:cNvPr id="3" name="Rectangle: Rounded Corners 2">
              <a:extLst>
                <a:ext uri="{FF2B5EF4-FFF2-40B4-BE49-F238E27FC236}">
                  <a16:creationId xmlns:a16="http://schemas.microsoft.com/office/drawing/2014/main" id="{C57C5A37-E0F6-472C-10C4-51D707A21347}"/>
                </a:ext>
              </a:extLst>
            </p:cNvPr>
            <p:cNvSpPr/>
            <p:nvPr/>
          </p:nvSpPr>
          <p:spPr>
            <a:xfrm>
              <a:off x="858520" y="162560"/>
              <a:ext cx="1996440" cy="721360"/>
            </a:xfrm>
            <a:prstGeom prst="roundRect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000" b="1" dirty="0">
                  <a:ln>
                    <a:solidFill>
                      <a:schemeClr val="tx1"/>
                    </a:solidFill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latin typeface="UTM Avo" panose="02040603050506020204" pitchFamily="18" charset="0"/>
                </a:rPr>
                <a:t>ĐỌC</a:t>
              </a:r>
            </a:p>
          </p:txBody>
        </p:sp>
        <p:sp>
          <p:nvSpPr>
            <p:cNvPr id="2" name="Oval 1">
              <a:extLst>
                <a:ext uri="{FF2B5EF4-FFF2-40B4-BE49-F238E27FC236}">
                  <a16:creationId xmlns:a16="http://schemas.microsoft.com/office/drawing/2014/main" id="{457341BF-84D5-7460-3F0B-9B02D78EA96F}"/>
                </a:ext>
              </a:extLst>
            </p:cNvPr>
            <p:cNvSpPr/>
            <p:nvPr/>
          </p:nvSpPr>
          <p:spPr>
            <a:xfrm>
              <a:off x="381000" y="162560"/>
              <a:ext cx="701040" cy="721360"/>
            </a:xfrm>
            <a:prstGeom prst="ellipse">
              <a:avLst/>
            </a:prstGeom>
            <a:solidFill>
              <a:srgbClr val="F37A26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000" b="1" dirty="0">
                  <a:ln>
                    <a:solidFill>
                      <a:schemeClr val="tx1"/>
                    </a:solidFill>
                  </a:ln>
                  <a:solidFill>
                    <a:schemeClr val="bg1"/>
                  </a:solidFill>
                  <a:latin typeface="UTM Avo" panose="02040603050506020204" pitchFamily="18" charset="0"/>
                </a:rPr>
                <a:t>2</a:t>
              </a:r>
            </a:p>
          </p:txBody>
        </p:sp>
      </p:grpSp>
      <p:sp>
        <p:nvSpPr>
          <p:cNvPr id="6" name="TextBox 5">
            <a:extLst>
              <a:ext uri="{FF2B5EF4-FFF2-40B4-BE49-F238E27FC236}">
                <a16:creationId xmlns:a16="http://schemas.microsoft.com/office/drawing/2014/main" id="{90D56D41-C553-B6B6-401C-B759254531C0}"/>
              </a:ext>
            </a:extLst>
          </p:cNvPr>
          <p:cNvSpPr txBox="1"/>
          <p:nvPr/>
        </p:nvSpPr>
        <p:spPr>
          <a:xfrm>
            <a:off x="3500120" y="523240"/>
            <a:ext cx="7833360" cy="60016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200" b="1" dirty="0" err="1">
                <a:solidFill>
                  <a:srgbClr val="C00000"/>
                </a:solidFill>
                <a:latin typeface="UTM Avo" panose="02040603050506020204" pitchFamily="18" charset="0"/>
              </a:rPr>
              <a:t>Tôi</a:t>
            </a:r>
            <a:r>
              <a:rPr lang="en-US" sz="3200" b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UTM Avo" panose="02040603050506020204" pitchFamily="18" charset="0"/>
              </a:rPr>
              <a:t>là</a:t>
            </a:r>
            <a:r>
              <a:rPr lang="en-US" sz="3200" b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UTM Avo" panose="02040603050506020204" pitchFamily="18" charset="0"/>
              </a:rPr>
              <a:t>học</a:t>
            </a:r>
            <a:r>
              <a:rPr lang="en-US" sz="3200" b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UTM Avo" panose="02040603050506020204" pitchFamily="18" charset="0"/>
              </a:rPr>
              <a:t>sinh</a:t>
            </a:r>
            <a:r>
              <a:rPr lang="en-US" sz="3200" b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UTM Avo" panose="02040603050506020204" pitchFamily="18" charset="0"/>
              </a:rPr>
              <a:t>lớp</a:t>
            </a:r>
            <a:r>
              <a:rPr lang="en-US" sz="3200" b="1" dirty="0">
                <a:solidFill>
                  <a:srgbClr val="C00000"/>
                </a:solidFill>
                <a:latin typeface="UTM Avo" panose="02040603050506020204" pitchFamily="18" charset="0"/>
              </a:rPr>
              <a:t> 1</a:t>
            </a:r>
          </a:p>
          <a:p>
            <a:pPr indent="461963" algn="just"/>
            <a:r>
              <a:rPr lang="en-US" sz="3200" dirty="0" err="1">
                <a:latin typeface="UTM Avo" panose="02040603050506020204" pitchFamily="18" charset="0"/>
              </a:rPr>
              <a:t>Tôi</a:t>
            </a:r>
            <a:r>
              <a:rPr lang="en-US" sz="3200" dirty="0">
                <a:latin typeface="UTM Avo" panose="02040603050506020204" pitchFamily="18" charset="0"/>
              </a:rPr>
              <a:t> </a:t>
            </a:r>
            <a:r>
              <a:rPr lang="en-US" sz="3200" dirty="0" err="1">
                <a:latin typeface="UTM Avo" panose="02040603050506020204" pitchFamily="18" charset="0"/>
              </a:rPr>
              <a:t>tên</a:t>
            </a:r>
            <a:r>
              <a:rPr lang="en-US" sz="3200" dirty="0">
                <a:latin typeface="UTM Avo" panose="02040603050506020204" pitchFamily="18" charset="0"/>
              </a:rPr>
              <a:t> </a:t>
            </a:r>
            <a:r>
              <a:rPr lang="en-US" sz="3200" dirty="0" err="1">
                <a:latin typeface="UTM Avo" panose="02040603050506020204" pitchFamily="18" charset="0"/>
              </a:rPr>
              <a:t>là</a:t>
            </a:r>
            <a:r>
              <a:rPr lang="en-US" sz="3200" dirty="0">
                <a:latin typeface="UTM Avo" panose="02040603050506020204" pitchFamily="18" charset="0"/>
              </a:rPr>
              <a:t> Nam, </a:t>
            </a:r>
            <a:r>
              <a:rPr lang="en-US" sz="3200" dirty="0" err="1">
                <a:latin typeface="UTM Avo" panose="02040603050506020204" pitchFamily="18" charset="0"/>
              </a:rPr>
              <a:t>học</a:t>
            </a:r>
            <a:r>
              <a:rPr lang="en-US" sz="3200" dirty="0">
                <a:latin typeface="UTM Avo" panose="02040603050506020204" pitchFamily="18" charset="0"/>
              </a:rPr>
              <a:t> </a:t>
            </a:r>
            <a:r>
              <a:rPr lang="en-US" sz="3200" dirty="0" err="1">
                <a:latin typeface="UTM Avo" panose="02040603050506020204" pitchFamily="18" charset="0"/>
              </a:rPr>
              <a:t>sinh</a:t>
            </a:r>
            <a:r>
              <a:rPr lang="en-US" sz="3200" dirty="0">
                <a:latin typeface="UTM Avo" panose="02040603050506020204" pitchFamily="18" charset="0"/>
              </a:rPr>
              <a:t> </a:t>
            </a:r>
            <a:r>
              <a:rPr lang="en-US" sz="3200" dirty="0" err="1">
                <a:latin typeface="UTM Avo" panose="02040603050506020204" pitchFamily="18" charset="0"/>
              </a:rPr>
              <a:t>lớp</a:t>
            </a:r>
            <a:r>
              <a:rPr lang="en-US" sz="3200" dirty="0">
                <a:latin typeface="UTM Avo" panose="02040603050506020204" pitchFamily="18" charset="0"/>
              </a:rPr>
              <a:t> 1A, Trường </a:t>
            </a:r>
            <a:r>
              <a:rPr lang="en-US" sz="3200" dirty="0" err="1">
                <a:latin typeface="UTM Avo" panose="02040603050506020204" pitchFamily="18" charset="0"/>
              </a:rPr>
              <a:t>Tiểu</a:t>
            </a:r>
            <a:r>
              <a:rPr lang="en-US" sz="3200" dirty="0">
                <a:latin typeface="UTM Avo" panose="02040603050506020204" pitchFamily="18" charset="0"/>
              </a:rPr>
              <a:t> </a:t>
            </a:r>
            <a:r>
              <a:rPr lang="en-US" sz="3200" dirty="0" err="1">
                <a:latin typeface="UTM Avo" panose="02040603050506020204" pitchFamily="18" charset="0"/>
              </a:rPr>
              <a:t>học</a:t>
            </a:r>
            <a:r>
              <a:rPr lang="en-US" sz="3200" dirty="0">
                <a:latin typeface="UTM Avo" panose="02040603050506020204" pitchFamily="18" charset="0"/>
              </a:rPr>
              <a:t> Lê Quý </a:t>
            </a:r>
            <a:r>
              <a:rPr lang="en-US" sz="3200" dirty="0" err="1">
                <a:latin typeface="UTM Avo" panose="02040603050506020204" pitchFamily="18" charset="0"/>
              </a:rPr>
              <a:t>Đôn</a:t>
            </a:r>
            <a:r>
              <a:rPr lang="en-US" sz="3200" dirty="0">
                <a:latin typeface="UTM Avo" panose="02040603050506020204" pitchFamily="18" charset="0"/>
              </a:rPr>
              <a:t>. </a:t>
            </a:r>
            <a:r>
              <a:rPr lang="en-US" sz="3200" dirty="0" err="1">
                <a:latin typeface="UTM Avo" panose="02040603050506020204" pitchFamily="18" charset="0"/>
              </a:rPr>
              <a:t>Ngày</a:t>
            </a:r>
            <a:r>
              <a:rPr lang="en-US" sz="3200" dirty="0">
                <a:latin typeface="UTM Avo" panose="02040603050506020204" pitchFamily="18" charset="0"/>
              </a:rPr>
              <a:t> </a:t>
            </a:r>
            <a:r>
              <a:rPr lang="en-US" sz="3200" dirty="0" err="1">
                <a:latin typeface="UTM Avo" panose="02040603050506020204" pitchFamily="18" charset="0"/>
              </a:rPr>
              <a:t>đầu</a:t>
            </a:r>
            <a:r>
              <a:rPr lang="en-US" sz="3200" dirty="0">
                <a:latin typeface="UTM Avo" panose="02040603050506020204" pitchFamily="18" charset="0"/>
              </a:rPr>
              <a:t> </a:t>
            </a:r>
            <a:r>
              <a:rPr lang="en-US" sz="3200" dirty="0" err="1">
                <a:latin typeface="UTM Avo" panose="02040603050506020204" pitchFamily="18" charset="0"/>
              </a:rPr>
              <a:t>đi</a:t>
            </a:r>
            <a:r>
              <a:rPr lang="en-US" sz="3200" dirty="0">
                <a:latin typeface="UTM Avo" panose="02040603050506020204" pitchFamily="18" charset="0"/>
              </a:rPr>
              <a:t> </a:t>
            </a:r>
            <a:r>
              <a:rPr lang="en-US" sz="3200" dirty="0" err="1">
                <a:latin typeface="UTM Avo" panose="02040603050506020204" pitchFamily="18" charset="0"/>
              </a:rPr>
              <a:t>học</a:t>
            </a:r>
            <a:r>
              <a:rPr lang="en-US" sz="3200" dirty="0">
                <a:latin typeface="UTM Avo" panose="02040603050506020204" pitchFamily="18" charset="0"/>
              </a:rPr>
              <a:t>, </a:t>
            </a:r>
            <a:r>
              <a:rPr lang="en-US" sz="3200" dirty="0" err="1">
                <a:latin typeface="UTM Avo" panose="02040603050506020204" pitchFamily="18" charset="0"/>
              </a:rPr>
              <a:t>mặc</a:t>
            </a:r>
            <a:r>
              <a:rPr lang="en-US" sz="3200" dirty="0">
                <a:latin typeface="UTM Avo" panose="02040603050506020204" pitchFamily="18" charset="0"/>
              </a:rPr>
              <a:t> </a:t>
            </a:r>
            <a:r>
              <a:rPr lang="en-US" sz="3200" dirty="0" err="1">
                <a:latin typeface="UTM Avo" panose="02040603050506020204" pitchFamily="18" charset="0"/>
              </a:rPr>
              <a:t>bộ</a:t>
            </a:r>
            <a:r>
              <a:rPr lang="en-US" sz="3200" dirty="0">
                <a:latin typeface="UTM Avo" panose="02040603050506020204" pitchFamily="18" charset="0"/>
              </a:rPr>
              <a:t> </a:t>
            </a:r>
            <a:r>
              <a:rPr lang="en-US" sz="3200" dirty="0" err="1">
                <a:latin typeface="UTM Avo" panose="02040603050506020204" pitchFamily="18" charset="0"/>
              </a:rPr>
              <a:t>đồng</a:t>
            </a:r>
            <a:r>
              <a:rPr lang="en-US" sz="3200" dirty="0">
                <a:latin typeface="UTM Avo" panose="02040603050506020204" pitchFamily="18" charset="0"/>
              </a:rPr>
              <a:t> </a:t>
            </a:r>
            <a:r>
              <a:rPr lang="en-US" sz="3200" dirty="0" err="1">
                <a:latin typeface="UTM Avo" panose="02040603050506020204" pitchFamily="18" charset="0"/>
              </a:rPr>
              <a:t>phục</a:t>
            </a:r>
            <a:r>
              <a:rPr lang="en-US" sz="3200" dirty="0">
                <a:latin typeface="UTM Avo" panose="02040603050506020204" pitchFamily="18" charset="0"/>
              </a:rPr>
              <a:t> </a:t>
            </a:r>
            <a:r>
              <a:rPr lang="en-US" sz="3200" dirty="0" err="1">
                <a:latin typeface="UTM Avo" panose="02040603050506020204" pitchFamily="18" charset="0"/>
              </a:rPr>
              <a:t>của</a:t>
            </a:r>
            <a:r>
              <a:rPr lang="en-US" sz="3200" dirty="0">
                <a:latin typeface="UTM Avo" panose="02040603050506020204" pitchFamily="18" charset="0"/>
              </a:rPr>
              <a:t> </a:t>
            </a:r>
            <a:r>
              <a:rPr lang="en-US" sz="3200" dirty="0" err="1">
                <a:latin typeface="UTM Avo" panose="02040603050506020204" pitchFamily="18" charset="0"/>
              </a:rPr>
              <a:t>trường</a:t>
            </a:r>
            <a:r>
              <a:rPr lang="en-US" sz="3200" dirty="0">
                <a:latin typeface="UTM Avo" panose="02040603050506020204" pitchFamily="18" charset="0"/>
              </a:rPr>
              <a:t>, </a:t>
            </a:r>
            <a:r>
              <a:rPr lang="en-US" sz="3200" dirty="0" err="1">
                <a:latin typeface="UTM Avo" panose="02040603050506020204" pitchFamily="18" charset="0"/>
              </a:rPr>
              <a:t>tôi</a:t>
            </a:r>
            <a:r>
              <a:rPr lang="en-US" sz="3200" dirty="0">
                <a:latin typeface="UTM Avo" panose="02040603050506020204" pitchFamily="18" charset="0"/>
              </a:rPr>
              <a:t> </a:t>
            </a:r>
            <a:r>
              <a:rPr lang="en-US" sz="3200" dirty="0" err="1">
                <a:latin typeface="UTM Avo" panose="02040603050506020204" pitchFamily="18" charset="0"/>
              </a:rPr>
              <a:t>hãnh</a:t>
            </a:r>
            <a:r>
              <a:rPr lang="en-US" sz="3200" dirty="0">
                <a:latin typeface="UTM Avo" panose="02040603050506020204" pitchFamily="18" charset="0"/>
              </a:rPr>
              <a:t> </a:t>
            </a:r>
            <a:r>
              <a:rPr lang="en-US" sz="3200" dirty="0" err="1">
                <a:latin typeface="UTM Avo" panose="02040603050506020204" pitchFamily="18" charset="0"/>
              </a:rPr>
              <a:t>diện</a:t>
            </a:r>
            <a:r>
              <a:rPr lang="en-US" sz="3200" dirty="0">
                <a:latin typeface="UTM Avo" panose="02040603050506020204" pitchFamily="18" charset="0"/>
              </a:rPr>
              <a:t> </a:t>
            </a:r>
            <a:r>
              <a:rPr lang="en-US" sz="3200" dirty="0" err="1">
                <a:latin typeface="UTM Avo" panose="02040603050506020204" pitchFamily="18" charset="0"/>
              </a:rPr>
              <a:t>lắm</a:t>
            </a:r>
            <a:r>
              <a:rPr lang="en-US" sz="3200" dirty="0">
                <a:latin typeface="UTM Avo" panose="02040603050506020204" pitchFamily="18" charset="0"/>
              </a:rPr>
              <a:t>.</a:t>
            </a:r>
          </a:p>
          <a:p>
            <a:pPr indent="461963" algn="just"/>
            <a:r>
              <a:rPr lang="en-US" sz="3200" dirty="0" err="1">
                <a:latin typeface="UTM Avo" panose="02040603050506020204" pitchFamily="18" charset="0"/>
              </a:rPr>
              <a:t>Hồi</a:t>
            </a:r>
            <a:r>
              <a:rPr lang="en-US" sz="3200" dirty="0">
                <a:latin typeface="UTM Avo" panose="02040603050506020204" pitchFamily="18" charset="0"/>
              </a:rPr>
              <a:t> </a:t>
            </a:r>
            <a:r>
              <a:rPr lang="en-US" sz="3200" dirty="0" err="1">
                <a:latin typeface="UTM Avo" panose="02040603050506020204" pitchFamily="18" charset="0"/>
              </a:rPr>
              <a:t>đầu</a:t>
            </a:r>
            <a:r>
              <a:rPr lang="en-US" sz="3200" dirty="0">
                <a:latin typeface="UTM Avo" panose="02040603050506020204" pitchFamily="18" charset="0"/>
              </a:rPr>
              <a:t> </a:t>
            </a:r>
            <a:r>
              <a:rPr lang="en-US" sz="3200" dirty="0" err="1">
                <a:latin typeface="UTM Avo" panose="02040603050506020204" pitchFamily="18" charset="0"/>
              </a:rPr>
              <a:t>năm</a:t>
            </a:r>
            <a:r>
              <a:rPr lang="en-US" sz="3200" dirty="0">
                <a:latin typeface="UTM Avo" panose="02040603050506020204" pitchFamily="18" charset="0"/>
              </a:rPr>
              <a:t> </a:t>
            </a:r>
            <a:r>
              <a:rPr lang="en-US" sz="3200" dirty="0" err="1">
                <a:latin typeface="UTM Avo" panose="02040603050506020204" pitchFamily="18" charset="0"/>
              </a:rPr>
              <a:t>học</a:t>
            </a:r>
            <a:r>
              <a:rPr lang="en-US" sz="3200" dirty="0">
                <a:latin typeface="UTM Avo" panose="02040603050506020204" pitchFamily="18" charset="0"/>
              </a:rPr>
              <a:t>, </a:t>
            </a:r>
            <a:r>
              <a:rPr lang="en-US" sz="3200" dirty="0" err="1">
                <a:latin typeface="UTM Avo" panose="02040603050506020204" pitchFamily="18" charset="0"/>
              </a:rPr>
              <a:t>tôi</a:t>
            </a:r>
            <a:r>
              <a:rPr lang="en-US" sz="3200" dirty="0">
                <a:latin typeface="UTM Avo" panose="02040603050506020204" pitchFamily="18" charset="0"/>
              </a:rPr>
              <a:t> </a:t>
            </a:r>
            <a:r>
              <a:rPr lang="en-US" sz="3200" dirty="0" err="1">
                <a:latin typeface="UTM Avo" panose="02040603050506020204" pitchFamily="18" charset="0"/>
              </a:rPr>
              <a:t>mới</a:t>
            </a:r>
            <a:r>
              <a:rPr lang="en-US" sz="3200" dirty="0">
                <a:latin typeface="UTM Avo" panose="02040603050506020204" pitchFamily="18" charset="0"/>
              </a:rPr>
              <a:t> </a:t>
            </a:r>
            <a:r>
              <a:rPr lang="en-US" sz="3200" dirty="0" err="1">
                <a:latin typeface="UTM Avo" panose="02040603050506020204" pitchFamily="18" charset="0"/>
              </a:rPr>
              <a:t>học</a:t>
            </a:r>
            <a:r>
              <a:rPr lang="en-US" sz="3200" dirty="0">
                <a:latin typeface="UTM Avo" panose="02040603050506020204" pitchFamily="18" charset="0"/>
              </a:rPr>
              <a:t> </a:t>
            </a:r>
            <a:r>
              <a:rPr lang="en-US" sz="3200" dirty="0" err="1">
                <a:latin typeface="UTM Avo" panose="02040603050506020204" pitchFamily="18" charset="0"/>
              </a:rPr>
              <a:t>chữ</a:t>
            </a:r>
            <a:r>
              <a:rPr lang="en-US" sz="3200" dirty="0">
                <a:latin typeface="UTM Avo" panose="02040603050506020204" pitchFamily="18" charset="0"/>
              </a:rPr>
              <a:t> </a:t>
            </a:r>
            <a:r>
              <a:rPr lang="en-US" sz="3200" dirty="0" err="1">
                <a:latin typeface="UTM Avo" panose="02040603050506020204" pitchFamily="18" charset="0"/>
              </a:rPr>
              <a:t>cái</a:t>
            </a:r>
            <a:r>
              <a:rPr lang="en-US" sz="3200" dirty="0">
                <a:latin typeface="UTM Avo" panose="02040603050506020204" pitchFamily="18" charset="0"/>
              </a:rPr>
              <a:t>. </a:t>
            </a:r>
            <a:r>
              <a:rPr lang="en-US" sz="3200" dirty="0" err="1">
                <a:latin typeface="UTM Avo" panose="02040603050506020204" pitchFamily="18" charset="0"/>
              </a:rPr>
              <a:t>Thế</a:t>
            </a:r>
            <a:r>
              <a:rPr lang="en-US" sz="3200" dirty="0">
                <a:latin typeface="UTM Avo" panose="02040603050506020204" pitchFamily="18" charset="0"/>
              </a:rPr>
              <a:t> </a:t>
            </a:r>
            <a:r>
              <a:rPr lang="en-US" sz="3200" dirty="0" err="1">
                <a:latin typeface="UTM Avo" panose="02040603050506020204" pitchFamily="18" charset="0"/>
              </a:rPr>
              <a:t>mà</a:t>
            </a:r>
            <a:r>
              <a:rPr lang="en-US" sz="3200" dirty="0">
                <a:latin typeface="UTM Avo" panose="02040603050506020204" pitchFamily="18" charset="0"/>
              </a:rPr>
              <a:t> </a:t>
            </a:r>
            <a:r>
              <a:rPr lang="en-US" sz="3200" dirty="0" err="1">
                <a:latin typeface="UTM Avo" panose="02040603050506020204" pitchFamily="18" charset="0"/>
              </a:rPr>
              <a:t>bây</a:t>
            </a:r>
            <a:r>
              <a:rPr lang="en-US" sz="3200" dirty="0">
                <a:latin typeface="UTM Avo" panose="02040603050506020204" pitchFamily="18" charset="0"/>
              </a:rPr>
              <a:t> </a:t>
            </a:r>
            <a:r>
              <a:rPr lang="en-US" sz="3200" dirty="0" err="1">
                <a:latin typeface="UTM Avo" panose="02040603050506020204" pitchFamily="18" charset="0"/>
              </a:rPr>
              <a:t>giờ</a:t>
            </a:r>
            <a:r>
              <a:rPr lang="en-US" sz="3200" dirty="0">
                <a:latin typeface="UTM Avo" panose="02040603050506020204" pitchFamily="18" charset="0"/>
              </a:rPr>
              <a:t>, </a:t>
            </a:r>
            <a:r>
              <a:rPr lang="en-US" sz="3200" dirty="0" err="1">
                <a:latin typeface="UTM Avo" panose="02040603050506020204" pitchFamily="18" charset="0"/>
              </a:rPr>
              <a:t>tôi</a:t>
            </a:r>
            <a:r>
              <a:rPr lang="en-US" sz="3200" dirty="0">
                <a:latin typeface="UTM Avo" panose="02040603050506020204" pitchFamily="18" charset="0"/>
              </a:rPr>
              <a:t> </a:t>
            </a:r>
            <a:r>
              <a:rPr lang="en-US" sz="3200" dirty="0" err="1">
                <a:latin typeface="UTM Avo" panose="02040603050506020204" pitchFamily="18" charset="0"/>
              </a:rPr>
              <a:t>đã</a:t>
            </a:r>
            <a:r>
              <a:rPr lang="en-US" sz="3200" dirty="0">
                <a:latin typeface="UTM Avo" panose="02040603050506020204" pitchFamily="18" charset="0"/>
              </a:rPr>
              <a:t> </a:t>
            </a:r>
            <a:r>
              <a:rPr lang="en-US" sz="3200" dirty="0" err="1">
                <a:latin typeface="UTM Avo" panose="02040603050506020204" pitchFamily="18" charset="0"/>
              </a:rPr>
              <a:t>đọc</a:t>
            </a:r>
            <a:r>
              <a:rPr lang="en-US" sz="3200" dirty="0">
                <a:latin typeface="UTM Avo" panose="02040603050506020204" pitchFamily="18" charset="0"/>
              </a:rPr>
              <a:t> </a:t>
            </a:r>
            <a:r>
              <a:rPr lang="en-US" sz="3200" dirty="0" err="1">
                <a:latin typeface="UTM Avo" panose="02040603050506020204" pitchFamily="18" charset="0"/>
              </a:rPr>
              <a:t>được</a:t>
            </a:r>
            <a:r>
              <a:rPr lang="en-US" sz="3200" dirty="0">
                <a:latin typeface="UTM Avo" panose="02040603050506020204" pitchFamily="18" charset="0"/>
              </a:rPr>
              <a:t> </a:t>
            </a:r>
            <a:r>
              <a:rPr lang="en-US" sz="3200" dirty="0" err="1">
                <a:latin typeface="UTM Avo" panose="02040603050506020204" pitchFamily="18" charset="0"/>
              </a:rPr>
              <a:t>truyện</a:t>
            </a:r>
            <a:r>
              <a:rPr lang="en-US" sz="3200" dirty="0">
                <a:latin typeface="UTM Avo" panose="02040603050506020204" pitchFamily="18" charset="0"/>
              </a:rPr>
              <a:t> </a:t>
            </a:r>
            <a:r>
              <a:rPr lang="en-US" sz="3200" dirty="0" err="1">
                <a:latin typeface="UTM Avo" panose="02040603050506020204" pitchFamily="18" charset="0"/>
              </a:rPr>
              <a:t>tranh</a:t>
            </a:r>
            <a:r>
              <a:rPr lang="en-US" sz="3200" dirty="0">
                <a:latin typeface="UTM Avo" panose="02040603050506020204" pitchFamily="18" charset="0"/>
              </a:rPr>
              <a:t>. </a:t>
            </a:r>
            <a:r>
              <a:rPr lang="en-US" sz="3200" dirty="0" err="1">
                <a:latin typeface="UTM Avo" panose="02040603050506020204" pitchFamily="18" charset="0"/>
              </a:rPr>
              <a:t>Tôi</a:t>
            </a:r>
            <a:r>
              <a:rPr lang="en-US" sz="3200" dirty="0">
                <a:latin typeface="UTM Avo" panose="02040603050506020204" pitchFamily="18" charset="0"/>
              </a:rPr>
              <a:t> </a:t>
            </a:r>
            <a:r>
              <a:rPr lang="en-US" sz="3200" dirty="0" err="1">
                <a:latin typeface="UTM Avo" panose="02040603050506020204" pitchFamily="18" charset="0"/>
              </a:rPr>
              <a:t>còn</a:t>
            </a:r>
            <a:r>
              <a:rPr lang="en-US" sz="3200" dirty="0">
                <a:latin typeface="UTM Avo" panose="02040603050506020204" pitchFamily="18" charset="0"/>
              </a:rPr>
              <a:t> </a:t>
            </a:r>
            <a:r>
              <a:rPr lang="en-US" sz="3200" dirty="0" err="1">
                <a:latin typeface="UTM Avo" panose="02040603050506020204" pitchFamily="18" charset="0"/>
              </a:rPr>
              <a:t>biết</a:t>
            </a:r>
            <a:r>
              <a:rPr lang="en-US" sz="3200" dirty="0">
                <a:latin typeface="UTM Avo" panose="02040603050506020204" pitchFamily="18" charset="0"/>
              </a:rPr>
              <a:t> </a:t>
            </a:r>
            <a:r>
              <a:rPr lang="en-US" sz="3200" dirty="0" err="1">
                <a:latin typeface="UTM Avo" panose="02040603050506020204" pitchFamily="18" charset="0"/>
              </a:rPr>
              <a:t>làm</a:t>
            </a:r>
            <a:r>
              <a:rPr lang="en-US" sz="3200" dirty="0">
                <a:latin typeface="UTM Avo" panose="02040603050506020204" pitchFamily="18" charset="0"/>
              </a:rPr>
              <a:t> </a:t>
            </a:r>
            <a:r>
              <a:rPr lang="en-US" sz="3200" dirty="0" err="1">
                <a:latin typeface="UTM Avo" panose="02040603050506020204" pitchFamily="18" charset="0"/>
              </a:rPr>
              <a:t>toán</a:t>
            </a:r>
            <a:r>
              <a:rPr lang="en-US" sz="3200" dirty="0">
                <a:latin typeface="UTM Avo" panose="02040603050506020204" pitchFamily="18" charset="0"/>
              </a:rPr>
              <a:t> </a:t>
            </a:r>
            <a:r>
              <a:rPr lang="en-US" sz="3200" dirty="0" err="1">
                <a:latin typeface="UTM Avo" panose="02040603050506020204" pitchFamily="18" charset="0"/>
              </a:rPr>
              <a:t>nữa</a:t>
            </a:r>
            <a:r>
              <a:rPr lang="en-US" sz="3200" dirty="0">
                <a:latin typeface="UTM Avo" panose="02040603050506020204" pitchFamily="18" charset="0"/>
              </a:rPr>
              <a:t>. </a:t>
            </a:r>
            <a:r>
              <a:rPr lang="en-US" sz="3200" dirty="0" err="1">
                <a:latin typeface="UTM Avo" panose="02040603050506020204" pitchFamily="18" charset="0"/>
              </a:rPr>
              <a:t>Tôi</a:t>
            </a:r>
            <a:r>
              <a:rPr lang="en-US" sz="3200" dirty="0">
                <a:latin typeface="UTM Avo" panose="02040603050506020204" pitchFamily="18" charset="0"/>
              </a:rPr>
              <a:t> </a:t>
            </a:r>
            <a:r>
              <a:rPr lang="en-US" sz="3200" dirty="0" err="1">
                <a:latin typeface="UTM Avo" panose="02040603050506020204" pitchFamily="18" charset="0"/>
              </a:rPr>
              <a:t>có</a:t>
            </a:r>
            <a:r>
              <a:rPr lang="en-US" sz="3200" dirty="0">
                <a:latin typeface="UTM Avo" panose="02040603050506020204" pitchFamily="18" charset="0"/>
              </a:rPr>
              <a:t> </a:t>
            </a:r>
            <a:r>
              <a:rPr lang="en-US" sz="3200" dirty="0" err="1">
                <a:latin typeface="UTM Avo" panose="02040603050506020204" pitchFamily="18" charset="0"/>
              </a:rPr>
              <a:t>thêm</a:t>
            </a:r>
            <a:r>
              <a:rPr lang="en-US" sz="3200" dirty="0">
                <a:latin typeface="UTM Avo" panose="02040603050506020204" pitchFamily="18" charset="0"/>
              </a:rPr>
              <a:t> </a:t>
            </a:r>
            <a:r>
              <a:rPr lang="en-US" sz="3200" dirty="0" err="1">
                <a:latin typeface="UTM Avo" panose="02040603050506020204" pitchFamily="18" charset="0"/>
              </a:rPr>
              <a:t>nhiều</a:t>
            </a:r>
            <a:r>
              <a:rPr lang="en-US" sz="3200" dirty="0">
                <a:latin typeface="UTM Avo" panose="02040603050506020204" pitchFamily="18" charset="0"/>
              </a:rPr>
              <a:t> </a:t>
            </a:r>
            <a:r>
              <a:rPr lang="en-US" sz="3200" dirty="0" err="1">
                <a:latin typeface="UTM Avo" panose="02040603050506020204" pitchFamily="18" charset="0"/>
              </a:rPr>
              <a:t>bạn</a:t>
            </a:r>
            <a:r>
              <a:rPr lang="en-US" sz="3200" dirty="0">
                <a:latin typeface="UTM Avo" panose="02040603050506020204" pitchFamily="18" charset="0"/>
              </a:rPr>
              <a:t> </a:t>
            </a:r>
            <a:r>
              <a:rPr lang="en-US" sz="3200" dirty="0" err="1">
                <a:latin typeface="UTM Avo" panose="02040603050506020204" pitchFamily="18" charset="0"/>
              </a:rPr>
              <a:t>mới</a:t>
            </a:r>
            <a:r>
              <a:rPr lang="en-US" sz="3200" dirty="0">
                <a:latin typeface="UTM Avo" panose="02040603050506020204" pitchFamily="18" charset="0"/>
              </a:rPr>
              <a:t>.</a:t>
            </a:r>
          </a:p>
          <a:p>
            <a:pPr indent="461963" algn="just"/>
            <a:r>
              <a:rPr lang="en-US" sz="3200" dirty="0">
                <a:latin typeface="UTM Avo" panose="02040603050506020204" pitchFamily="18" charset="0"/>
              </a:rPr>
              <a:t>Ai </a:t>
            </a:r>
            <a:r>
              <a:rPr lang="en-US" sz="3200" dirty="0" err="1">
                <a:latin typeface="UTM Avo" panose="02040603050506020204" pitchFamily="18" charset="0"/>
              </a:rPr>
              <a:t>cũng</a:t>
            </a:r>
            <a:r>
              <a:rPr lang="en-US" sz="3200" dirty="0">
                <a:latin typeface="UTM Avo" panose="02040603050506020204" pitchFamily="18" charset="0"/>
              </a:rPr>
              <a:t> </a:t>
            </a:r>
            <a:r>
              <a:rPr lang="en-US" sz="3200" dirty="0" err="1">
                <a:latin typeface="UTM Avo" panose="02040603050506020204" pitchFamily="18" charset="0"/>
              </a:rPr>
              <a:t>bảo</a:t>
            </a:r>
            <a:r>
              <a:rPr lang="en-US" sz="3200" dirty="0">
                <a:latin typeface="UTM Avo" panose="02040603050506020204" pitchFamily="18" charset="0"/>
              </a:rPr>
              <a:t> </a:t>
            </a:r>
            <a:r>
              <a:rPr lang="en-US" sz="3200" dirty="0" err="1">
                <a:latin typeface="UTM Avo" panose="02040603050506020204" pitchFamily="18" charset="0"/>
              </a:rPr>
              <a:t>từ</a:t>
            </a:r>
            <a:r>
              <a:rPr lang="en-US" sz="3200" dirty="0">
                <a:latin typeface="UTM Avo" panose="02040603050506020204" pitchFamily="18" charset="0"/>
              </a:rPr>
              <a:t> </a:t>
            </a:r>
            <a:r>
              <a:rPr lang="en-US" sz="3200" dirty="0" err="1">
                <a:latin typeface="UTM Avo" panose="02040603050506020204" pitchFamily="18" charset="0"/>
              </a:rPr>
              <a:t>khi</a:t>
            </a:r>
            <a:r>
              <a:rPr lang="en-US" sz="3200" dirty="0">
                <a:latin typeface="UTM Avo" panose="02040603050506020204" pitchFamily="18" charset="0"/>
              </a:rPr>
              <a:t> </a:t>
            </a:r>
            <a:r>
              <a:rPr lang="en-US" sz="3200" dirty="0" err="1">
                <a:latin typeface="UTM Avo" panose="02040603050506020204" pitchFamily="18" charset="0"/>
              </a:rPr>
              <a:t>đi</a:t>
            </a:r>
            <a:r>
              <a:rPr lang="en-US" sz="3200" dirty="0">
                <a:latin typeface="UTM Avo" panose="02040603050506020204" pitchFamily="18" charset="0"/>
              </a:rPr>
              <a:t> </a:t>
            </a:r>
            <a:r>
              <a:rPr lang="en-US" sz="3200" dirty="0" err="1">
                <a:latin typeface="UTM Avo" panose="02040603050506020204" pitchFamily="18" charset="0"/>
              </a:rPr>
              <a:t>học</a:t>
            </a:r>
            <a:r>
              <a:rPr lang="en-US" sz="3200" dirty="0">
                <a:latin typeface="UTM Avo" panose="02040603050506020204" pitchFamily="18" charset="0"/>
              </a:rPr>
              <a:t>, </a:t>
            </a:r>
            <a:r>
              <a:rPr lang="en-US" sz="3200" dirty="0" err="1">
                <a:latin typeface="UTM Avo" panose="02040603050506020204" pitchFamily="18" charset="0"/>
              </a:rPr>
              <a:t>tôi</a:t>
            </a:r>
            <a:r>
              <a:rPr lang="en-US" sz="3200" dirty="0">
                <a:latin typeface="UTM Avo" panose="02040603050506020204" pitchFamily="18" charset="0"/>
              </a:rPr>
              <a:t> </a:t>
            </a:r>
            <a:r>
              <a:rPr lang="en-US" sz="3200" dirty="0" err="1">
                <a:latin typeface="UTM Avo" panose="02040603050506020204" pitchFamily="18" charset="0"/>
              </a:rPr>
              <a:t>chững</a:t>
            </a:r>
            <a:r>
              <a:rPr lang="en-US" sz="3200" dirty="0">
                <a:latin typeface="UTM Avo" panose="02040603050506020204" pitchFamily="18" charset="0"/>
              </a:rPr>
              <a:t> </a:t>
            </a:r>
            <a:r>
              <a:rPr lang="en-US" sz="3200" dirty="0" err="1">
                <a:latin typeface="UTM Avo" panose="02040603050506020204" pitchFamily="18" charset="0"/>
              </a:rPr>
              <a:t>chạc</a:t>
            </a:r>
            <a:r>
              <a:rPr lang="en-US" sz="3200" dirty="0">
                <a:latin typeface="UTM Avo" panose="02040603050506020204" pitchFamily="18" charset="0"/>
              </a:rPr>
              <a:t> </a:t>
            </a:r>
            <a:r>
              <a:rPr lang="en-US" sz="3200" dirty="0" err="1">
                <a:latin typeface="UTM Avo" panose="02040603050506020204" pitchFamily="18" charset="0"/>
              </a:rPr>
              <a:t>hẳn</a:t>
            </a:r>
            <a:r>
              <a:rPr lang="en-US" sz="3200" dirty="0">
                <a:latin typeface="UTM Avo" panose="02040603050506020204" pitchFamily="18" charset="0"/>
              </a:rPr>
              <a:t> </a:t>
            </a:r>
            <a:r>
              <a:rPr lang="en-US" sz="3200" dirty="0" err="1">
                <a:latin typeface="UTM Avo" panose="02040603050506020204" pitchFamily="18" charset="0"/>
              </a:rPr>
              <a:t>lên</a:t>
            </a:r>
            <a:r>
              <a:rPr lang="en-US" sz="3200" dirty="0">
                <a:latin typeface="UTM Avo" panose="02040603050506020204" pitchFamily="18" charset="0"/>
              </a:rPr>
              <a:t>.  </a:t>
            </a:r>
          </a:p>
          <a:p>
            <a:pPr algn="r"/>
            <a:r>
              <a:rPr lang="en-US" sz="3200" dirty="0">
                <a:latin typeface="UTM Avo" panose="02040603050506020204" pitchFamily="18" charset="0"/>
              </a:rPr>
              <a:t>(Trung Sơn)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899A1BEB-1BA6-5A87-B30A-DB3B00ABAF2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9473" b="97754" l="4167" r="40820">
                        <a14:foregroundMark x1="19987" y1="90918" x2="30924" y2="96289"/>
                        <a14:foregroundMark x1="36914" y1="93164" x2="14974" y2="95605"/>
                        <a14:foregroundMark x1="14974" y1="95605" x2="10677" y2="92578"/>
                        <a14:foregroundMark x1="15495" y1="89648" x2="32617" y2="90137"/>
                        <a14:foregroundMark x1="36393" y1="92285" x2="23242" y2="97559"/>
                        <a14:foregroundMark x1="23242" y1="97559" x2="12826" y2="95215"/>
                        <a14:foregroundMark x1="12826" y1="95215" x2="9961" y2="92383"/>
                        <a14:foregroundMark x1="8594" y1="96875" x2="14779" y2="99512"/>
                        <a14:foregroundMark x1="14779" y1="99512" x2="33398" y2="97852"/>
                        <a14:foregroundMark x1="33398" y1="97852" x2="38477" y2="93066"/>
                        <a14:foregroundMark x1="38477" y1="93066" x2="31510" y2="87207"/>
                        <a14:foregroundMark x1="31510" y1="87207" x2="12174" y2="89453"/>
                        <a14:foregroundMark x1="12174" y1="89453" x2="6315" y2="91992"/>
                        <a14:foregroundMark x1="6315" y1="91992" x2="8919" y2="97461"/>
                        <a14:foregroundMark x1="36003" y1="99121" x2="39518" y2="91699"/>
                        <a14:foregroundMark x1="39518" y1="91699" x2="35807" y2="88770"/>
                        <a14:foregroundMark x1="39779" y1="91504" x2="38997" y2="97754"/>
                        <a14:foregroundMark x1="40365" y1="91016" x2="40690" y2="95898"/>
                        <a14:foregroundMark x1="40885" y1="31836" x2="40885" y2="31836"/>
                        <a14:foregroundMark x1="21680" y1="9473" x2="21680" y2="947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58000"/>
          <a:stretch>
            <a:fillRect/>
          </a:stretch>
        </p:blipFill>
        <p:spPr>
          <a:xfrm>
            <a:off x="-413844" y="883920"/>
            <a:ext cx="3763670" cy="5974080"/>
          </a:xfrm>
          <a:prstGeom prst="rect">
            <a:avLst/>
          </a:prstGeom>
        </p:spPr>
      </p:pic>
      <p:pic>
        <p:nvPicPr>
          <p:cNvPr id="9" name="toi_la_hoc_sinh_lop_1toi_ten_la_nam_hoc_sinh_3d6187c8-2886-48e2-972b-71f039a1df84">
            <a:hlinkClick r:id="" action="ppaction://media"/>
            <a:extLst>
              <a:ext uri="{FF2B5EF4-FFF2-40B4-BE49-F238E27FC236}">
                <a16:creationId xmlns:a16="http://schemas.microsoft.com/office/drawing/2014/main" id="{3FF87903-27CC-9406-E4F5-D8EC999ECD80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end="12549"/>
                </p14:media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0960308" y="301228"/>
            <a:ext cx="746344" cy="7463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18288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  <p:bldLst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F1890FA-8C92-F685-5C00-827B8803F5A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80D485C9-3A04-150D-D3DB-3747594646E0}"/>
              </a:ext>
            </a:extLst>
          </p:cNvPr>
          <p:cNvGrpSpPr/>
          <p:nvPr/>
        </p:nvGrpSpPr>
        <p:grpSpPr>
          <a:xfrm>
            <a:off x="381000" y="162560"/>
            <a:ext cx="2473960" cy="721360"/>
            <a:chOff x="381000" y="162560"/>
            <a:chExt cx="2473960" cy="721360"/>
          </a:xfrm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grpSpPr>
        <p:sp>
          <p:nvSpPr>
            <p:cNvPr id="3" name="Rectangle: Rounded Corners 2">
              <a:extLst>
                <a:ext uri="{FF2B5EF4-FFF2-40B4-BE49-F238E27FC236}">
                  <a16:creationId xmlns:a16="http://schemas.microsoft.com/office/drawing/2014/main" id="{DC2CD356-A34D-007E-EE94-EB3F7566D371}"/>
                </a:ext>
              </a:extLst>
            </p:cNvPr>
            <p:cNvSpPr/>
            <p:nvPr/>
          </p:nvSpPr>
          <p:spPr>
            <a:xfrm>
              <a:off x="858520" y="162560"/>
              <a:ext cx="1996440" cy="721360"/>
            </a:xfrm>
            <a:prstGeom prst="roundRect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000" b="1" dirty="0">
                  <a:ln>
                    <a:solidFill>
                      <a:schemeClr val="tx1"/>
                    </a:solidFill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latin typeface="UTM Avo" panose="02040603050506020204" pitchFamily="18" charset="0"/>
                </a:rPr>
                <a:t>ĐỌC</a:t>
              </a:r>
            </a:p>
          </p:txBody>
        </p:sp>
        <p:sp>
          <p:nvSpPr>
            <p:cNvPr id="2" name="Oval 1">
              <a:extLst>
                <a:ext uri="{FF2B5EF4-FFF2-40B4-BE49-F238E27FC236}">
                  <a16:creationId xmlns:a16="http://schemas.microsoft.com/office/drawing/2014/main" id="{40604A09-E204-E7C4-67FD-C0E80E612A52}"/>
                </a:ext>
              </a:extLst>
            </p:cNvPr>
            <p:cNvSpPr/>
            <p:nvPr/>
          </p:nvSpPr>
          <p:spPr>
            <a:xfrm>
              <a:off x="381000" y="162560"/>
              <a:ext cx="701040" cy="721360"/>
            </a:xfrm>
            <a:prstGeom prst="ellipse">
              <a:avLst/>
            </a:prstGeom>
            <a:solidFill>
              <a:srgbClr val="F37A26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000" b="1" dirty="0">
                  <a:ln>
                    <a:solidFill>
                      <a:schemeClr val="tx1"/>
                    </a:solidFill>
                  </a:ln>
                  <a:solidFill>
                    <a:schemeClr val="bg1"/>
                  </a:solidFill>
                  <a:latin typeface="UTM Avo" panose="02040603050506020204" pitchFamily="18" charset="0"/>
                </a:rPr>
                <a:t>2</a:t>
              </a:r>
            </a:p>
          </p:txBody>
        </p:sp>
      </p:grp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4586F468-C8DF-832B-D8FA-2F77C0A2BD5D}"/>
              </a:ext>
            </a:extLst>
          </p:cNvPr>
          <p:cNvSpPr/>
          <p:nvPr/>
        </p:nvSpPr>
        <p:spPr>
          <a:xfrm>
            <a:off x="1387366" y="2376406"/>
            <a:ext cx="3754333" cy="809297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28575">
            <a:prstDash val="lg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err="1">
                <a:solidFill>
                  <a:srgbClr val="C00000"/>
                </a:solidFill>
                <a:latin typeface="UTM Avo" panose="02040603050506020204" pitchFamily="18" charset="0"/>
              </a:rPr>
              <a:t>hãnh</a:t>
            </a:r>
            <a:r>
              <a:rPr lang="en-US" sz="4400" b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4400" b="1" dirty="0" err="1">
                <a:solidFill>
                  <a:srgbClr val="C00000"/>
                </a:solidFill>
                <a:latin typeface="UTM Avo" panose="02040603050506020204" pitchFamily="18" charset="0"/>
              </a:rPr>
              <a:t>diện</a:t>
            </a:r>
            <a:endParaRPr lang="en-US" sz="4400" b="1" dirty="0">
              <a:solidFill>
                <a:srgbClr val="C00000"/>
              </a:solidFill>
              <a:latin typeface="UTM Avo" panose="02040603050506020204" pitchFamily="18" charset="0"/>
            </a:endParaRP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DC49745F-B255-DB73-6784-E6678A322DDE}"/>
              </a:ext>
            </a:extLst>
          </p:cNvPr>
          <p:cNvSpPr/>
          <p:nvPr/>
        </p:nvSpPr>
        <p:spPr>
          <a:xfrm>
            <a:off x="6877769" y="2376407"/>
            <a:ext cx="4266315" cy="809297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 w="28575">
            <a:prstDash val="lg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err="1">
                <a:solidFill>
                  <a:srgbClr val="C00000"/>
                </a:solidFill>
                <a:latin typeface="UTM Avo" panose="02040603050506020204" pitchFamily="18" charset="0"/>
              </a:rPr>
              <a:t>truyện</a:t>
            </a:r>
            <a:r>
              <a:rPr lang="en-US" sz="4400" b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4400" b="1" dirty="0" err="1">
                <a:solidFill>
                  <a:srgbClr val="C00000"/>
                </a:solidFill>
                <a:latin typeface="UTM Avo" panose="02040603050506020204" pitchFamily="18" charset="0"/>
              </a:rPr>
              <a:t>tranh</a:t>
            </a:r>
            <a:endParaRPr lang="en-US" sz="4400" b="1" dirty="0">
              <a:solidFill>
                <a:srgbClr val="C00000"/>
              </a:solidFill>
              <a:latin typeface="UTM Avo" panose="02040603050506020204" pitchFamily="18" charset="0"/>
            </a:endParaRPr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1644DE57-7CDD-97CF-4F70-831D4C1D7A04}"/>
              </a:ext>
            </a:extLst>
          </p:cNvPr>
          <p:cNvSpPr/>
          <p:nvPr/>
        </p:nvSpPr>
        <p:spPr>
          <a:xfrm>
            <a:off x="3962842" y="4076944"/>
            <a:ext cx="4266315" cy="809297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 w="28575">
            <a:prstDash val="lg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err="1">
                <a:solidFill>
                  <a:srgbClr val="C00000"/>
                </a:solidFill>
                <a:latin typeface="UTM Avo" panose="02040603050506020204" pitchFamily="18" charset="0"/>
              </a:rPr>
              <a:t>chững</a:t>
            </a:r>
            <a:r>
              <a:rPr lang="en-US" sz="4400" b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4400" b="1" dirty="0" err="1">
                <a:solidFill>
                  <a:srgbClr val="C00000"/>
                </a:solidFill>
                <a:latin typeface="UTM Avo" panose="02040603050506020204" pitchFamily="18" charset="0"/>
              </a:rPr>
              <a:t>chạc</a:t>
            </a:r>
            <a:endParaRPr lang="en-US" sz="4400" b="1" dirty="0">
              <a:solidFill>
                <a:srgbClr val="C00000"/>
              </a:solidFill>
              <a:latin typeface="UTM Avo" panose="02040603050506020204" pitchFamily="18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950C537-DC6C-28F3-6B7A-400D54AFF4B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01158" y="39551"/>
            <a:ext cx="3895682" cy="16887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28683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3" grpId="0" animBg="1"/>
      <p:bldP spid="1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D8EB518D-EABD-DF15-66E2-0EB8FE345C41}"/>
              </a:ext>
            </a:extLst>
          </p:cNvPr>
          <p:cNvGrpSpPr/>
          <p:nvPr/>
        </p:nvGrpSpPr>
        <p:grpSpPr>
          <a:xfrm>
            <a:off x="381000" y="162560"/>
            <a:ext cx="2473960" cy="721360"/>
            <a:chOff x="381000" y="162560"/>
            <a:chExt cx="2473960" cy="721360"/>
          </a:xfrm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grpSpPr>
        <p:sp>
          <p:nvSpPr>
            <p:cNvPr id="3" name="Rectangle: Rounded Corners 2">
              <a:extLst>
                <a:ext uri="{FF2B5EF4-FFF2-40B4-BE49-F238E27FC236}">
                  <a16:creationId xmlns:a16="http://schemas.microsoft.com/office/drawing/2014/main" id="{C57C5A37-E0F6-472C-10C4-51D707A21347}"/>
                </a:ext>
              </a:extLst>
            </p:cNvPr>
            <p:cNvSpPr/>
            <p:nvPr/>
          </p:nvSpPr>
          <p:spPr>
            <a:xfrm>
              <a:off x="858520" y="162560"/>
              <a:ext cx="1996440" cy="721360"/>
            </a:xfrm>
            <a:prstGeom prst="roundRect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000" b="1" dirty="0">
                  <a:ln>
                    <a:solidFill>
                      <a:schemeClr val="tx1"/>
                    </a:solidFill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latin typeface="UTM Avo" panose="02040603050506020204" pitchFamily="18" charset="0"/>
                </a:rPr>
                <a:t>ĐỌC</a:t>
              </a:r>
            </a:p>
          </p:txBody>
        </p:sp>
        <p:sp>
          <p:nvSpPr>
            <p:cNvPr id="2" name="Oval 1">
              <a:extLst>
                <a:ext uri="{FF2B5EF4-FFF2-40B4-BE49-F238E27FC236}">
                  <a16:creationId xmlns:a16="http://schemas.microsoft.com/office/drawing/2014/main" id="{457341BF-84D5-7460-3F0B-9B02D78EA96F}"/>
                </a:ext>
              </a:extLst>
            </p:cNvPr>
            <p:cNvSpPr/>
            <p:nvPr/>
          </p:nvSpPr>
          <p:spPr>
            <a:xfrm>
              <a:off x="381000" y="162560"/>
              <a:ext cx="701040" cy="721360"/>
            </a:xfrm>
            <a:prstGeom prst="ellipse">
              <a:avLst/>
            </a:prstGeom>
            <a:solidFill>
              <a:srgbClr val="F37A26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000" b="1" dirty="0">
                  <a:ln>
                    <a:solidFill>
                      <a:schemeClr val="tx1"/>
                    </a:solidFill>
                  </a:ln>
                  <a:solidFill>
                    <a:schemeClr val="bg1"/>
                  </a:solidFill>
                  <a:latin typeface="UTM Avo" panose="02040603050506020204" pitchFamily="18" charset="0"/>
                </a:rPr>
                <a:t>2</a:t>
              </a:r>
            </a:p>
          </p:txBody>
        </p:sp>
      </p:grpSp>
      <p:sp>
        <p:nvSpPr>
          <p:cNvPr id="6" name="TextBox 5">
            <a:extLst>
              <a:ext uri="{FF2B5EF4-FFF2-40B4-BE49-F238E27FC236}">
                <a16:creationId xmlns:a16="http://schemas.microsoft.com/office/drawing/2014/main" id="{90D56D41-C553-B6B6-401C-B759254531C0}"/>
              </a:ext>
            </a:extLst>
          </p:cNvPr>
          <p:cNvSpPr txBox="1"/>
          <p:nvPr/>
        </p:nvSpPr>
        <p:spPr>
          <a:xfrm>
            <a:off x="1082040" y="768993"/>
            <a:ext cx="10251440" cy="50167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200" b="1" dirty="0" err="1">
                <a:solidFill>
                  <a:srgbClr val="C00000"/>
                </a:solidFill>
                <a:latin typeface="UTM Avo" panose="02040603050506020204" pitchFamily="18" charset="0"/>
              </a:rPr>
              <a:t>Tôi</a:t>
            </a:r>
            <a:r>
              <a:rPr lang="en-US" sz="3200" b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UTM Avo" panose="02040603050506020204" pitchFamily="18" charset="0"/>
              </a:rPr>
              <a:t>là</a:t>
            </a:r>
            <a:r>
              <a:rPr lang="en-US" sz="3200" b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UTM Avo" panose="02040603050506020204" pitchFamily="18" charset="0"/>
              </a:rPr>
              <a:t>học</a:t>
            </a:r>
            <a:r>
              <a:rPr lang="en-US" sz="3200" b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UTM Avo" panose="02040603050506020204" pitchFamily="18" charset="0"/>
              </a:rPr>
              <a:t>sinh</a:t>
            </a:r>
            <a:r>
              <a:rPr lang="en-US" sz="3200" b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UTM Avo" panose="02040603050506020204" pitchFamily="18" charset="0"/>
              </a:rPr>
              <a:t>lớp</a:t>
            </a:r>
            <a:r>
              <a:rPr lang="en-US" sz="3200" b="1" dirty="0">
                <a:solidFill>
                  <a:srgbClr val="C00000"/>
                </a:solidFill>
                <a:latin typeface="UTM Avo" panose="02040603050506020204" pitchFamily="18" charset="0"/>
              </a:rPr>
              <a:t> 1</a:t>
            </a:r>
          </a:p>
          <a:p>
            <a:pPr indent="461963" algn="just"/>
            <a:r>
              <a:rPr lang="en-US" sz="3200" dirty="0" err="1">
                <a:latin typeface="UTM Avo" panose="02040603050506020204" pitchFamily="18" charset="0"/>
              </a:rPr>
              <a:t>Tôi</a:t>
            </a:r>
            <a:r>
              <a:rPr lang="en-US" sz="3200" dirty="0">
                <a:latin typeface="UTM Avo" panose="02040603050506020204" pitchFamily="18" charset="0"/>
              </a:rPr>
              <a:t> </a:t>
            </a:r>
            <a:r>
              <a:rPr lang="en-US" sz="3200" dirty="0" err="1">
                <a:latin typeface="UTM Avo" panose="02040603050506020204" pitchFamily="18" charset="0"/>
              </a:rPr>
              <a:t>tên</a:t>
            </a:r>
            <a:r>
              <a:rPr lang="en-US" sz="3200" dirty="0">
                <a:latin typeface="UTM Avo" panose="02040603050506020204" pitchFamily="18" charset="0"/>
              </a:rPr>
              <a:t> </a:t>
            </a:r>
            <a:r>
              <a:rPr lang="en-US" sz="3200" dirty="0" err="1">
                <a:latin typeface="UTM Avo" panose="02040603050506020204" pitchFamily="18" charset="0"/>
              </a:rPr>
              <a:t>là</a:t>
            </a:r>
            <a:r>
              <a:rPr lang="en-US" sz="3200" dirty="0">
                <a:latin typeface="UTM Avo" panose="02040603050506020204" pitchFamily="18" charset="0"/>
              </a:rPr>
              <a:t> Nam, </a:t>
            </a:r>
            <a:r>
              <a:rPr lang="en-US" sz="3200" dirty="0" err="1">
                <a:latin typeface="UTM Avo" panose="02040603050506020204" pitchFamily="18" charset="0"/>
              </a:rPr>
              <a:t>học</a:t>
            </a:r>
            <a:r>
              <a:rPr lang="en-US" sz="3200" dirty="0">
                <a:latin typeface="UTM Avo" panose="02040603050506020204" pitchFamily="18" charset="0"/>
              </a:rPr>
              <a:t> </a:t>
            </a:r>
            <a:r>
              <a:rPr lang="en-US" sz="3200" dirty="0" err="1">
                <a:latin typeface="UTM Avo" panose="02040603050506020204" pitchFamily="18" charset="0"/>
              </a:rPr>
              <a:t>sinh</a:t>
            </a:r>
            <a:r>
              <a:rPr lang="en-US" sz="3200" dirty="0">
                <a:latin typeface="UTM Avo" panose="02040603050506020204" pitchFamily="18" charset="0"/>
              </a:rPr>
              <a:t> </a:t>
            </a:r>
            <a:r>
              <a:rPr lang="en-US" sz="3200" dirty="0" err="1">
                <a:latin typeface="UTM Avo" panose="02040603050506020204" pitchFamily="18" charset="0"/>
              </a:rPr>
              <a:t>lớp</a:t>
            </a:r>
            <a:r>
              <a:rPr lang="en-US" sz="3200" dirty="0">
                <a:latin typeface="UTM Avo" panose="02040603050506020204" pitchFamily="18" charset="0"/>
              </a:rPr>
              <a:t> 1A, Trường </a:t>
            </a:r>
            <a:r>
              <a:rPr lang="en-US" sz="3200" dirty="0" err="1">
                <a:latin typeface="UTM Avo" panose="02040603050506020204" pitchFamily="18" charset="0"/>
              </a:rPr>
              <a:t>Tiểu</a:t>
            </a:r>
            <a:r>
              <a:rPr lang="en-US" sz="3200" dirty="0">
                <a:latin typeface="UTM Avo" panose="02040603050506020204" pitchFamily="18" charset="0"/>
              </a:rPr>
              <a:t> </a:t>
            </a:r>
            <a:r>
              <a:rPr lang="en-US" sz="3200" dirty="0" err="1">
                <a:latin typeface="UTM Avo" panose="02040603050506020204" pitchFamily="18" charset="0"/>
              </a:rPr>
              <a:t>học</a:t>
            </a:r>
            <a:r>
              <a:rPr lang="en-US" sz="3200" dirty="0">
                <a:latin typeface="UTM Avo" panose="02040603050506020204" pitchFamily="18" charset="0"/>
              </a:rPr>
              <a:t> Lê Quý </a:t>
            </a:r>
            <a:r>
              <a:rPr lang="en-US" sz="3200" dirty="0" err="1">
                <a:latin typeface="UTM Avo" panose="02040603050506020204" pitchFamily="18" charset="0"/>
              </a:rPr>
              <a:t>Đôn</a:t>
            </a:r>
            <a:r>
              <a:rPr lang="en-US" sz="3200" dirty="0">
                <a:latin typeface="UTM Avo" panose="02040603050506020204" pitchFamily="18" charset="0"/>
              </a:rPr>
              <a:t>. </a:t>
            </a:r>
            <a:r>
              <a:rPr lang="en-US" sz="3200" dirty="0" err="1">
                <a:latin typeface="UTM Avo" panose="02040603050506020204" pitchFamily="18" charset="0"/>
              </a:rPr>
              <a:t>Ngày</a:t>
            </a:r>
            <a:r>
              <a:rPr lang="en-US" sz="3200" dirty="0">
                <a:latin typeface="UTM Avo" panose="02040603050506020204" pitchFamily="18" charset="0"/>
              </a:rPr>
              <a:t> </a:t>
            </a:r>
            <a:r>
              <a:rPr lang="en-US" sz="3200" dirty="0" err="1">
                <a:latin typeface="UTM Avo" panose="02040603050506020204" pitchFamily="18" charset="0"/>
              </a:rPr>
              <a:t>đầu</a:t>
            </a:r>
            <a:r>
              <a:rPr lang="en-US" sz="3200" dirty="0">
                <a:latin typeface="UTM Avo" panose="02040603050506020204" pitchFamily="18" charset="0"/>
              </a:rPr>
              <a:t> </a:t>
            </a:r>
            <a:r>
              <a:rPr lang="en-US" sz="3200" dirty="0" err="1">
                <a:latin typeface="UTM Avo" panose="02040603050506020204" pitchFamily="18" charset="0"/>
              </a:rPr>
              <a:t>đi</a:t>
            </a:r>
            <a:r>
              <a:rPr lang="en-US" sz="3200" dirty="0">
                <a:latin typeface="UTM Avo" panose="02040603050506020204" pitchFamily="18" charset="0"/>
              </a:rPr>
              <a:t> </a:t>
            </a:r>
            <a:r>
              <a:rPr lang="en-US" sz="3200" dirty="0" err="1">
                <a:latin typeface="UTM Avo" panose="02040603050506020204" pitchFamily="18" charset="0"/>
              </a:rPr>
              <a:t>học</a:t>
            </a:r>
            <a:r>
              <a:rPr lang="en-US" sz="3200" dirty="0">
                <a:latin typeface="UTM Avo" panose="02040603050506020204" pitchFamily="18" charset="0"/>
              </a:rPr>
              <a:t>, </a:t>
            </a:r>
            <a:r>
              <a:rPr lang="en-US" sz="3200" dirty="0" err="1">
                <a:latin typeface="UTM Avo" panose="02040603050506020204" pitchFamily="18" charset="0"/>
              </a:rPr>
              <a:t>mặc</a:t>
            </a:r>
            <a:r>
              <a:rPr lang="en-US" sz="3200" dirty="0">
                <a:latin typeface="UTM Avo" panose="02040603050506020204" pitchFamily="18" charset="0"/>
              </a:rPr>
              <a:t> </a:t>
            </a:r>
            <a:r>
              <a:rPr lang="en-US" sz="3200" dirty="0" err="1">
                <a:latin typeface="UTM Avo" panose="02040603050506020204" pitchFamily="18" charset="0"/>
              </a:rPr>
              <a:t>bộ</a:t>
            </a:r>
            <a:r>
              <a:rPr lang="en-US" sz="3200" dirty="0">
                <a:latin typeface="UTM Avo" panose="02040603050506020204" pitchFamily="18" charset="0"/>
              </a:rPr>
              <a:t> </a:t>
            </a:r>
            <a:r>
              <a:rPr lang="en-US" sz="3200" dirty="0" err="1">
                <a:latin typeface="UTM Avo" panose="02040603050506020204" pitchFamily="18" charset="0"/>
              </a:rPr>
              <a:t>đồng</a:t>
            </a:r>
            <a:r>
              <a:rPr lang="en-US" sz="3200" dirty="0">
                <a:latin typeface="UTM Avo" panose="02040603050506020204" pitchFamily="18" charset="0"/>
              </a:rPr>
              <a:t> </a:t>
            </a:r>
            <a:r>
              <a:rPr lang="en-US" sz="3200" dirty="0" err="1">
                <a:latin typeface="UTM Avo" panose="02040603050506020204" pitchFamily="18" charset="0"/>
              </a:rPr>
              <a:t>phục</a:t>
            </a:r>
            <a:r>
              <a:rPr lang="en-US" sz="3200" dirty="0">
                <a:latin typeface="UTM Avo" panose="02040603050506020204" pitchFamily="18" charset="0"/>
              </a:rPr>
              <a:t> </a:t>
            </a:r>
            <a:r>
              <a:rPr lang="en-US" sz="3200" dirty="0" err="1">
                <a:latin typeface="UTM Avo" panose="02040603050506020204" pitchFamily="18" charset="0"/>
              </a:rPr>
              <a:t>của</a:t>
            </a:r>
            <a:r>
              <a:rPr lang="en-US" sz="3200" dirty="0">
                <a:latin typeface="UTM Avo" panose="02040603050506020204" pitchFamily="18" charset="0"/>
              </a:rPr>
              <a:t> </a:t>
            </a:r>
            <a:r>
              <a:rPr lang="en-US" sz="3200" dirty="0" err="1">
                <a:latin typeface="UTM Avo" panose="02040603050506020204" pitchFamily="18" charset="0"/>
              </a:rPr>
              <a:t>trường</a:t>
            </a:r>
            <a:r>
              <a:rPr lang="en-US" sz="3200" dirty="0">
                <a:latin typeface="UTM Avo" panose="02040603050506020204" pitchFamily="18" charset="0"/>
              </a:rPr>
              <a:t>, </a:t>
            </a:r>
            <a:r>
              <a:rPr lang="en-US" sz="3200" dirty="0" err="1">
                <a:latin typeface="UTM Avo" panose="02040603050506020204" pitchFamily="18" charset="0"/>
              </a:rPr>
              <a:t>tôi</a:t>
            </a:r>
            <a:r>
              <a:rPr lang="en-US" sz="3200" dirty="0">
                <a:latin typeface="UTM Avo" panose="02040603050506020204" pitchFamily="18" charset="0"/>
              </a:rPr>
              <a:t> </a:t>
            </a:r>
            <a:r>
              <a:rPr lang="en-US" sz="3200" dirty="0" err="1">
                <a:latin typeface="UTM Avo" panose="02040603050506020204" pitchFamily="18" charset="0"/>
              </a:rPr>
              <a:t>hãnh</a:t>
            </a:r>
            <a:r>
              <a:rPr lang="en-US" sz="3200" dirty="0">
                <a:latin typeface="UTM Avo" panose="02040603050506020204" pitchFamily="18" charset="0"/>
              </a:rPr>
              <a:t> </a:t>
            </a:r>
            <a:r>
              <a:rPr lang="en-US" sz="3200" dirty="0" err="1">
                <a:latin typeface="UTM Avo" panose="02040603050506020204" pitchFamily="18" charset="0"/>
              </a:rPr>
              <a:t>diện</a:t>
            </a:r>
            <a:r>
              <a:rPr lang="en-US" sz="3200" dirty="0">
                <a:latin typeface="UTM Avo" panose="02040603050506020204" pitchFamily="18" charset="0"/>
              </a:rPr>
              <a:t> </a:t>
            </a:r>
            <a:r>
              <a:rPr lang="en-US" sz="3200" dirty="0" err="1">
                <a:latin typeface="UTM Avo" panose="02040603050506020204" pitchFamily="18" charset="0"/>
              </a:rPr>
              <a:t>lắm</a:t>
            </a:r>
            <a:r>
              <a:rPr lang="en-US" sz="3200" dirty="0">
                <a:latin typeface="UTM Avo" panose="02040603050506020204" pitchFamily="18" charset="0"/>
              </a:rPr>
              <a:t>.</a:t>
            </a:r>
          </a:p>
          <a:p>
            <a:pPr indent="461963" algn="just"/>
            <a:r>
              <a:rPr lang="en-US" sz="3200" dirty="0" err="1">
                <a:latin typeface="UTM Avo" panose="02040603050506020204" pitchFamily="18" charset="0"/>
              </a:rPr>
              <a:t>Hồi</a:t>
            </a:r>
            <a:r>
              <a:rPr lang="en-US" sz="3200" dirty="0">
                <a:latin typeface="UTM Avo" panose="02040603050506020204" pitchFamily="18" charset="0"/>
              </a:rPr>
              <a:t> </a:t>
            </a:r>
            <a:r>
              <a:rPr lang="en-US" sz="3200" dirty="0" err="1">
                <a:latin typeface="UTM Avo" panose="02040603050506020204" pitchFamily="18" charset="0"/>
              </a:rPr>
              <a:t>đầu</a:t>
            </a:r>
            <a:r>
              <a:rPr lang="en-US" sz="3200" dirty="0">
                <a:latin typeface="UTM Avo" panose="02040603050506020204" pitchFamily="18" charset="0"/>
              </a:rPr>
              <a:t> </a:t>
            </a:r>
            <a:r>
              <a:rPr lang="en-US" sz="3200" dirty="0" err="1">
                <a:latin typeface="UTM Avo" panose="02040603050506020204" pitchFamily="18" charset="0"/>
              </a:rPr>
              <a:t>năm</a:t>
            </a:r>
            <a:r>
              <a:rPr lang="en-US" sz="3200" dirty="0">
                <a:latin typeface="UTM Avo" panose="02040603050506020204" pitchFamily="18" charset="0"/>
              </a:rPr>
              <a:t> </a:t>
            </a:r>
            <a:r>
              <a:rPr lang="en-US" sz="3200" dirty="0" err="1">
                <a:latin typeface="UTM Avo" panose="02040603050506020204" pitchFamily="18" charset="0"/>
              </a:rPr>
              <a:t>học</a:t>
            </a:r>
            <a:r>
              <a:rPr lang="en-US" sz="3200" dirty="0">
                <a:latin typeface="UTM Avo" panose="02040603050506020204" pitchFamily="18" charset="0"/>
              </a:rPr>
              <a:t>, </a:t>
            </a:r>
            <a:r>
              <a:rPr lang="en-US" sz="3200" dirty="0" err="1">
                <a:latin typeface="UTM Avo" panose="02040603050506020204" pitchFamily="18" charset="0"/>
              </a:rPr>
              <a:t>tôi</a:t>
            </a:r>
            <a:r>
              <a:rPr lang="en-US" sz="3200" dirty="0">
                <a:latin typeface="UTM Avo" panose="02040603050506020204" pitchFamily="18" charset="0"/>
              </a:rPr>
              <a:t> </a:t>
            </a:r>
            <a:r>
              <a:rPr lang="en-US" sz="3200" dirty="0" err="1">
                <a:latin typeface="UTM Avo" panose="02040603050506020204" pitchFamily="18" charset="0"/>
              </a:rPr>
              <a:t>mới</a:t>
            </a:r>
            <a:r>
              <a:rPr lang="en-US" sz="3200" dirty="0">
                <a:latin typeface="UTM Avo" panose="02040603050506020204" pitchFamily="18" charset="0"/>
              </a:rPr>
              <a:t> </a:t>
            </a:r>
            <a:r>
              <a:rPr lang="en-US" sz="3200" dirty="0" err="1">
                <a:latin typeface="UTM Avo" panose="02040603050506020204" pitchFamily="18" charset="0"/>
              </a:rPr>
              <a:t>học</a:t>
            </a:r>
            <a:r>
              <a:rPr lang="en-US" sz="3200" dirty="0">
                <a:latin typeface="UTM Avo" panose="02040603050506020204" pitchFamily="18" charset="0"/>
              </a:rPr>
              <a:t> </a:t>
            </a:r>
            <a:r>
              <a:rPr lang="en-US" sz="3200" dirty="0" err="1">
                <a:latin typeface="UTM Avo" panose="02040603050506020204" pitchFamily="18" charset="0"/>
              </a:rPr>
              <a:t>chữ</a:t>
            </a:r>
            <a:r>
              <a:rPr lang="en-US" sz="3200" dirty="0">
                <a:latin typeface="UTM Avo" panose="02040603050506020204" pitchFamily="18" charset="0"/>
              </a:rPr>
              <a:t> </a:t>
            </a:r>
            <a:r>
              <a:rPr lang="en-US" sz="3200" dirty="0" err="1">
                <a:latin typeface="UTM Avo" panose="02040603050506020204" pitchFamily="18" charset="0"/>
              </a:rPr>
              <a:t>cái</a:t>
            </a:r>
            <a:r>
              <a:rPr lang="en-US" sz="3200" dirty="0">
                <a:latin typeface="UTM Avo" panose="02040603050506020204" pitchFamily="18" charset="0"/>
              </a:rPr>
              <a:t>. </a:t>
            </a:r>
            <a:r>
              <a:rPr lang="en-US" sz="3200" dirty="0" err="1">
                <a:latin typeface="UTM Avo" panose="02040603050506020204" pitchFamily="18" charset="0"/>
              </a:rPr>
              <a:t>Thế</a:t>
            </a:r>
            <a:r>
              <a:rPr lang="en-US" sz="3200" dirty="0">
                <a:latin typeface="UTM Avo" panose="02040603050506020204" pitchFamily="18" charset="0"/>
              </a:rPr>
              <a:t> </a:t>
            </a:r>
            <a:r>
              <a:rPr lang="en-US" sz="3200" dirty="0" err="1">
                <a:latin typeface="UTM Avo" panose="02040603050506020204" pitchFamily="18" charset="0"/>
              </a:rPr>
              <a:t>mà</a:t>
            </a:r>
            <a:r>
              <a:rPr lang="en-US" sz="3200" dirty="0">
                <a:latin typeface="UTM Avo" panose="02040603050506020204" pitchFamily="18" charset="0"/>
              </a:rPr>
              <a:t> </a:t>
            </a:r>
            <a:r>
              <a:rPr lang="en-US" sz="3200" dirty="0" err="1">
                <a:latin typeface="UTM Avo" panose="02040603050506020204" pitchFamily="18" charset="0"/>
              </a:rPr>
              <a:t>bây</a:t>
            </a:r>
            <a:r>
              <a:rPr lang="en-US" sz="3200" dirty="0">
                <a:latin typeface="UTM Avo" panose="02040603050506020204" pitchFamily="18" charset="0"/>
              </a:rPr>
              <a:t> </a:t>
            </a:r>
            <a:r>
              <a:rPr lang="en-US" sz="3200" dirty="0" err="1">
                <a:latin typeface="UTM Avo" panose="02040603050506020204" pitchFamily="18" charset="0"/>
              </a:rPr>
              <a:t>giờ</a:t>
            </a:r>
            <a:r>
              <a:rPr lang="en-US" sz="3200" dirty="0">
                <a:latin typeface="UTM Avo" panose="02040603050506020204" pitchFamily="18" charset="0"/>
              </a:rPr>
              <a:t>, </a:t>
            </a:r>
            <a:r>
              <a:rPr lang="en-US" sz="3200" dirty="0" err="1">
                <a:latin typeface="UTM Avo" panose="02040603050506020204" pitchFamily="18" charset="0"/>
              </a:rPr>
              <a:t>tôi</a:t>
            </a:r>
            <a:r>
              <a:rPr lang="en-US" sz="3200" dirty="0">
                <a:latin typeface="UTM Avo" panose="02040603050506020204" pitchFamily="18" charset="0"/>
              </a:rPr>
              <a:t> </a:t>
            </a:r>
            <a:r>
              <a:rPr lang="en-US" sz="3200" dirty="0" err="1">
                <a:latin typeface="UTM Avo" panose="02040603050506020204" pitchFamily="18" charset="0"/>
              </a:rPr>
              <a:t>đã</a:t>
            </a:r>
            <a:r>
              <a:rPr lang="en-US" sz="3200" dirty="0">
                <a:latin typeface="UTM Avo" panose="02040603050506020204" pitchFamily="18" charset="0"/>
              </a:rPr>
              <a:t> </a:t>
            </a:r>
            <a:r>
              <a:rPr lang="en-US" sz="3200" dirty="0" err="1">
                <a:latin typeface="UTM Avo" panose="02040603050506020204" pitchFamily="18" charset="0"/>
              </a:rPr>
              <a:t>đọc</a:t>
            </a:r>
            <a:r>
              <a:rPr lang="en-US" sz="3200" dirty="0">
                <a:latin typeface="UTM Avo" panose="02040603050506020204" pitchFamily="18" charset="0"/>
              </a:rPr>
              <a:t> </a:t>
            </a:r>
            <a:r>
              <a:rPr lang="en-US" sz="3200" dirty="0" err="1">
                <a:latin typeface="UTM Avo" panose="02040603050506020204" pitchFamily="18" charset="0"/>
              </a:rPr>
              <a:t>được</a:t>
            </a:r>
            <a:r>
              <a:rPr lang="en-US" sz="3200" dirty="0">
                <a:latin typeface="UTM Avo" panose="02040603050506020204" pitchFamily="18" charset="0"/>
              </a:rPr>
              <a:t> </a:t>
            </a:r>
            <a:r>
              <a:rPr lang="en-US" sz="3200" dirty="0" err="1">
                <a:latin typeface="UTM Avo" panose="02040603050506020204" pitchFamily="18" charset="0"/>
              </a:rPr>
              <a:t>truyện</a:t>
            </a:r>
            <a:r>
              <a:rPr lang="en-US" sz="3200" dirty="0">
                <a:latin typeface="UTM Avo" panose="02040603050506020204" pitchFamily="18" charset="0"/>
              </a:rPr>
              <a:t> </a:t>
            </a:r>
            <a:r>
              <a:rPr lang="en-US" sz="3200" dirty="0" err="1">
                <a:latin typeface="UTM Avo" panose="02040603050506020204" pitchFamily="18" charset="0"/>
              </a:rPr>
              <a:t>tranh</a:t>
            </a:r>
            <a:r>
              <a:rPr lang="en-US" sz="3200" dirty="0">
                <a:latin typeface="UTM Avo" panose="02040603050506020204" pitchFamily="18" charset="0"/>
              </a:rPr>
              <a:t>. </a:t>
            </a:r>
            <a:r>
              <a:rPr lang="en-US" sz="3200" dirty="0" err="1">
                <a:latin typeface="UTM Avo" panose="02040603050506020204" pitchFamily="18" charset="0"/>
              </a:rPr>
              <a:t>Tôi</a:t>
            </a:r>
            <a:r>
              <a:rPr lang="en-US" sz="3200" dirty="0">
                <a:latin typeface="UTM Avo" panose="02040603050506020204" pitchFamily="18" charset="0"/>
              </a:rPr>
              <a:t> </a:t>
            </a:r>
            <a:r>
              <a:rPr lang="en-US" sz="3200" dirty="0" err="1">
                <a:latin typeface="UTM Avo" panose="02040603050506020204" pitchFamily="18" charset="0"/>
              </a:rPr>
              <a:t>còn</a:t>
            </a:r>
            <a:r>
              <a:rPr lang="en-US" sz="3200" dirty="0">
                <a:latin typeface="UTM Avo" panose="02040603050506020204" pitchFamily="18" charset="0"/>
              </a:rPr>
              <a:t> </a:t>
            </a:r>
            <a:r>
              <a:rPr lang="en-US" sz="3200" dirty="0" err="1">
                <a:latin typeface="UTM Avo" panose="02040603050506020204" pitchFamily="18" charset="0"/>
              </a:rPr>
              <a:t>biết</a:t>
            </a:r>
            <a:r>
              <a:rPr lang="en-US" sz="3200" dirty="0">
                <a:latin typeface="UTM Avo" panose="02040603050506020204" pitchFamily="18" charset="0"/>
              </a:rPr>
              <a:t> </a:t>
            </a:r>
            <a:r>
              <a:rPr lang="en-US" sz="3200" dirty="0" err="1">
                <a:latin typeface="UTM Avo" panose="02040603050506020204" pitchFamily="18" charset="0"/>
              </a:rPr>
              <a:t>làm</a:t>
            </a:r>
            <a:r>
              <a:rPr lang="en-US" sz="3200" dirty="0">
                <a:latin typeface="UTM Avo" panose="02040603050506020204" pitchFamily="18" charset="0"/>
              </a:rPr>
              <a:t> </a:t>
            </a:r>
            <a:r>
              <a:rPr lang="en-US" sz="3200" dirty="0" err="1">
                <a:latin typeface="UTM Avo" panose="02040603050506020204" pitchFamily="18" charset="0"/>
              </a:rPr>
              <a:t>toán</a:t>
            </a:r>
            <a:r>
              <a:rPr lang="en-US" sz="3200" dirty="0">
                <a:latin typeface="UTM Avo" panose="02040603050506020204" pitchFamily="18" charset="0"/>
              </a:rPr>
              <a:t> </a:t>
            </a:r>
            <a:r>
              <a:rPr lang="en-US" sz="3200" dirty="0" err="1">
                <a:latin typeface="UTM Avo" panose="02040603050506020204" pitchFamily="18" charset="0"/>
              </a:rPr>
              <a:t>nữa</a:t>
            </a:r>
            <a:r>
              <a:rPr lang="en-US" sz="3200" dirty="0">
                <a:latin typeface="UTM Avo" panose="02040603050506020204" pitchFamily="18" charset="0"/>
              </a:rPr>
              <a:t>. </a:t>
            </a:r>
            <a:r>
              <a:rPr lang="en-US" sz="3200" dirty="0" err="1">
                <a:latin typeface="UTM Avo" panose="02040603050506020204" pitchFamily="18" charset="0"/>
              </a:rPr>
              <a:t>Tôi</a:t>
            </a:r>
            <a:r>
              <a:rPr lang="en-US" sz="3200" dirty="0">
                <a:latin typeface="UTM Avo" panose="02040603050506020204" pitchFamily="18" charset="0"/>
              </a:rPr>
              <a:t> </a:t>
            </a:r>
            <a:r>
              <a:rPr lang="en-US" sz="3200" dirty="0" err="1">
                <a:latin typeface="UTM Avo" panose="02040603050506020204" pitchFamily="18" charset="0"/>
              </a:rPr>
              <a:t>có</a:t>
            </a:r>
            <a:r>
              <a:rPr lang="en-US" sz="3200" dirty="0">
                <a:latin typeface="UTM Avo" panose="02040603050506020204" pitchFamily="18" charset="0"/>
              </a:rPr>
              <a:t> </a:t>
            </a:r>
            <a:r>
              <a:rPr lang="en-US" sz="3200" dirty="0" err="1">
                <a:latin typeface="UTM Avo" panose="02040603050506020204" pitchFamily="18" charset="0"/>
              </a:rPr>
              <a:t>thêm</a:t>
            </a:r>
            <a:r>
              <a:rPr lang="en-US" sz="3200" dirty="0">
                <a:latin typeface="UTM Avo" panose="02040603050506020204" pitchFamily="18" charset="0"/>
              </a:rPr>
              <a:t> </a:t>
            </a:r>
            <a:r>
              <a:rPr lang="en-US" sz="3200" dirty="0" err="1">
                <a:latin typeface="UTM Avo" panose="02040603050506020204" pitchFamily="18" charset="0"/>
              </a:rPr>
              <a:t>nhiều</a:t>
            </a:r>
            <a:r>
              <a:rPr lang="en-US" sz="3200" dirty="0">
                <a:latin typeface="UTM Avo" panose="02040603050506020204" pitchFamily="18" charset="0"/>
              </a:rPr>
              <a:t> </a:t>
            </a:r>
            <a:r>
              <a:rPr lang="en-US" sz="3200" dirty="0" err="1">
                <a:latin typeface="UTM Avo" panose="02040603050506020204" pitchFamily="18" charset="0"/>
              </a:rPr>
              <a:t>bạn</a:t>
            </a:r>
            <a:r>
              <a:rPr lang="en-US" sz="3200" dirty="0">
                <a:latin typeface="UTM Avo" panose="02040603050506020204" pitchFamily="18" charset="0"/>
              </a:rPr>
              <a:t> </a:t>
            </a:r>
            <a:r>
              <a:rPr lang="en-US" sz="3200" dirty="0" err="1">
                <a:latin typeface="UTM Avo" panose="02040603050506020204" pitchFamily="18" charset="0"/>
              </a:rPr>
              <a:t>mới</a:t>
            </a:r>
            <a:r>
              <a:rPr lang="en-US" sz="3200" dirty="0">
                <a:latin typeface="UTM Avo" panose="02040603050506020204" pitchFamily="18" charset="0"/>
              </a:rPr>
              <a:t>.</a:t>
            </a:r>
          </a:p>
          <a:p>
            <a:pPr indent="461963" algn="just"/>
            <a:r>
              <a:rPr lang="en-US" sz="3200" dirty="0">
                <a:latin typeface="UTM Avo" panose="02040603050506020204" pitchFamily="18" charset="0"/>
              </a:rPr>
              <a:t>Ai </a:t>
            </a:r>
            <a:r>
              <a:rPr lang="en-US" sz="3200" dirty="0" err="1">
                <a:latin typeface="UTM Avo" panose="02040603050506020204" pitchFamily="18" charset="0"/>
              </a:rPr>
              <a:t>cũng</a:t>
            </a:r>
            <a:r>
              <a:rPr lang="en-US" sz="3200" dirty="0">
                <a:latin typeface="UTM Avo" panose="02040603050506020204" pitchFamily="18" charset="0"/>
              </a:rPr>
              <a:t> </a:t>
            </a:r>
            <a:r>
              <a:rPr lang="en-US" sz="3200" dirty="0" err="1">
                <a:latin typeface="UTM Avo" panose="02040603050506020204" pitchFamily="18" charset="0"/>
              </a:rPr>
              <a:t>bảo</a:t>
            </a:r>
            <a:r>
              <a:rPr lang="en-US" sz="3200" dirty="0">
                <a:latin typeface="UTM Avo" panose="02040603050506020204" pitchFamily="18" charset="0"/>
              </a:rPr>
              <a:t> </a:t>
            </a:r>
            <a:r>
              <a:rPr lang="en-US" sz="3200" dirty="0" err="1">
                <a:latin typeface="UTM Avo" panose="02040603050506020204" pitchFamily="18" charset="0"/>
              </a:rPr>
              <a:t>từ</a:t>
            </a:r>
            <a:r>
              <a:rPr lang="en-US" sz="3200" dirty="0">
                <a:latin typeface="UTM Avo" panose="02040603050506020204" pitchFamily="18" charset="0"/>
              </a:rPr>
              <a:t> </a:t>
            </a:r>
            <a:r>
              <a:rPr lang="en-US" sz="3200" dirty="0" err="1">
                <a:latin typeface="UTM Avo" panose="02040603050506020204" pitchFamily="18" charset="0"/>
              </a:rPr>
              <a:t>khi</a:t>
            </a:r>
            <a:r>
              <a:rPr lang="en-US" sz="3200" dirty="0">
                <a:latin typeface="UTM Avo" panose="02040603050506020204" pitchFamily="18" charset="0"/>
              </a:rPr>
              <a:t> </a:t>
            </a:r>
            <a:r>
              <a:rPr lang="en-US" sz="3200" dirty="0" err="1">
                <a:latin typeface="UTM Avo" panose="02040603050506020204" pitchFamily="18" charset="0"/>
              </a:rPr>
              <a:t>đi</a:t>
            </a:r>
            <a:r>
              <a:rPr lang="en-US" sz="3200" dirty="0">
                <a:latin typeface="UTM Avo" panose="02040603050506020204" pitchFamily="18" charset="0"/>
              </a:rPr>
              <a:t> </a:t>
            </a:r>
            <a:r>
              <a:rPr lang="en-US" sz="3200" dirty="0" err="1">
                <a:latin typeface="UTM Avo" panose="02040603050506020204" pitchFamily="18" charset="0"/>
              </a:rPr>
              <a:t>học</a:t>
            </a:r>
            <a:r>
              <a:rPr lang="en-US" sz="3200" dirty="0">
                <a:latin typeface="UTM Avo" panose="02040603050506020204" pitchFamily="18" charset="0"/>
              </a:rPr>
              <a:t>, </a:t>
            </a:r>
            <a:r>
              <a:rPr lang="en-US" sz="3200" dirty="0" err="1">
                <a:latin typeface="UTM Avo" panose="02040603050506020204" pitchFamily="18" charset="0"/>
              </a:rPr>
              <a:t>tôi</a:t>
            </a:r>
            <a:r>
              <a:rPr lang="en-US" sz="3200" dirty="0">
                <a:latin typeface="UTM Avo" panose="02040603050506020204" pitchFamily="18" charset="0"/>
              </a:rPr>
              <a:t> </a:t>
            </a:r>
            <a:r>
              <a:rPr lang="en-US" sz="3200" dirty="0" err="1">
                <a:latin typeface="UTM Avo" panose="02040603050506020204" pitchFamily="18" charset="0"/>
              </a:rPr>
              <a:t>chững</a:t>
            </a:r>
            <a:r>
              <a:rPr lang="en-US" sz="3200" dirty="0">
                <a:latin typeface="UTM Avo" panose="02040603050506020204" pitchFamily="18" charset="0"/>
              </a:rPr>
              <a:t> </a:t>
            </a:r>
            <a:r>
              <a:rPr lang="en-US" sz="3200" dirty="0" err="1">
                <a:latin typeface="UTM Avo" panose="02040603050506020204" pitchFamily="18" charset="0"/>
              </a:rPr>
              <a:t>chạc</a:t>
            </a:r>
            <a:r>
              <a:rPr lang="en-US" sz="3200" dirty="0">
                <a:latin typeface="UTM Avo" panose="02040603050506020204" pitchFamily="18" charset="0"/>
              </a:rPr>
              <a:t> </a:t>
            </a:r>
            <a:r>
              <a:rPr lang="en-US" sz="3200" dirty="0" err="1">
                <a:latin typeface="UTM Avo" panose="02040603050506020204" pitchFamily="18" charset="0"/>
              </a:rPr>
              <a:t>hẳn</a:t>
            </a:r>
            <a:r>
              <a:rPr lang="en-US" sz="3200" dirty="0">
                <a:latin typeface="UTM Avo" panose="02040603050506020204" pitchFamily="18" charset="0"/>
              </a:rPr>
              <a:t> </a:t>
            </a:r>
            <a:r>
              <a:rPr lang="en-US" sz="3200" dirty="0" err="1">
                <a:latin typeface="UTM Avo" panose="02040603050506020204" pitchFamily="18" charset="0"/>
              </a:rPr>
              <a:t>lên</a:t>
            </a:r>
            <a:r>
              <a:rPr lang="en-US" sz="3200" dirty="0">
                <a:latin typeface="UTM Avo" panose="02040603050506020204" pitchFamily="18" charset="0"/>
              </a:rPr>
              <a:t>.  </a:t>
            </a:r>
          </a:p>
          <a:p>
            <a:pPr algn="r"/>
            <a:r>
              <a:rPr lang="en-US" sz="3200" dirty="0">
                <a:latin typeface="UTM Avo" panose="02040603050506020204" pitchFamily="18" charset="0"/>
              </a:rPr>
              <a:t>(Trung Sơn)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7D3A49A-0A74-E46D-13AD-CAB8CE77958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02420" y="5464486"/>
            <a:ext cx="6493888" cy="9276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77836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783BAC4-5BB5-31E9-761D-C18AB430D98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E5026A7E-F8F3-DA47-AA1A-B442900FFD6E}"/>
              </a:ext>
            </a:extLst>
          </p:cNvPr>
          <p:cNvGrpSpPr/>
          <p:nvPr/>
        </p:nvGrpSpPr>
        <p:grpSpPr>
          <a:xfrm>
            <a:off x="381000" y="162560"/>
            <a:ext cx="2473960" cy="721360"/>
            <a:chOff x="381000" y="162560"/>
            <a:chExt cx="2473960" cy="721360"/>
          </a:xfrm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grpSpPr>
        <p:sp>
          <p:nvSpPr>
            <p:cNvPr id="3" name="Rectangle: Rounded Corners 2">
              <a:extLst>
                <a:ext uri="{FF2B5EF4-FFF2-40B4-BE49-F238E27FC236}">
                  <a16:creationId xmlns:a16="http://schemas.microsoft.com/office/drawing/2014/main" id="{40E6ADD3-3816-1624-B876-72DBBC5964FC}"/>
                </a:ext>
              </a:extLst>
            </p:cNvPr>
            <p:cNvSpPr/>
            <p:nvPr/>
          </p:nvSpPr>
          <p:spPr>
            <a:xfrm>
              <a:off x="858520" y="162560"/>
              <a:ext cx="1996440" cy="721360"/>
            </a:xfrm>
            <a:prstGeom prst="roundRect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000" b="1" dirty="0">
                  <a:ln>
                    <a:solidFill>
                      <a:schemeClr val="tx1"/>
                    </a:solidFill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latin typeface="UTM Avo" panose="02040603050506020204" pitchFamily="18" charset="0"/>
                </a:rPr>
                <a:t>ĐỌC</a:t>
              </a:r>
            </a:p>
          </p:txBody>
        </p:sp>
        <p:sp>
          <p:nvSpPr>
            <p:cNvPr id="2" name="Oval 1">
              <a:extLst>
                <a:ext uri="{FF2B5EF4-FFF2-40B4-BE49-F238E27FC236}">
                  <a16:creationId xmlns:a16="http://schemas.microsoft.com/office/drawing/2014/main" id="{1DE9B594-7D3E-3E5C-335D-1429D8A27159}"/>
                </a:ext>
              </a:extLst>
            </p:cNvPr>
            <p:cNvSpPr/>
            <p:nvPr/>
          </p:nvSpPr>
          <p:spPr>
            <a:xfrm>
              <a:off x="381000" y="162560"/>
              <a:ext cx="701040" cy="721360"/>
            </a:xfrm>
            <a:prstGeom prst="ellipse">
              <a:avLst/>
            </a:prstGeom>
            <a:solidFill>
              <a:srgbClr val="F37A26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000" b="1" dirty="0">
                  <a:ln>
                    <a:solidFill>
                      <a:schemeClr val="tx1"/>
                    </a:solidFill>
                  </a:ln>
                  <a:solidFill>
                    <a:schemeClr val="bg1"/>
                  </a:solidFill>
                  <a:latin typeface="UTM Avo" panose="02040603050506020204" pitchFamily="18" charset="0"/>
                </a:rPr>
                <a:t>2</a:t>
              </a:r>
            </a:p>
          </p:txBody>
        </p:sp>
      </p:grp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464A7298-4400-5134-D1BA-4B5B2356983A}"/>
              </a:ext>
            </a:extLst>
          </p:cNvPr>
          <p:cNvSpPr/>
          <p:nvPr/>
        </p:nvSpPr>
        <p:spPr>
          <a:xfrm>
            <a:off x="945405" y="2370787"/>
            <a:ext cx="9942786" cy="809297"/>
          </a:xfrm>
          <a:prstGeom prst="roundRect">
            <a:avLst/>
          </a:prstGeom>
          <a:noFill/>
          <a:ln w="28575">
            <a:noFill/>
            <a:prstDash val="lg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indent="461963" algn="just"/>
            <a:r>
              <a:rPr lang="en-US" sz="4400" dirty="0" err="1">
                <a:solidFill>
                  <a:schemeClr val="tx1"/>
                </a:solidFill>
                <a:latin typeface="UTM Avo" panose="02040603050506020204" pitchFamily="18" charset="0"/>
              </a:rPr>
              <a:t>Tôi</a:t>
            </a:r>
            <a:r>
              <a:rPr lang="en-US" sz="4400" dirty="0">
                <a:solidFill>
                  <a:schemeClr val="tx1"/>
                </a:solidFill>
                <a:latin typeface="UTM Avo" panose="02040603050506020204" pitchFamily="18" charset="0"/>
              </a:rPr>
              <a:t> </a:t>
            </a:r>
            <a:r>
              <a:rPr lang="en-US" sz="4400" dirty="0" err="1">
                <a:solidFill>
                  <a:schemeClr val="tx1"/>
                </a:solidFill>
                <a:latin typeface="UTM Avo" panose="02040603050506020204" pitchFamily="18" charset="0"/>
              </a:rPr>
              <a:t>tên</a:t>
            </a:r>
            <a:r>
              <a:rPr lang="en-US" sz="4400" dirty="0">
                <a:solidFill>
                  <a:schemeClr val="tx1"/>
                </a:solidFill>
                <a:latin typeface="UTM Avo" panose="02040603050506020204" pitchFamily="18" charset="0"/>
              </a:rPr>
              <a:t> </a:t>
            </a:r>
            <a:r>
              <a:rPr lang="en-US" sz="4400" dirty="0" err="1">
                <a:solidFill>
                  <a:schemeClr val="tx1"/>
                </a:solidFill>
                <a:latin typeface="UTM Avo" panose="02040603050506020204" pitchFamily="18" charset="0"/>
              </a:rPr>
              <a:t>là</a:t>
            </a:r>
            <a:r>
              <a:rPr lang="en-US" sz="4400" dirty="0">
                <a:solidFill>
                  <a:schemeClr val="tx1"/>
                </a:solidFill>
                <a:latin typeface="UTM Avo" panose="02040603050506020204" pitchFamily="18" charset="0"/>
              </a:rPr>
              <a:t> Nam, </a:t>
            </a:r>
            <a:r>
              <a:rPr lang="en-US" sz="4400" dirty="0" err="1">
                <a:solidFill>
                  <a:schemeClr val="tx1"/>
                </a:solidFill>
                <a:latin typeface="UTM Avo" panose="02040603050506020204" pitchFamily="18" charset="0"/>
              </a:rPr>
              <a:t>học</a:t>
            </a:r>
            <a:r>
              <a:rPr lang="en-US" sz="4400" dirty="0">
                <a:solidFill>
                  <a:schemeClr val="tx1"/>
                </a:solidFill>
                <a:latin typeface="UTM Avo" panose="02040603050506020204" pitchFamily="18" charset="0"/>
              </a:rPr>
              <a:t> </a:t>
            </a:r>
            <a:r>
              <a:rPr lang="en-US" sz="4400" dirty="0" err="1">
                <a:solidFill>
                  <a:schemeClr val="tx1"/>
                </a:solidFill>
                <a:latin typeface="UTM Avo" panose="02040603050506020204" pitchFamily="18" charset="0"/>
              </a:rPr>
              <a:t>sinh</a:t>
            </a:r>
            <a:r>
              <a:rPr lang="en-US" sz="4400" dirty="0">
                <a:solidFill>
                  <a:schemeClr val="tx1"/>
                </a:solidFill>
                <a:latin typeface="UTM Avo" panose="02040603050506020204" pitchFamily="18" charset="0"/>
              </a:rPr>
              <a:t> </a:t>
            </a:r>
            <a:r>
              <a:rPr lang="en-US" sz="4400" dirty="0" err="1">
                <a:solidFill>
                  <a:schemeClr val="tx1"/>
                </a:solidFill>
                <a:latin typeface="UTM Avo" panose="02040603050506020204" pitchFamily="18" charset="0"/>
              </a:rPr>
              <a:t>lớp</a:t>
            </a:r>
            <a:r>
              <a:rPr lang="en-US" sz="4400" dirty="0">
                <a:solidFill>
                  <a:schemeClr val="tx1"/>
                </a:solidFill>
                <a:latin typeface="UTM Avo" panose="02040603050506020204" pitchFamily="18" charset="0"/>
              </a:rPr>
              <a:t> 1A, Trường </a:t>
            </a:r>
            <a:r>
              <a:rPr lang="en-US" sz="4400" dirty="0" err="1">
                <a:solidFill>
                  <a:schemeClr val="tx1"/>
                </a:solidFill>
                <a:latin typeface="UTM Avo" panose="02040603050506020204" pitchFamily="18" charset="0"/>
              </a:rPr>
              <a:t>Tiểu</a:t>
            </a:r>
            <a:r>
              <a:rPr lang="en-US" sz="4400" dirty="0">
                <a:solidFill>
                  <a:schemeClr val="tx1"/>
                </a:solidFill>
                <a:latin typeface="UTM Avo" panose="02040603050506020204" pitchFamily="18" charset="0"/>
              </a:rPr>
              <a:t> </a:t>
            </a:r>
            <a:r>
              <a:rPr lang="en-US" sz="4400" dirty="0" err="1">
                <a:solidFill>
                  <a:schemeClr val="tx1"/>
                </a:solidFill>
                <a:latin typeface="UTM Avo" panose="02040603050506020204" pitchFamily="18" charset="0"/>
              </a:rPr>
              <a:t>học</a:t>
            </a:r>
            <a:r>
              <a:rPr lang="en-US" sz="4400" dirty="0">
                <a:solidFill>
                  <a:schemeClr val="tx1"/>
                </a:solidFill>
                <a:latin typeface="UTM Avo" panose="02040603050506020204" pitchFamily="18" charset="0"/>
              </a:rPr>
              <a:t> Lê Quý </a:t>
            </a:r>
            <a:r>
              <a:rPr lang="en-US" sz="4400" dirty="0" err="1">
                <a:solidFill>
                  <a:schemeClr val="tx1"/>
                </a:solidFill>
                <a:latin typeface="UTM Avo" panose="02040603050506020204" pitchFamily="18" charset="0"/>
              </a:rPr>
              <a:t>Đôn</a:t>
            </a:r>
            <a:r>
              <a:rPr lang="en-US" sz="4400" dirty="0">
                <a:solidFill>
                  <a:schemeClr val="tx1"/>
                </a:solidFill>
                <a:latin typeface="UTM Avo" panose="02040603050506020204" pitchFamily="18" charset="0"/>
              </a:rPr>
              <a:t>.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C9F3EB78-FC16-D0BD-AAEB-39D13C23CECB}"/>
              </a:ext>
            </a:extLst>
          </p:cNvPr>
          <p:cNvCxnSpPr>
            <a:cxnSpLocks/>
          </p:cNvCxnSpPr>
          <p:nvPr/>
        </p:nvCxnSpPr>
        <p:spPr>
          <a:xfrm flipH="1">
            <a:off x="5827197" y="2123090"/>
            <a:ext cx="179202" cy="652345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4D4289A7-EDB4-FCC6-4592-6489A400155D}"/>
              </a:ext>
            </a:extLst>
          </p:cNvPr>
          <p:cNvCxnSpPr>
            <a:cxnSpLocks/>
          </p:cNvCxnSpPr>
          <p:nvPr/>
        </p:nvCxnSpPr>
        <p:spPr>
          <a:xfrm flipH="1">
            <a:off x="10719499" y="2123090"/>
            <a:ext cx="179202" cy="652345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23AB1DC3-BF1B-97E9-1E43-B1C91AB4A1B2}"/>
              </a:ext>
            </a:extLst>
          </p:cNvPr>
          <p:cNvCxnSpPr>
            <a:cxnSpLocks/>
          </p:cNvCxnSpPr>
          <p:nvPr/>
        </p:nvCxnSpPr>
        <p:spPr>
          <a:xfrm flipH="1">
            <a:off x="8843403" y="2775436"/>
            <a:ext cx="179202" cy="652345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C86DAAC9-8CBE-0376-016D-CBB5B8AEB93D}"/>
              </a:ext>
            </a:extLst>
          </p:cNvPr>
          <p:cNvCxnSpPr>
            <a:cxnSpLocks/>
          </p:cNvCxnSpPr>
          <p:nvPr/>
        </p:nvCxnSpPr>
        <p:spPr>
          <a:xfrm flipH="1">
            <a:off x="8933004" y="2769300"/>
            <a:ext cx="179202" cy="652345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>
            <a:extLst>
              <a:ext uri="{FF2B5EF4-FFF2-40B4-BE49-F238E27FC236}">
                <a16:creationId xmlns:a16="http://schemas.microsoft.com/office/drawing/2014/main" id="{FADE3ECA-C297-43E3-B667-F7E4A4CDFF24}"/>
              </a:ext>
            </a:extLst>
          </p:cNvPr>
          <p:cNvSpPr txBox="1"/>
          <p:nvPr/>
        </p:nvSpPr>
        <p:spPr>
          <a:xfrm>
            <a:off x="1082040" y="3820158"/>
            <a:ext cx="9806150" cy="21236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461963" algn="just"/>
            <a:r>
              <a:rPr lang="en-US" sz="4400" dirty="0" err="1">
                <a:latin typeface="UTM Avo" panose="02040603050506020204" pitchFamily="18" charset="0"/>
              </a:rPr>
              <a:t>Ngày</a:t>
            </a:r>
            <a:r>
              <a:rPr lang="en-US" sz="4400" dirty="0">
                <a:latin typeface="UTM Avo" panose="02040603050506020204" pitchFamily="18" charset="0"/>
              </a:rPr>
              <a:t> </a:t>
            </a:r>
            <a:r>
              <a:rPr lang="en-US" sz="4400" dirty="0" err="1">
                <a:latin typeface="UTM Avo" panose="02040603050506020204" pitchFamily="18" charset="0"/>
              </a:rPr>
              <a:t>đầu</a:t>
            </a:r>
            <a:r>
              <a:rPr lang="en-US" sz="4400" dirty="0">
                <a:latin typeface="UTM Avo" panose="02040603050506020204" pitchFamily="18" charset="0"/>
              </a:rPr>
              <a:t> </a:t>
            </a:r>
            <a:r>
              <a:rPr lang="en-US" sz="4400" dirty="0" err="1">
                <a:latin typeface="UTM Avo" panose="02040603050506020204" pitchFamily="18" charset="0"/>
              </a:rPr>
              <a:t>đi</a:t>
            </a:r>
            <a:r>
              <a:rPr lang="en-US" sz="4400" dirty="0">
                <a:latin typeface="UTM Avo" panose="02040603050506020204" pitchFamily="18" charset="0"/>
              </a:rPr>
              <a:t> </a:t>
            </a:r>
            <a:r>
              <a:rPr lang="en-US" sz="4400" dirty="0" err="1">
                <a:latin typeface="UTM Avo" panose="02040603050506020204" pitchFamily="18" charset="0"/>
              </a:rPr>
              <a:t>học</a:t>
            </a:r>
            <a:r>
              <a:rPr lang="en-US" sz="4400" dirty="0">
                <a:latin typeface="UTM Avo" panose="02040603050506020204" pitchFamily="18" charset="0"/>
              </a:rPr>
              <a:t>, </a:t>
            </a:r>
            <a:r>
              <a:rPr lang="en-US" sz="4400" dirty="0" err="1">
                <a:latin typeface="UTM Avo" panose="02040603050506020204" pitchFamily="18" charset="0"/>
              </a:rPr>
              <a:t>mặc</a:t>
            </a:r>
            <a:r>
              <a:rPr lang="en-US" sz="4400" dirty="0">
                <a:latin typeface="UTM Avo" panose="02040603050506020204" pitchFamily="18" charset="0"/>
              </a:rPr>
              <a:t> </a:t>
            </a:r>
            <a:r>
              <a:rPr lang="en-US" sz="4400" dirty="0" err="1">
                <a:latin typeface="UTM Avo" panose="02040603050506020204" pitchFamily="18" charset="0"/>
              </a:rPr>
              <a:t>bộ</a:t>
            </a:r>
            <a:r>
              <a:rPr lang="en-US" sz="4400" dirty="0">
                <a:latin typeface="UTM Avo" panose="02040603050506020204" pitchFamily="18" charset="0"/>
              </a:rPr>
              <a:t> </a:t>
            </a:r>
            <a:r>
              <a:rPr lang="en-US" sz="4400" dirty="0" err="1">
                <a:latin typeface="UTM Avo" panose="02040603050506020204" pitchFamily="18" charset="0"/>
              </a:rPr>
              <a:t>đồng</a:t>
            </a:r>
            <a:r>
              <a:rPr lang="en-US" sz="4400" dirty="0">
                <a:latin typeface="UTM Avo" panose="02040603050506020204" pitchFamily="18" charset="0"/>
              </a:rPr>
              <a:t> </a:t>
            </a:r>
            <a:r>
              <a:rPr lang="en-US" sz="4400" dirty="0" err="1">
                <a:latin typeface="UTM Avo" panose="02040603050506020204" pitchFamily="18" charset="0"/>
              </a:rPr>
              <a:t>phục</a:t>
            </a:r>
            <a:r>
              <a:rPr lang="en-US" sz="4400" dirty="0">
                <a:latin typeface="UTM Avo" panose="02040603050506020204" pitchFamily="18" charset="0"/>
              </a:rPr>
              <a:t> </a:t>
            </a:r>
            <a:r>
              <a:rPr lang="en-US" sz="4400" dirty="0" err="1">
                <a:latin typeface="UTM Avo" panose="02040603050506020204" pitchFamily="18" charset="0"/>
              </a:rPr>
              <a:t>của</a:t>
            </a:r>
            <a:r>
              <a:rPr lang="en-US" sz="4400" dirty="0">
                <a:latin typeface="UTM Avo" panose="02040603050506020204" pitchFamily="18" charset="0"/>
              </a:rPr>
              <a:t> </a:t>
            </a:r>
            <a:r>
              <a:rPr lang="en-US" sz="4400" dirty="0" err="1">
                <a:latin typeface="UTM Avo" panose="02040603050506020204" pitchFamily="18" charset="0"/>
              </a:rPr>
              <a:t>trường</a:t>
            </a:r>
            <a:r>
              <a:rPr lang="en-US" sz="4400" dirty="0">
                <a:latin typeface="UTM Avo" panose="02040603050506020204" pitchFamily="18" charset="0"/>
              </a:rPr>
              <a:t>, </a:t>
            </a:r>
            <a:r>
              <a:rPr lang="en-US" sz="4400" dirty="0" err="1">
                <a:latin typeface="UTM Avo" panose="02040603050506020204" pitchFamily="18" charset="0"/>
              </a:rPr>
              <a:t>tôi</a:t>
            </a:r>
            <a:r>
              <a:rPr lang="en-US" sz="4400" dirty="0">
                <a:latin typeface="UTM Avo" panose="02040603050506020204" pitchFamily="18" charset="0"/>
              </a:rPr>
              <a:t> </a:t>
            </a:r>
            <a:r>
              <a:rPr lang="en-US" sz="4400" dirty="0" err="1">
                <a:latin typeface="UTM Avo" panose="02040603050506020204" pitchFamily="18" charset="0"/>
              </a:rPr>
              <a:t>hãnh</a:t>
            </a:r>
            <a:r>
              <a:rPr lang="en-US" sz="4400" dirty="0">
                <a:latin typeface="UTM Avo" panose="02040603050506020204" pitchFamily="18" charset="0"/>
              </a:rPr>
              <a:t> </a:t>
            </a:r>
            <a:r>
              <a:rPr lang="en-US" sz="4400" dirty="0" err="1">
                <a:latin typeface="UTM Avo" panose="02040603050506020204" pitchFamily="18" charset="0"/>
              </a:rPr>
              <a:t>diện</a:t>
            </a:r>
            <a:r>
              <a:rPr lang="en-US" sz="4400" dirty="0">
                <a:latin typeface="UTM Avo" panose="02040603050506020204" pitchFamily="18" charset="0"/>
              </a:rPr>
              <a:t> </a:t>
            </a:r>
            <a:r>
              <a:rPr lang="en-US" sz="4400" dirty="0" err="1">
                <a:latin typeface="UTM Avo" panose="02040603050506020204" pitchFamily="18" charset="0"/>
              </a:rPr>
              <a:t>lắm</a:t>
            </a:r>
            <a:r>
              <a:rPr lang="en-US" sz="4400" dirty="0">
                <a:latin typeface="UTM Avo" panose="02040603050506020204" pitchFamily="18" charset="0"/>
              </a:rPr>
              <a:t>.</a:t>
            </a:r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07D80107-C7CB-98E5-699A-7B0E271EE4C8}"/>
              </a:ext>
            </a:extLst>
          </p:cNvPr>
          <p:cNvCxnSpPr>
            <a:cxnSpLocks/>
          </p:cNvCxnSpPr>
          <p:nvPr/>
        </p:nvCxnSpPr>
        <p:spPr>
          <a:xfrm flipH="1">
            <a:off x="6599708" y="3910377"/>
            <a:ext cx="179202" cy="652345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B6464E2D-9390-1D3D-7750-3C99CF2F73C9}"/>
              </a:ext>
            </a:extLst>
          </p:cNvPr>
          <p:cNvCxnSpPr>
            <a:cxnSpLocks/>
          </p:cNvCxnSpPr>
          <p:nvPr/>
        </p:nvCxnSpPr>
        <p:spPr>
          <a:xfrm flipH="1">
            <a:off x="6343120" y="4562722"/>
            <a:ext cx="179202" cy="652345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9A229C71-E5D3-72C5-6377-7998C5EEBACF}"/>
              </a:ext>
            </a:extLst>
          </p:cNvPr>
          <p:cNvCxnSpPr>
            <a:cxnSpLocks/>
          </p:cNvCxnSpPr>
          <p:nvPr/>
        </p:nvCxnSpPr>
        <p:spPr>
          <a:xfrm flipH="1">
            <a:off x="2321734" y="5193344"/>
            <a:ext cx="179202" cy="652345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D70A9671-C14C-611C-2381-793B7C32ABF6}"/>
              </a:ext>
            </a:extLst>
          </p:cNvPr>
          <p:cNvCxnSpPr>
            <a:cxnSpLocks/>
          </p:cNvCxnSpPr>
          <p:nvPr/>
        </p:nvCxnSpPr>
        <p:spPr>
          <a:xfrm flipH="1">
            <a:off x="2411335" y="5187208"/>
            <a:ext cx="179202" cy="652345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4">
            <a:extLst>
              <a:ext uri="{FF2B5EF4-FFF2-40B4-BE49-F238E27FC236}">
                <a16:creationId xmlns:a16="http://schemas.microsoft.com/office/drawing/2014/main" id="{64DAE47C-6985-5E2C-90F5-899E4C6B4B1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50122" y="254540"/>
            <a:ext cx="7358510" cy="16826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74583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54BE816-512A-66CA-D06D-F50327082C3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863B9DF2-1AFD-B1B2-1B79-C393354270DF}"/>
              </a:ext>
            </a:extLst>
          </p:cNvPr>
          <p:cNvGrpSpPr/>
          <p:nvPr/>
        </p:nvGrpSpPr>
        <p:grpSpPr>
          <a:xfrm>
            <a:off x="381000" y="162560"/>
            <a:ext cx="2473960" cy="721360"/>
            <a:chOff x="381000" y="162560"/>
            <a:chExt cx="2473960" cy="721360"/>
          </a:xfrm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grpSpPr>
        <p:sp>
          <p:nvSpPr>
            <p:cNvPr id="3" name="Rectangle: Rounded Corners 2">
              <a:extLst>
                <a:ext uri="{FF2B5EF4-FFF2-40B4-BE49-F238E27FC236}">
                  <a16:creationId xmlns:a16="http://schemas.microsoft.com/office/drawing/2014/main" id="{A22CACAC-BE62-32E0-6401-B75AE4607DBB}"/>
                </a:ext>
              </a:extLst>
            </p:cNvPr>
            <p:cNvSpPr/>
            <p:nvPr/>
          </p:nvSpPr>
          <p:spPr>
            <a:xfrm>
              <a:off x="858520" y="162560"/>
              <a:ext cx="1996440" cy="721360"/>
            </a:xfrm>
            <a:prstGeom prst="roundRect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000" b="1" dirty="0">
                  <a:ln>
                    <a:solidFill>
                      <a:schemeClr val="tx1"/>
                    </a:solidFill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latin typeface="UTM Avo" panose="02040603050506020204" pitchFamily="18" charset="0"/>
                </a:rPr>
                <a:t>ĐỌC</a:t>
              </a:r>
            </a:p>
          </p:txBody>
        </p:sp>
        <p:sp>
          <p:nvSpPr>
            <p:cNvPr id="2" name="Oval 1">
              <a:extLst>
                <a:ext uri="{FF2B5EF4-FFF2-40B4-BE49-F238E27FC236}">
                  <a16:creationId xmlns:a16="http://schemas.microsoft.com/office/drawing/2014/main" id="{5945C1E2-0C8D-1DB0-F8BD-686A7E35B784}"/>
                </a:ext>
              </a:extLst>
            </p:cNvPr>
            <p:cNvSpPr/>
            <p:nvPr/>
          </p:nvSpPr>
          <p:spPr>
            <a:xfrm>
              <a:off x="381000" y="162560"/>
              <a:ext cx="701040" cy="721360"/>
            </a:xfrm>
            <a:prstGeom prst="ellipse">
              <a:avLst/>
            </a:prstGeom>
            <a:solidFill>
              <a:srgbClr val="F37A26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000" b="1" dirty="0">
                  <a:ln>
                    <a:solidFill>
                      <a:schemeClr val="tx1"/>
                    </a:solidFill>
                  </a:ln>
                  <a:solidFill>
                    <a:schemeClr val="bg1"/>
                  </a:solidFill>
                  <a:latin typeface="UTM Avo" panose="02040603050506020204" pitchFamily="18" charset="0"/>
                </a:rPr>
                <a:t>2</a:t>
              </a:r>
            </a:p>
          </p:txBody>
        </p:sp>
      </p:grp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FFA3175D-1FF9-DF43-2E3D-709D5ACC01E5}"/>
              </a:ext>
            </a:extLst>
          </p:cNvPr>
          <p:cNvSpPr/>
          <p:nvPr/>
        </p:nvSpPr>
        <p:spPr>
          <a:xfrm>
            <a:off x="1949053" y="1847488"/>
            <a:ext cx="3754333" cy="809297"/>
          </a:xfrm>
          <a:prstGeom prst="roundRect">
            <a:avLst/>
          </a:prstGeom>
          <a:solidFill>
            <a:srgbClr val="6BD3FF"/>
          </a:solidFill>
          <a:ln w="28575">
            <a:prstDash val="lg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latin typeface="UTM Avo" panose="02040603050506020204" pitchFamily="18" charset="0"/>
              </a:rPr>
              <a:t>đồng</a:t>
            </a:r>
            <a:r>
              <a:rPr lang="en-US" sz="44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latin typeface="UTM Avo" panose="02040603050506020204" pitchFamily="18" charset="0"/>
              </a:rPr>
              <a:t> </a:t>
            </a:r>
            <a:r>
              <a:rPr lang="en-US" sz="44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latin typeface="UTM Avo" panose="02040603050506020204" pitchFamily="18" charset="0"/>
              </a:rPr>
              <a:t>phục</a:t>
            </a:r>
            <a:endParaRPr lang="en-US" sz="4400" b="1" dirty="0">
              <a:ln>
                <a:solidFill>
                  <a:schemeClr val="tx1"/>
                </a:solidFill>
              </a:ln>
              <a:solidFill>
                <a:schemeClr val="bg1"/>
              </a:solidFill>
              <a:latin typeface="UTM Avo" panose="02040603050506020204" pitchFamily="18" charset="0"/>
            </a:endParaRPr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D5078FBE-BAB1-E810-FB02-63E2CA0EDFA8}"/>
              </a:ext>
            </a:extLst>
          </p:cNvPr>
          <p:cNvSpPr/>
          <p:nvPr/>
        </p:nvSpPr>
        <p:spPr>
          <a:xfrm>
            <a:off x="1170174" y="4030472"/>
            <a:ext cx="5658889" cy="809297"/>
          </a:xfrm>
          <a:prstGeom prst="roundRect">
            <a:avLst/>
          </a:prstGeom>
          <a:noFill/>
          <a:ln w="28575">
            <a:noFill/>
            <a:prstDash val="lg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36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UTM Avo" panose="02040603050506020204" pitchFamily="18" charset="0"/>
              </a:rPr>
              <a:t>Quần</a:t>
            </a:r>
            <a:r>
              <a:rPr lang="en-US" sz="3600" dirty="0">
                <a:solidFill>
                  <a:schemeClr val="tx1">
                    <a:lumMod val="85000"/>
                    <a:lumOff val="1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36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UTM Avo" panose="02040603050506020204" pitchFamily="18" charset="0"/>
              </a:rPr>
              <a:t>áo</a:t>
            </a:r>
            <a:r>
              <a:rPr lang="en-US" sz="3600" dirty="0">
                <a:solidFill>
                  <a:schemeClr val="tx1">
                    <a:lumMod val="85000"/>
                    <a:lumOff val="1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36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UTM Avo" panose="02040603050506020204" pitchFamily="18" charset="0"/>
              </a:rPr>
              <a:t>được</a:t>
            </a:r>
            <a:r>
              <a:rPr lang="en-US" sz="3600" dirty="0">
                <a:solidFill>
                  <a:schemeClr val="tx1">
                    <a:lumMod val="85000"/>
                    <a:lumOff val="15000"/>
                  </a:schemeClr>
                </a:solidFill>
                <a:latin typeface="UTM Avo" panose="02040603050506020204" pitchFamily="18" charset="0"/>
              </a:rPr>
              <a:t> may </a:t>
            </a:r>
            <a:r>
              <a:rPr lang="en-US" sz="36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UTM Avo" panose="02040603050506020204" pitchFamily="18" charset="0"/>
              </a:rPr>
              <a:t>hàng</a:t>
            </a:r>
            <a:r>
              <a:rPr lang="en-US" sz="3600" dirty="0">
                <a:solidFill>
                  <a:schemeClr val="tx1">
                    <a:lumMod val="85000"/>
                    <a:lumOff val="1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36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UTM Avo" panose="02040603050506020204" pitchFamily="18" charset="0"/>
              </a:rPr>
              <a:t>loạt</a:t>
            </a:r>
            <a:r>
              <a:rPr lang="en-US" sz="3600" dirty="0">
                <a:solidFill>
                  <a:schemeClr val="tx1">
                    <a:lumMod val="85000"/>
                    <a:lumOff val="1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36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UTM Avo" panose="02040603050506020204" pitchFamily="18" charset="0"/>
              </a:rPr>
              <a:t>cùng</a:t>
            </a:r>
            <a:r>
              <a:rPr lang="en-US" sz="3600" dirty="0">
                <a:solidFill>
                  <a:schemeClr val="tx1">
                    <a:lumMod val="85000"/>
                    <a:lumOff val="1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36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UTM Avo" panose="02040603050506020204" pitchFamily="18" charset="0"/>
              </a:rPr>
              <a:t>một</a:t>
            </a:r>
            <a:r>
              <a:rPr lang="en-US" sz="3600" dirty="0">
                <a:solidFill>
                  <a:schemeClr val="tx1">
                    <a:lumMod val="85000"/>
                    <a:lumOff val="1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36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UTM Avo" panose="02040603050506020204" pitchFamily="18" charset="0"/>
              </a:rPr>
              <a:t>kiểu</a:t>
            </a:r>
            <a:r>
              <a:rPr lang="en-US" sz="3600" dirty="0">
                <a:solidFill>
                  <a:schemeClr val="tx1">
                    <a:lumMod val="85000"/>
                    <a:lumOff val="1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36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UTM Avo" panose="02040603050506020204" pitchFamily="18" charset="0"/>
              </a:rPr>
              <a:t>dáng</a:t>
            </a:r>
            <a:r>
              <a:rPr lang="en-US" sz="3600" dirty="0">
                <a:solidFill>
                  <a:schemeClr val="tx1">
                    <a:lumMod val="85000"/>
                    <a:lumOff val="15000"/>
                  </a:schemeClr>
                </a:solidFill>
                <a:latin typeface="UTM Avo" panose="02040603050506020204" pitchFamily="18" charset="0"/>
              </a:rPr>
              <a:t>, </a:t>
            </a:r>
            <a:r>
              <a:rPr lang="en-US" sz="36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UTM Avo" panose="02040603050506020204" pitchFamily="18" charset="0"/>
              </a:rPr>
              <a:t>cùng</a:t>
            </a:r>
            <a:r>
              <a:rPr lang="en-US" sz="3600" dirty="0">
                <a:solidFill>
                  <a:schemeClr val="tx1">
                    <a:lumMod val="85000"/>
                    <a:lumOff val="1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36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UTM Avo" panose="02040603050506020204" pitchFamily="18" charset="0"/>
              </a:rPr>
              <a:t>một</a:t>
            </a:r>
            <a:r>
              <a:rPr lang="en-US" sz="3600" dirty="0">
                <a:solidFill>
                  <a:schemeClr val="tx1">
                    <a:lumMod val="85000"/>
                    <a:lumOff val="1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36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UTM Avo" panose="02040603050506020204" pitchFamily="18" charset="0"/>
              </a:rPr>
              <a:t>màu</a:t>
            </a:r>
            <a:r>
              <a:rPr lang="en-US" sz="3600" dirty="0">
                <a:solidFill>
                  <a:schemeClr val="tx1">
                    <a:lumMod val="85000"/>
                    <a:lumOff val="1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36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UTM Avo" panose="02040603050506020204" pitchFamily="18" charset="0"/>
              </a:rPr>
              <a:t>sắc</a:t>
            </a:r>
            <a:r>
              <a:rPr lang="en-US" sz="3600" dirty="0">
                <a:solidFill>
                  <a:schemeClr val="tx1">
                    <a:lumMod val="85000"/>
                    <a:lumOff val="1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36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UTM Avo" panose="02040603050506020204" pitchFamily="18" charset="0"/>
              </a:rPr>
              <a:t>theo</a:t>
            </a:r>
            <a:r>
              <a:rPr lang="en-US" sz="3600" dirty="0">
                <a:solidFill>
                  <a:schemeClr val="tx1">
                    <a:lumMod val="85000"/>
                    <a:lumOff val="1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36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UTM Avo" panose="02040603050506020204" pitchFamily="18" charset="0"/>
              </a:rPr>
              <a:t>quy</a:t>
            </a:r>
            <a:r>
              <a:rPr lang="en-US" sz="3600" dirty="0">
                <a:solidFill>
                  <a:schemeClr val="tx1">
                    <a:lumMod val="85000"/>
                    <a:lumOff val="1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36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UTM Avo" panose="02040603050506020204" pitchFamily="18" charset="0"/>
              </a:rPr>
              <a:t>định</a:t>
            </a:r>
            <a:r>
              <a:rPr lang="en-US" sz="3600" dirty="0">
                <a:solidFill>
                  <a:schemeClr val="tx1">
                    <a:lumMod val="85000"/>
                    <a:lumOff val="1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36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UTM Avo" panose="02040603050506020204" pitchFamily="18" charset="0"/>
              </a:rPr>
              <a:t>của</a:t>
            </a:r>
            <a:r>
              <a:rPr lang="en-US" sz="3600" dirty="0">
                <a:solidFill>
                  <a:schemeClr val="tx1">
                    <a:lumMod val="85000"/>
                    <a:lumOff val="1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36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UTM Avo" panose="02040603050506020204" pitchFamily="18" charset="0"/>
              </a:rPr>
              <a:t>một</a:t>
            </a:r>
            <a:r>
              <a:rPr lang="en-US" sz="3600" dirty="0">
                <a:solidFill>
                  <a:schemeClr val="tx1">
                    <a:lumMod val="85000"/>
                    <a:lumOff val="1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36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UTM Avo" panose="02040603050506020204" pitchFamily="18" charset="0"/>
              </a:rPr>
              <a:t>trường</a:t>
            </a:r>
            <a:r>
              <a:rPr lang="en-US" sz="3600" dirty="0">
                <a:solidFill>
                  <a:schemeClr val="tx1">
                    <a:lumMod val="85000"/>
                    <a:lumOff val="1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36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UTM Avo" panose="02040603050506020204" pitchFamily="18" charset="0"/>
              </a:rPr>
              <a:t>học</a:t>
            </a:r>
            <a:r>
              <a:rPr lang="en-US" sz="3600" dirty="0">
                <a:solidFill>
                  <a:schemeClr val="tx1">
                    <a:lumMod val="85000"/>
                    <a:lumOff val="15000"/>
                  </a:schemeClr>
                </a:solidFill>
                <a:latin typeface="UTM Avo" panose="02040603050506020204" pitchFamily="18" charset="0"/>
              </a:rPr>
              <a:t>, </a:t>
            </a:r>
            <a:r>
              <a:rPr lang="en-US" sz="36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UTM Avo" panose="02040603050506020204" pitchFamily="18" charset="0"/>
              </a:rPr>
              <a:t>cơ</a:t>
            </a:r>
            <a:r>
              <a:rPr lang="en-US" sz="3600" dirty="0">
                <a:solidFill>
                  <a:schemeClr val="tx1">
                    <a:lumMod val="85000"/>
                    <a:lumOff val="1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36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UTM Avo" panose="02040603050506020204" pitchFamily="18" charset="0"/>
              </a:rPr>
              <a:t>quan</a:t>
            </a:r>
            <a:r>
              <a:rPr lang="en-US" sz="3600" dirty="0">
                <a:solidFill>
                  <a:schemeClr val="tx1">
                    <a:lumMod val="85000"/>
                    <a:lumOff val="15000"/>
                  </a:schemeClr>
                </a:solidFill>
                <a:latin typeface="UTM Avo" panose="02040603050506020204" pitchFamily="18" charset="0"/>
              </a:rPr>
              <a:t>, </a:t>
            </a:r>
            <a:r>
              <a:rPr lang="en-US" sz="36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UTM Avo" panose="02040603050506020204" pitchFamily="18" charset="0"/>
              </a:rPr>
              <a:t>tổ</a:t>
            </a:r>
            <a:r>
              <a:rPr lang="en-US" sz="3600" dirty="0">
                <a:solidFill>
                  <a:schemeClr val="tx1">
                    <a:lumMod val="85000"/>
                    <a:lumOff val="1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36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UTM Avo" panose="02040603050506020204" pitchFamily="18" charset="0"/>
              </a:rPr>
              <a:t>chức</a:t>
            </a:r>
            <a:endParaRPr lang="en-US" sz="3600" dirty="0">
              <a:solidFill>
                <a:schemeClr val="tx1">
                  <a:lumMod val="85000"/>
                  <a:lumOff val="15000"/>
                </a:schemeClr>
              </a:solidFill>
              <a:latin typeface="UTM Avo" panose="02040603050506020204" pitchFamily="18" charset="0"/>
            </a:endParaRPr>
          </a:p>
        </p:txBody>
      </p:sp>
      <p:pic>
        <p:nvPicPr>
          <p:cNvPr id="1026" name="Picture 2" descr="Học sinh tiểu học">
            <a:extLst>
              <a:ext uri="{FF2B5EF4-FFF2-40B4-BE49-F238E27FC236}">
                <a16:creationId xmlns:a16="http://schemas.microsoft.com/office/drawing/2014/main" id="{18EEA701-8C48-14A2-C793-9CB5FAA31F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304144">
            <a:off x="7144876" y="2684915"/>
            <a:ext cx="4036671" cy="26911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2F217443-FA9C-81A5-D845-FA2D156B4BF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97364" y="146924"/>
            <a:ext cx="7358510" cy="16826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32726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60C061B-167F-40C5-F11A-EE1351202DC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42D55CC7-44B3-A207-D5A8-74F2AA2599D2}"/>
              </a:ext>
            </a:extLst>
          </p:cNvPr>
          <p:cNvGrpSpPr/>
          <p:nvPr/>
        </p:nvGrpSpPr>
        <p:grpSpPr>
          <a:xfrm>
            <a:off x="381000" y="162560"/>
            <a:ext cx="2473960" cy="721360"/>
            <a:chOff x="381000" y="162560"/>
            <a:chExt cx="2473960" cy="721360"/>
          </a:xfrm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grpSpPr>
        <p:sp>
          <p:nvSpPr>
            <p:cNvPr id="3" name="Rectangle: Rounded Corners 2">
              <a:extLst>
                <a:ext uri="{FF2B5EF4-FFF2-40B4-BE49-F238E27FC236}">
                  <a16:creationId xmlns:a16="http://schemas.microsoft.com/office/drawing/2014/main" id="{BF69B4F3-A48F-B250-EFDF-79E20CD6218B}"/>
                </a:ext>
              </a:extLst>
            </p:cNvPr>
            <p:cNvSpPr/>
            <p:nvPr/>
          </p:nvSpPr>
          <p:spPr>
            <a:xfrm>
              <a:off x="858520" y="162560"/>
              <a:ext cx="1996440" cy="721360"/>
            </a:xfrm>
            <a:prstGeom prst="roundRect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000" b="1" dirty="0">
                  <a:ln>
                    <a:solidFill>
                      <a:schemeClr val="tx1"/>
                    </a:solidFill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latin typeface="UTM Avo" panose="02040603050506020204" pitchFamily="18" charset="0"/>
                </a:rPr>
                <a:t>ĐỌC</a:t>
              </a:r>
            </a:p>
          </p:txBody>
        </p:sp>
        <p:sp>
          <p:nvSpPr>
            <p:cNvPr id="2" name="Oval 1">
              <a:extLst>
                <a:ext uri="{FF2B5EF4-FFF2-40B4-BE49-F238E27FC236}">
                  <a16:creationId xmlns:a16="http://schemas.microsoft.com/office/drawing/2014/main" id="{1654E9AB-0CF8-BF56-CB09-B146B948F656}"/>
                </a:ext>
              </a:extLst>
            </p:cNvPr>
            <p:cNvSpPr/>
            <p:nvPr/>
          </p:nvSpPr>
          <p:spPr>
            <a:xfrm>
              <a:off x="381000" y="162560"/>
              <a:ext cx="701040" cy="721360"/>
            </a:xfrm>
            <a:prstGeom prst="ellipse">
              <a:avLst/>
            </a:prstGeom>
            <a:solidFill>
              <a:srgbClr val="F37A26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000" b="1" dirty="0">
                  <a:ln>
                    <a:solidFill>
                      <a:schemeClr val="tx1"/>
                    </a:solidFill>
                  </a:ln>
                  <a:solidFill>
                    <a:schemeClr val="bg1"/>
                  </a:solidFill>
                  <a:latin typeface="UTM Avo" panose="02040603050506020204" pitchFamily="18" charset="0"/>
                </a:rPr>
                <a:t>2</a:t>
              </a:r>
            </a:p>
          </p:txBody>
        </p:sp>
      </p:grp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6329B2A9-934B-C3CB-8E0E-767884D5B9FC}"/>
              </a:ext>
            </a:extLst>
          </p:cNvPr>
          <p:cNvSpPr/>
          <p:nvPr/>
        </p:nvSpPr>
        <p:spPr>
          <a:xfrm>
            <a:off x="2088962" y="2451359"/>
            <a:ext cx="3754333" cy="809297"/>
          </a:xfrm>
          <a:prstGeom prst="roundRect">
            <a:avLst/>
          </a:prstGeom>
          <a:solidFill>
            <a:srgbClr val="7DC164"/>
          </a:solidFill>
          <a:ln w="28575">
            <a:prstDash val="lg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latin typeface="UTM Avo" panose="02040603050506020204" pitchFamily="18" charset="0"/>
              </a:rPr>
              <a:t>hãnh</a:t>
            </a:r>
            <a:r>
              <a:rPr lang="en-US" sz="44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latin typeface="UTM Avo" panose="02040603050506020204" pitchFamily="18" charset="0"/>
              </a:rPr>
              <a:t> </a:t>
            </a:r>
            <a:r>
              <a:rPr lang="en-US" sz="44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latin typeface="UTM Avo" panose="02040603050506020204" pitchFamily="18" charset="0"/>
              </a:rPr>
              <a:t>diện</a:t>
            </a:r>
            <a:endParaRPr lang="en-US" sz="4400" b="1" dirty="0">
              <a:ln>
                <a:solidFill>
                  <a:schemeClr val="tx1"/>
                </a:solidFill>
              </a:ln>
              <a:solidFill>
                <a:schemeClr val="bg1"/>
              </a:solidFill>
              <a:latin typeface="UTM Avo" panose="02040603050506020204" pitchFamily="18" charset="0"/>
            </a:endParaRPr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218FE76F-FA7E-5CFC-1386-D913AF6975DB}"/>
              </a:ext>
            </a:extLst>
          </p:cNvPr>
          <p:cNvSpPr/>
          <p:nvPr/>
        </p:nvSpPr>
        <p:spPr>
          <a:xfrm>
            <a:off x="1236300" y="3459295"/>
            <a:ext cx="5658889" cy="809297"/>
          </a:xfrm>
          <a:prstGeom prst="roundRect">
            <a:avLst/>
          </a:prstGeom>
          <a:noFill/>
          <a:ln w="28575">
            <a:noFill/>
            <a:prstDash val="lg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44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UTM Avo" panose="02040603050506020204" pitchFamily="18" charset="0"/>
              </a:rPr>
              <a:t>vui</a:t>
            </a:r>
            <a:r>
              <a:rPr lang="en-US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44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UTM Avo" panose="02040603050506020204" pitchFamily="18" charset="0"/>
              </a:rPr>
              <a:t>sướng</a:t>
            </a:r>
            <a:r>
              <a:rPr lang="en-US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UTM Avo" panose="02040603050506020204" pitchFamily="18" charset="0"/>
              </a:rPr>
              <a:t>, </a:t>
            </a:r>
            <a:r>
              <a:rPr lang="en-US" sz="44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UTM Avo" panose="02040603050506020204" pitchFamily="18" charset="0"/>
              </a:rPr>
              <a:t>tự</a:t>
            </a:r>
            <a:r>
              <a:rPr lang="en-US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44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UTM Avo" panose="02040603050506020204" pitchFamily="18" charset="0"/>
              </a:rPr>
              <a:t>hào</a:t>
            </a:r>
            <a:endParaRPr lang="en-US" sz="4400" dirty="0">
              <a:solidFill>
                <a:schemeClr val="tx1">
                  <a:lumMod val="85000"/>
                  <a:lumOff val="15000"/>
                </a:schemeClr>
              </a:solidFill>
              <a:latin typeface="UTM Avo" panose="02040603050506020204" pitchFamily="18" charset="0"/>
            </a:endParaRPr>
          </a:p>
        </p:txBody>
      </p:sp>
      <p:pic>
        <p:nvPicPr>
          <p:cNvPr id="2050" name="Picture 2" descr="Proud Boy Poster | Free Printable Papercraft Templates">
            <a:extLst>
              <a:ext uri="{FF2B5EF4-FFF2-40B4-BE49-F238E27FC236}">
                <a16:creationId xmlns:a16="http://schemas.microsoft.com/office/drawing/2014/main" id="{773125FB-7186-8696-74B9-C9F51B4BB42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8273" b="83591" l="23471" r="80118">
                        <a14:foregroundMark x1="40235" y1="19455" x2="48765" y2="20500"/>
                        <a14:foregroundMark x1="43706" y1="20318" x2="43706" y2="20318"/>
                        <a14:foregroundMark x1="44824" y1="18273" x2="44824" y2="18273"/>
                        <a14:foregroundMark x1="44588" y1="35500" x2="35647" y2="41409"/>
                        <a14:foregroundMark x1="55294" y1="32636" x2="49000" y2="38727"/>
                        <a14:foregroundMark x1="51176" y1="41727" x2="41529" y2="40545"/>
                        <a14:foregroundMark x1="47471" y1="40045" x2="48529" y2="40545"/>
                        <a14:foregroundMark x1="52471" y1="38364" x2="50529" y2="38727"/>
                        <a14:foregroundMark x1="48765" y1="32455" x2="51824" y2="35182"/>
                        <a14:foregroundMark x1="37824" y1="35318" x2="41765" y2="36500"/>
                        <a14:foregroundMark x1="41765" y1="76000" x2="36059" y2="81818"/>
                        <a14:foregroundMark x1="36059" y1="81818" x2="33882" y2="82773"/>
                        <a14:foregroundMark x1="66235" y1="75500" x2="71471" y2="82045"/>
                        <a14:foregroundMark x1="71471" y1="82045" x2="73647" y2="83591"/>
                        <a14:foregroundMark x1="59235" y1="63864" x2="59235" y2="63864"/>
                        <a14:foregroundMark x1="40647" y1="81409" x2="42882" y2="76364"/>
                        <a14:foregroundMark x1="45235" y1="79364" x2="43706" y2="7686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6575" t="16103" r="12576" b="14262"/>
          <a:stretch>
            <a:fillRect/>
          </a:stretch>
        </p:blipFill>
        <p:spPr bwMode="auto">
          <a:xfrm>
            <a:off x="7288192" y="2142622"/>
            <a:ext cx="3754333" cy="47755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0E28F010-7AE5-F055-0698-486C67CD2B7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35317" y="162560"/>
            <a:ext cx="7358510" cy="16826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22509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1C0B3CA-C29D-1D1A-AE99-4F65D51BB54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98A24B8D-BCDF-1FFF-314B-8750519B7DCE}"/>
              </a:ext>
            </a:extLst>
          </p:cNvPr>
          <p:cNvGrpSpPr/>
          <p:nvPr/>
        </p:nvGrpSpPr>
        <p:grpSpPr>
          <a:xfrm>
            <a:off x="381000" y="162560"/>
            <a:ext cx="2473960" cy="721360"/>
            <a:chOff x="381000" y="162560"/>
            <a:chExt cx="2473960" cy="721360"/>
          </a:xfrm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grpSpPr>
        <p:sp>
          <p:nvSpPr>
            <p:cNvPr id="3" name="Rectangle: Rounded Corners 2">
              <a:extLst>
                <a:ext uri="{FF2B5EF4-FFF2-40B4-BE49-F238E27FC236}">
                  <a16:creationId xmlns:a16="http://schemas.microsoft.com/office/drawing/2014/main" id="{FB12C378-9A68-43A6-B812-C16FB29B3F5E}"/>
                </a:ext>
              </a:extLst>
            </p:cNvPr>
            <p:cNvSpPr/>
            <p:nvPr/>
          </p:nvSpPr>
          <p:spPr>
            <a:xfrm>
              <a:off x="858520" y="162560"/>
              <a:ext cx="1996440" cy="721360"/>
            </a:xfrm>
            <a:prstGeom prst="roundRect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000" b="1" dirty="0">
                  <a:ln>
                    <a:solidFill>
                      <a:schemeClr val="tx1"/>
                    </a:solidFill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latin typeface="UTM Avo" panose="02040603050506020204" pitchFamily="18" charset="0"/>
                </a:rPr>
                <a:t>ĐỌC</a:t>
              </a:r>
            </a:p>
          </p:txBody>
        </p:sp>
        <p:sp>
          <p:nvSpPr>
            <p:cNvPr id="2" name="Oval 1">
              <a:extLst>
                <a:ext uri="{FF2B5EF4-FFF2-40B4-BE49-F238E27FC236}">
                  <a16:creationId xmlns:a16="http://schemas.microsoft.com/office/drawing/2014/main" id="{DE43EDF7-F061-A38F-1CCB-0F99F90B30EF}"/>
                </a:ext>
              </a:extLst>
            </p:cNvPr>
            <p:cNvSpPr/>
            <p:nvPr/>
          </p:nvSpPr>
          <p:spPr>
            <a:xfrm>
              <a:off x="381000" y="162560"/>
              <a:ext cx="701040" cy="721360"/>
            </a:xfrm>
            <a:prstGeom prst="ellipse">
              <a:avLst/>
            </a:prstGeom>
            <a:solidFill>
              <a:srgbClr val="F37A26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000" b="1" dirty="0">
                  <a:ln>
                    <a:solidFill>
                      <a:schemeClr val="tx1"/>
                    </a:solidFill>
                  </a:ln>
                  <a:solidFill>
                    <a:schemeClr val="bg1"/>
                  </a:solidFill>
                  <a:latin typeface="UTM Avo" panose="02040603050506020204" pitchFamily="18" charset="0"/>
                </a:rPr>
                <a:t>2</a:t>
              </a:r>
            </a:p>
          </p:txBody>
        </p:sp>
      </p:grp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68C12833-D0DC-0BE8-0A3C-D6B6BBBA9CCC}"/>
              </a:ext>
            </a:extLst>
          </p:cNvPr>
          <p:cNvSpPr/>
          <p:nvPr/>
        </p:nvSpPr>
        <p:spPr>
          <a:xfrm>
            <a:off x="5098380" y="2158252"/>
            <a:ext cx="4554906" cy="809297"/>
          </a:xfrm>
          <a:prstGeom prst="roundRect">
            <a:avLst/>
          </a:prstGeom>
          <a:solidFill>
            <a:srgbClr val="7DC164"/>
          </a:solidFill>
          <a:ln w="28575">
            <a:prstDash val="lg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latin typeface="UTM Avo" panose="02040603050506020204" pitchFamily="18" charset="0"/>
              </a:rPr>
              <a:t>chững</a:t>
            </a:r>
            <a:r>
              <a:rPr lang="en-US" sz="44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latin typeface="UTM Avo" panose="02040603050506020204" pitchFamily="18" charset="0"/>
              </a:rPr>
              <a:t> </a:t>
            </a:r>
            <a:r>
              <a:rPr lang="en-US" sz="44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latin typeface="UTM Avo" panose="02040603050506020204" pitchFamily="18" charset="0"/>
              </a:rPr>
              <a:t>chạc</a:t>
            </a:r>
            <a:endParaRPr lang="en-US" sz="4400" b="1" dirty="0">
              <a:ln>
                <a:solidFill>
                  <a:schemeClr val="tx1"/>
                </a:solidFill>
              </a:ln>
              <a:solidFill>
                <a:schemeClr val="bg1"/>
              </a:solidFill>
              <a:latin typeface="UTM Avo" panose="02040603050506020204" pitchFamily="18" charset="0"/>
            </a:endParaRPr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D8DB12B4-30B9-D67B-1920-56C62853FFFF}"/>
              </a:ext>
            </a:extLst>
          </p:cNvPr>
          <p:cNvSpPr/>
          <p:nvPr/>
        </p:nvSpPr>
        <p:spPr>
          <a:xfrm>
            <a:off x="4076234" y="3890452"/>
            <a:ext cx="6599198" cy="809297"/>
          </a:xfrm>
          <a:prstGeom prst="roundRect">
            <a:avLst/>
          </a:prstGeom>
          <a:noFill/>
          <a:ln w="28575">
            <a:noFill/>
            <a:prstDash val="lg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UTM Avo" panose="02040603050506020204" pitchFamily="18" charset="0"/>
              </a:rPr>
              <a:t>đàng</a:t>
            </a:r>
            <a:r>
              <a:rPr lang="en-US" sz="3600" dirty="0">
                <a:solidFill>
                  <a:schemeClr val="tx1">
                    <a:lumMod val="85000"/>
                    <a:lumOff val="1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36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UTM Avo" panose="02040603050506020204" pitchFamily="18" charset="0"/>
              </a:rPr>
              <a:t>hoàng</a:t>
            </a:r>
            <a:r>
              <a:rPr lang="en-US" sz="3600" dirty="0">
                <a:solidFill>
                  <a:schemeClr val="tx1">
                    <a:lumMod val="85000"/>
                    <a:lumOff val="15000"/>
                  </a:schemeClr>
                </a:solidFill>
                <a:latin typeface="UTM Avo" panose="02040603050506020204" pitchFamily="18" charset="0"/>
              </a:rPr>
              <a:t>, ở </a:t>
            </a:r>
            <a:r>
              <a:rPr lang="en-US" sz="36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UTM Avo" panose="02040603050506020204" pitchFamily="18" charset="0"/>
              </a:rPr>
              <a:t>đây</a:t>
            </a:r>
            <a:r>
              <a:rPr lang="en-US" sz="3600" dirty="0">
                <a:solidFill>
                  <a:schemeClr val="tx1">
                    <a:lumMod val="85000"/>
                    <a:lumOff val="15000"/>
                  </a:schemeClr>
                </a:solidFill>
                <a:latin typeface="UTM Avo" panose="02040603050506020204" pitchFamily="18" charset="0"/>
              </a:rPr>
              <a:t> ý </a:t>
            </a:r>
            <a:r>
              <a:rPr lang="en-US" sz="36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UTM Avo" panose="02040603050506020204" pitchFamily="18" charset="0"/>
              </a:rPr>
              <a:t>nói</a:t>
            </a:r>
            <a:r>
              <a:rPr lang="en-US" sz="3600" dirty="0">
                <a:solidFill>
                  <a:schemeClr val="tx1">
                    <a:lumMod val="85000"/>
                    <a:lumOff val="15000"/>
                  </a:schemeClr>
                </a:solidFill>
                <a:latin typeface="UTM Avo" panose="02040603050506020204" pitchFamily="18" charset="0"/>
              </a:rPr>
              <a:t>: </a:t>
            </a:r>
            <a:r>
              <a:rPr lang="en-US" sz="36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UTM Avo" panose="02040603050506020204" pitchFamily="18" charset="0"/>
              </a:rPr>
              <a:t>có</a:t>
            </a:r>
            <a:r>
              <a:rPr lang="en-US" sz="3600" dirty="0">
                <a:solidFill>
                  <a:schemeClr val="tx1">
                    <a:lumMod val="85000"/>
                    <a:lumOff val="1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36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UTM Avo" panose="02040603050506020204" pitchFamily="18" charset="0"/>
              </a:rPr>
              <a:t>cử</a:t>
            </a:r>
            <a:r>
              <a:rPr lang="en-US" sz="3600" dirty="0">
                <a:solidFill>
                  <a:schemeClr val="tx1">
                    <a:lumMod val="85000"/>
                    <a:lumOff val="1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36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UTM Avo" panose="02040603050506020204" pitchFamily="18" charset="0"/>
              </a:rPr>
              <a:t>chỉ</a:t>
            </a:r>
            <a:r>
              <a:rPr lang="en-US" sz="3600" dirty="0">
                <a:solidFill>
                  <a:schemeClr val="tx1">
                    <a:lumMod val="85000"/>
                    <a:lumOff val="1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36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UTM Avo" panose="02040603050506020204" pitchFamily="18" charset="0"/>
              </a:rPr>
              <a:t>và</a:t>
            </a:r>
            <a:r>
              <a:rPr lang="en-US" sz="3600" dirty="0">
                <a:solidFill>
                  <a:schemeClr val="tx1">
                    <a:lumMod val="85000"/>
                    <a:lumOff val="1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36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UTM Avo" panose="02040603050506020204" pitchFamily="18" charset="0"/>
              </a:rPr>
              <a:t>hành</a:t>
            </a:r>
            <a:r>
              <a:rPr lang="en-US" sz="3600" dirty="0">
                <a:solidFill>
                  <a:schemeClr val="tx1">
                    <a:lumMod val="85000"/>
                    <a:lumOff val="1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36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UTM Avo" panose="02040603050506020204" pitchFamily="18" charset="0"/>
              </a:rPr>
              <a:t>động</a:t>
            </a:r>
            <a:r>
              <a:rPr lang="en-US" sz="3600" dirty="0">
                <a:solidFill>
                  <a:schemeClr val="tx1">
                    <a:lumMod val="85000"/>
                    <a:lumOff val="1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36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UTM Avo" panose="02040603050506020204" pitchFamily="18" charset="0"/>
              </a:rPr>
              <a:t>giống</a:t>
            </a:r>
            <a:r>
              <a:rPr lang="en-US" sz="3600" dirty="0">
                <a:solidFill>
                  <a:schemeClr val="tx1">
                    <a:lumMod val="85000"/>
                    <a:lumOff val="1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36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UTM Avo" panose="02040603050506020204" pitchFamily="18" charset="0"/>
              </a:rPr>
              <a:t>như</a:t>
            </a:r>
            <a:r>
              <a:rPr lang="en-US" sz="3600" dirty="0">
                <a:solidFill>
                  <a:schemeClr val="tx1">
                    <a:lumMod val="85000"/>
                    <a:lumOff val="1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36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UTM Avo" panose="02040603050506020204" pitchFamily="18" charset="0"/>
              </a:rPr>
              <a:t>người</a:t>
            </a:r>
            <a:r>
              <a:rPr lang="en-US" sz="3600" dirty="0">
                <a:solidFill>
                  <a:schemeClr val="tx1">
                    <a:lumMod val="85000"/>
                    <a:lumOff val="1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36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UTM Avo" panose="02040603050506020204" pitchFamily="18" charset="0"/>
              </a:rPr>
              <a:t>lớn</a:t>
            </a:r>
            <a:endParaRPr lang="en-US" sz="3600" dirty="0">
              <a:solidFill>
                <a:schemeClr val="tx1">
                  <a:lumMod val="85000"/>
                  <a:lumOff val="15000"/>
                </a:schemeClr>
              </a:solidFill>
              <a:latin typeface="UTM Avo" panose="02040603050506020204" pitchFamily="18" charset="0"/>
            </a:endParaRPr>
          </a:p>
        </p:txBody>
      </p:sp>
      <p:pic>
        <p:nvPicPr>
          <p:cNvPr id="3074" name="Picture 2" descr="School Student Vector Illustration">
            <a:extLst>
              <a:ext uri="{FF2B5EF4-FFF2-40B4-BE49-F238E27FC236}">
                <a16:creationId xmlns:a16="http://schemas.microsoft.com/office/drawing/2014/main" id="{1FE5557F-C796-8A99-FDE9-C3A5AF3F334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8238" b="98276" l="9783" r="93614">
                        <a14:foregroundMark x1="39674" y1="6386" x2="54620" y2="61047"/>
                        <a14:foregroundMark x1="54620" y1="61047" x2="86005" y2="96360"/>
                        <a14:foregroundMark x1="68071" y1="18072" x2="33288" y2="24457"/>
                        <a14:foregroundMark x1="33288" y1="24457" x2="62636" y2="17688"/>
                        <a14:foregroundMark x1="62636" y1="17688" x2="54212" y2="11367"/>
                        <a14:foregroundMark x1="54212" y1="11367" x2="47962" y2="10281"/>
                        <a14:foregroundMark x1="52989" y1="8621" x2="30299" y2="11303"/>
                        <a14:foregroundMark x1="44022" y1="8429" x2="72826" y2="16156"/>
                        <a14:foregroundMark x1="72826" y1="16156" x2="79891" y2="23883"/>
                        <a14:foregroundMark x1="79891" y1="23883" x2="79891" y2="24649"/>
                        <a14:foregroundMark x1="57337" y1="40677" x2="71196" y2="48020"/>
                        <a14:foregroundMark x1="71196" y1="48020" x2="74592" y2="51660"/>
                        <a14:foregroundMark x1="61549" y1="41507" x2="77038" y2="51660"/>
                        <a14:foregroundMark x1="73505" y1="45913" x2="77717" y2="51469"/>
                        <a14:foregroundMark x1="74185" y1="44700" x2="79891" y2="51660"/>
                        <a14:foregroundMark x1="65625" y1="40166" x2="65897" y2="39144"/>
                        <a14:foregroundMark x1="61957" y1="39847" x2="63451" y2="50958"/>
                        <a14:foregroundMark x1="51902" y1="61111" x2="34647" y2="73691"/>
                        <a14:foregroundMark x1="34647" y1="73691" x2="37908" y2="96871"/>
                        <a14:foregroundMark x1="42527" y1="79821" x2="41848" y2="96679"/>
                        <a14:foregroundMark x1="33288" y1="80332" x2="33152" y2="91890"/>
                        <a14:foregroundMark x1="33152" y1="91890" x2="32880" y2="92337"/>
                        <a14:foregroundMark x1="44701" y1="82184" x2="43614" y2="90613"/>
                        <a14:foregroundMark x1="66576" y1="79693" x2="76359" y2="95722"/>
                        <a14:foregroundMark x1="77446" y1="80013" x2="83560" y2="90996"/>
                        <a14:foregroundMark x1="66576" y1="82886" x2="72011" y2="90613"/>
                        <a14:foregroundMark x1="73505" y1="96552" x2="89538" y2="94955"/>
                        <a14:foregroundMark x1="89538" y1="94955" x2="89946" y2="94700"/>
                        <a14:foregroundMark x1="24592" y1="95849" x2="54076" y2="98276"/>
                        <a14:foregroundMark x1="54076" y1="98276" x2="84103" y2="96552"/>
                        <a14:foregroundMark x1="84103" y1="96552" x2="86413" y2="94700"/>
                        <a14:foregroundMark x1="93614" y1="94189" x2="15625" y2="96041"/>
                        <a14:foregroundMark x1="30707" y1="38506" x2="30299" y2="77778"/>
                        <a14:foregroundMark x1="16712" y1="39847" x2="30299" y2="5721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7416" y="1848071"/>
            <a:ext cx="2077830" cy="44217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4AE996F3-48BA-1BE7-00C5-FD2949204F4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74970" y="162560"/>
            <a:ext cx="7358510" cy="16826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27247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AC6108D-EC24-98EB-C283-135309EDCE8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C0FEB341-FD1E-E22C-6B8A-3B87A216215D}"/>
              </a:ext>
            </a:extLst>
          </p:cNvPr>
          <p:cNvSpPr/>
          <p:nvPr/>
        </p:nvSpPr>
        <p:spPr>
          <a:xfrm>
            <a:off x="609600" y="2652315"/>
            <a:ext cx="10941270" cy="2434691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9C23FE44-168A-E813-5D77-C2239CDC7905}"/>
              </a:ext>
            </a:extLst>
          </p:cNvPr>
          <p:cNvSpPr/>
          <p:nvPr/>
        </p:nvSpPr>
        <p:spPr>
          <a:xfrm>
            <a:off x="609600" y="1196259"/>
            <a:ext cx="10941270" cy="1431328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7935BD20-02D7-BF42-EC3A-11A8C61E1E10}"/>
              </a:ext>
            </a:extLst>
          </p:cNvPr>
          <p:cNvGrpSpPr/>
          <p:nvPr/>
        </p:nvGrpSpPr>
        <p:grpSpPr>
          <a:xfrm>
            <a:off x="381000" y="162560"/>
            <a:ext cx="2473960" cy="721360"/>
            <a:chOff x="381000" y="162560"/>
            <a:chExt cx="2473960" cy="721360"/>
          </a:xfrm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grpSpPr>
        <p:sp>
          <p:nvSpPr>
            <p:cNvPr id="3" name="Rectangle: Rounded Corners 2">
              <a:extLst>
                <a:ext uri="{FF2B5EF4-FFF2-40B4-BE49-F238E27FC236}">
                  <a16:creationId xmlns:a16="http://schemas.microsoft.com/office/drawing/2014/main" id="{D271A294-7952-4DC3-FA6D-55544804C2AD}"/>
                </a:ext>
              </a:extLst>
            </p:cNvPr>
            <p:cNvSpPr/>
            <p:nvPr/>
          </p:nvSpPr>
          <p:spPr>
            <a:xfrm>
              <a:off x="858520" y="162560"/>
              <a:ext cx="1996440" cy="721360"/>
            </a:xfrm>
            <a:prstGeom prst="roundRect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000" b="1" dirty="0">
                  <a:ln>
                    <a:solidFill>
                      <a:schemeClr val="tx1"/>
                    </a:solidFill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latin typeface="UTM Avo" panose="02040603050506020204" pitchFamily="18" charset="0"/>
                </a:rPr>
                <a:t>ĐỌC</a:t>
              </a:r>
            </a:p>
          </p:txBody>
        </p:sp>
        <p:sp>
          <p:nvSpPr>
            <p:cNvPr id="2" name="Oval 1">
              <a:extLst>
                <a:ext uri="{FF2B5EF4-FFF2-40B4-BE49-F238E27FC236}">
                  <a16:creationId xmlns:a16="http://schemas.microsoft.com/office/drawing/2014/main" id="{94585042-1BC3-A7B5-26C4-6571F982AFF9}"/>
                </a:ext>
              </a:extLst>
            </p:cNvPr>
            <p:cNvSpPr/>
            <p:nvPr/>
          </p:nvSpPr>
          <p:spPr>
            <a:xfrm>
              <a:off x="381000" y="162560"/>
              <a:ext cx="701040" cy="721360"/>
            </a:xfrm>
            <a:prstGeom prst="ellipse">
              <a:avLst/>
            </a:prstGeom>
            <a:solidFill>
              <a:srgbClr val="F37A26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000" b="1" dirty="0">
                  <a:ln>
                    <a:solidFill>
                      <a:schemeClr val="tx1"/>
                    </a:solidFill>
                  </a:ln>
                  <a:solidFill>
                    <a:schemeClr val="bg1"/>
                  </a:solidFill>
                  <a:latin typeface="UTM Avo" panose="02040603050506020204" pitchFamily="18" charset="0"/>
                </a:rPr>
                <a:t>2</a:t>
              </a:r>
            </a:p>
          </p:txBody>
        </p:sp>
      </p:grpSp>
      <p:sp>
        <p:nvSpPr>
          <p:cNvPr id="6" name="TextBox 5">
            <a:extLst>
              <a:ext uri="{FF2B5EF4-FFF2-40B4-BE49-F238E27FC236}">
                <a16:creationId xmlns:a16="http://schemas.microsoft.com/office/drawing/2014/main" id="{D57B22CF-0AC9-DF4A-B930-542EE5291DEC}"/>
              </a:ext>
            </a:extLst>
          </p:cNvPr>
          <p:cNvSpPr txBox="1"/>
          <p:nvPr/>
        </p:nvSpPr>
        <p:spPr>
          <a:xfrm>
            <a:off x="858520" y="644984"/>
            <a:ext cx="10569553" cy="50167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200" b="1" dirty="0" err="1">
                <a:solidFill>
                  <a:srgbClr val="C00000"/>
                </a:solidFill>
                <a:latin typeface="UTM Avo" panose="02040603050506020204" pitchFamily="18" charset="0"/>
              </a:rPr>
              <a:t>Tôi</a:t>
            </a:r>
            <a:r>
              <a:rPr lang="en-US" sz="3200" b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UTM Avo" panose="02040603050506020204" pitchFamily="18" charset="0"/>
              </a:rPr>
              <a:t>là</a:t>
            </a:r>
            <a:r>
              <a:rPr lang="en-US" sz="3200" b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UTM Avo" panose="02040603050506020204" pitchFamily="18" charset="0"/>
              </a:rPr>
              <a:t>học</a:t>
            </a:r>
            <a:r>
              <a:rPr lang="en-US" sz="3200" b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UTM Avo" panose="02040603050506020204" pitchFamily="18" charset="0"/>
              </a:rPr>
              <a:t>sinh</a:t>
            </a:r>
            <a:r>
              <a:rPr lang="en-US" sz="3200" b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UTM Avo" panose="02040603050506020204" pitchFamily="18" charset="0"/>
              </a:rPr>
              <a:t>lớp</a:t>
            </a:r>
            <a:r>
              <a:rPr lang="en-US" sz="3200" b="1" dirty="0">
                <a:solidFill>
                  <a:srgbClr val="C00000"/>
                </a:solidFill>
                <a:latin typeface="UTM Avo" panose="02040603050506020204" pitchFamily="18" charset="0"/>
              </a:rPr>
              <a:t> 1</a:t>
            </a:r>
          </a:p>
          <a:p>
            <a:pPr indent="461963" algn="just"/>
            <a:r>
              <a:rPr lang="en-US" sz="3200" dirty="0" err="1">
                <a:latin typeface="UTM Avo" panose="02040603050506020204" pitchFamily="18" charset="0"/>
              </a:rPr>
              <a:t>Tôi</a:t>
            </a:r>
            <a:r>
              <a:rPr lang="en-US" sz="3200" dirty="0">
                <a:latin typeface="UTM Avo" panose="02040603050506020204" pitchFamily="18" charset="0"/>
              </a:rPr>
              <a:t> </a:t>
            </a:r>
            <a:r>
              <a:rPr lang="en-US" sz="3200" dirty="0" err="1">
                <a:latin typeface="UTM Avo" panose="02040603050506020204" pitchFamily="18" charset="0"/>
              </a:rPr>
              <a:t>tên</a:t>
            </a:r>
            <a:r>
              <a:rPr lang="en-US" sz="3200" dirty="0">
                <a:latin typeface="UTM Avo" panose="02040603050506020204" pitchFamily="18" charset="0"/>
              </a:rPr>
              <a:t> </a:t>
            </a:r>
            <a:r>
              <a:rPr lang="en-US" sz="3200" dirty="0" err="1">
                <a:latin typeface="UTM Avo" panose="02040603050506020204" pitchFamily="18" charset="0"/>
              </a:rPr>
              <a:t>là</a:t>
            </a:r>
            <a:r>
              <a:rPr lang="en-US" sz="3200" dirty="0">
                <a:latin typeface="UTM Avo" panose="02040603050506020204" pitchFamily="18" charset="0"/>
              </a:rPr>
              <a:t> Nam, </a:t>
            </a:r>
            <a:r>
              <a:rPr lang="en-US" sz="3200" dirty="0" err="1">
                <a:latin typeface="UTM Avo" panose="02040603050506020204" pitchFamily="18" charset="0"/>
              </a:rPr>
              <a:t>học</a:t>
            </a:r>
            <a:r>
              <a:rPr lang="en-US" sz="3200" dirty="0">
                <a:latin typeface="UTM Avo" panose="02040603050506020204" pitchFamily="18" charset="0"/>
              </a:rPr>
              <a:t> </a:t>
            </a:r>
            <a:r>
              <a:rPr lang="en-US" sz="3200" dirty="0" err="1">
                <a:latin typeface="UTM Avo" panose="02040603050506020204" pitchFamily="18" charset="0"/>
              </a:rPr>
              <a:t>sinh</a:t>
            </a:r>
            <a:r>
              <a:rPr lang="en-US" sz="3200" dirty="0">
                <a:latin typeface="UTM Avo" panose="02040603050506020204" pitchFamily="18" charset="0"/>
              </a:rPr>
              <a:t> </a:t>
            </a:r>
            <a:r>
              <a:rPr lang="en-US" sz="3200" dirty="0" err="1">
                <a:latin typeface="UTM Avo" panose="02040603050506020204" pitchFamily="18" charset="0"/>
              </a:rPr>
              <a:t>lớp</a:t>
            </a:r>
            <a:r>
              <a:rPr lang="en-US" sz="3200" dirty="0">
                <a:latin typeface="UTM Avo" panose="02040603050506020204" pitchFamily="18" charset="0"/>
              </a:rPr>
              <a:t> 1A, Trường </a:t>
            </a:r>
            <a:r>
              <a:rPr lang="en-US" sz="3200" dirty="0" err="1">
                <a:latin typeface="UTM Avo" panose="02040603050506020204" pitchFamily="18" charset="0"/>
              </a:rPr>
              <a:t>Tiểu</a:t>
            </a:r>
            <a:r>
              <a:rPr lang="en-US" sz="3200" dirty="0">
                <a:latin typeface="UTM Avo" panose="02040603050506020204" pitchFamily="18" charset="0"/>
              </a:rPr>
              <a:t> </a:t>
            </a:r>
            <a:r>
              <a:rPr lang="en-US" sz="3200" dirty="0" err="1">
                <a:latin typeface="UTM Avo" panose="02040603050506020204" pitchFamily="18" charset="0"/>
              </a:rPr>
              <a:t>học</a:t>
            </a:r>
            <a:r>
              <a:rPr lang="en-US" sz="3200" dirty="0">
                <a:latin typeface="UTM Avo" panose="02040603050506020204" pitchFamily="18" charset="0"/>
              </a:rPr>
              <a:t> Lê Quý </a:t>
            </a:r>
            <a:r>
              <a:rPr lang="en-US" sz="3200" dirty="0" err="1">
                <a:latin typeface="UTM Avo" panose="02040603050506020204" pitchFamily="18" charset="0"/>
              </a:rPr>
              <a:t>Đôn</a:t>
            </a:r>
            <a:r>
              <a:rPr lang="en-US" sz="3200" dirty="0">
                <a:latin typeface="UTM Avo" panose="02040603050506020204" pitchFamily="18" charset="0"/>
              </a:rPr>
              <a:t>. </a:t>
            </a:r>
            <a:r>
              <a:rPr lang="en-US" sz="3200" dirty="0" err="1">
                <a:latin typeface="UTM Avo" panose="02040603050506020204" pitchFamily="18" charset="0"/>
              </a:rPr>
              <a:t>Ngày</a:t>
            </a:r>
            <a:r>
              <a:rPr lang="en-US" sz="3200" dirty="0">
                <a:latin typeface="UTM Avo" panose="02040603050506020204" pitchFamily="18" charset="0"/>
              </a:rPr>
              <a:t> </a:t>
            </a:r>
            <a:r>
              <a:rPr lang="en-US" sz="3200" dirty="0" err="1">
                <a:latin typeface="UTM Avo" panose="02040603050506020204" pitchFamily="18" charset="0"/>
              </a:rPr>
              <a:t>đầu</a:t>
            </a:r>
            <a:r>
              <a:rPr lang="en-US" sz="3200" dirty="0">
                <a:latin typeface="UTM Avo" panose="02040603050506020204" pitchFamily="18" charset="0"/>
              </a:rPr>
              <a:t> </a:t>
            </a:r>
            <a:r>
              <a:rPr lang="en-US" sz="3200" dirty="0" err="1">
                <a:latin typeface="UTM Avo" panose="02040603050506020204" pitchFamily="18" charset="0"/>
              </a:rPr>
              <a:t>đi</a:t>
            </a:r>
            <a:r>
              <a:rPr lang="en-US" sz="3200" dirty="0">
                <a:latin typeface="UTM Avo" panose="02040603050506020204" pitchFamily="18" charset="0"/>
              </a:rPr>
              <a:t> </a:t>
            </a:r>
            <a:r>
              <a:rPr lang="en-US" sz="3200" dirty="0" err="1">
                <a:latin typeface="UTM Avo" panose="02040603050506020204" pitchFamily="18" charset="0"/>
              </a:rPr>
              <a:t>học</a:t>
            </a:r>
            <a:r>
              <a:rPr lang="en-US" sz="3200" dirty="0">
                <a:latin typeface="UTM Avo" panose="02040603050506020204" pitchFamily="18" charset="0"/>
              </a:rPr>
              <a:t>, </a:t>
            </a:r>
            <a:r>
              <a:rPr lang="en-US" sz="3200" dirty="0" err="1">
                <a:latin typeface="UTM Avo" panose="02040603050506020204" pitchFamily="18" charset="0"/>
              </a:rPr>
              <a:t>mặc</a:t>
            </a:r>
            <a:r>
              <a:rPr lang="en-US" sz="3200" dirty="0">
                <a:latin typeface="UTM Avo" panose="02040603050506020204" pitchFamily="18" charset="0"/>
              </a:rPr>
              <a:t> </a:t>
            </a:r>
            <a:r>
              <a:rPr lang="en-US" sz="3200" dirty="0" err="1">
                <a:latin typeface="UTM Avo" panose="02040603050506020204" pitchFamily="18" charset="0"/>
              </a:rPr>
              <a:t>bộ</a:t>
            </a:r>
            <a:r>
              <a:rPr lang="en-US" sz="3200" dirty="0">
                <a:latin typeface="UTM Avo" panose="02040603050506020204" pitchFamily="18" charset="0"/>
              </a:rPr>
              <a:t> </a:t>
            </a:r>
            <a:r>
              <a:rPr lang="en-US" sz="3200" dirty="0" err="1">
                <a:latin typeface="UTM Avo" panose="02040603050506020204" pitchFamily="18" charset="0"/>
              </a:rPr>
              <a:t>đồng</a:t>
            </a:r>
            <a:r>
              <a:rPr lang="en-US" sz="3200" dirty="0">
                <a:latin typeface="UTM Avo" panose="02040603050506020204" pitchFamily="18" charset="0"/>
              </a:rPr>
              <a:t> </a:t>
            </a:r>
            <a:r>
              <a:rPr lang="en-US" sz="3200" dirty="0" err="1">
                <a:latin typeface="UTM Avo" panose="02040603050506020204" pitchFamily="18" charset="0"/>
              </a:rPr>
              <a:t>phục</a:t>
            </a:r>
            <a:r>
              <a:rPr lang="en-US" sz="3200" dirty="0">
                <a:latin typeface="UTM Avo" panose="02040603050506020204" pitchFamily="18" charset="0"/>
              </a:rPr>
              <a:t> </a:t>
            </a:r>
            <a:r>
              <a:rPr lang="en-US" sz="3200" dirty="0" err="1">
                <a:latin typeface="UTM Avo" panose="02040603050506020204" pitchFamily="18" charset="0"/>
              </a:rPr>
              <a:t>của</a:t>
            </a:r>
            <a:r>
              <a:rPr lang="en-US" sz="3200" dirty="0">
                <a:latin typeface="UTM Avo" panose="02040603050506020204" pitchFamily="18" charset="0"/>
              </a:rPr>
              <a:t> </a:t>
            </a:r>
            <a:r>
              <a:rPr lang="en-US" sz="3200" dirty="0" err="1">
                <a:latin typeface="UTM Avo" panose="02040603050506020204" pitchFamily="18" charset="0"/>
              </a:rPr>
              <a:t>trường</a:t>
            </a:r>
            <a:r>
              <a:rPr lang="en-US" sz="3200" dirty="0">
                <a:latin typeface="UTM Avo" panose="02040603050506020204" pitchFamily="18" charset="0"/>
              </a:rPr>
              <a:t>, </a:t>
            </a:r>
            <a:r>
              <a:rPr lang="en-US" sz="3200" dirty="0" err="1">
                <a:latin typeface="UTM Avo" panose="02040603050506020204" pitchFamily="18" charset="0"/>
              </a:rPr>
              <a:t>tôi</a:t>
            </a:r>
            <a:r>
              <a:rPr lang="en-US" sz="3200" dirty="0">
                <a:latin typeface="UTM Avo" panose="02040603050506020204" pitchFamily="18" charset="0"/>
              </a:rPr>
              <a:t> </a:t>
            </a:r>
            <a:r>
              <a:rPr lang="en-US" sz="3200" dirty="0" err="1">
                <a:latin typeface="UTM Avo" panose="02040603050506020204" pitchFamily="18" charset="0"/>
              </a:rPr>
              <a:t>hãnh</a:t>
            </a:r>
            <a:r>
              <a:rPr lang="en-US" sz="3200" dirty="0">
                <a:latin typeface="UTM Avo" panose="02040603050506020204" pitchFamily="18" charset="0"/>
              </a:rPr>
              <a:t> </a:t>
            </a:r>
            <a:r>
              <a:rPr lang="en-US" sz="3200" dirty="0" err="1">
                <a:latin typeface="UTM Avo" panose="02040603050506020204" pitchFamily="18" charset="0"/>
              </a:rPr>
              <a:t>diện</a:t>
            </a:r>
            <a:r>
              <a:rPr lang="en-US" sz="3200" dirty="0">
                <a:latin typeface="UTM Avo" panose="02040603050506020204" pitchFamily="18" charset="0"/>
              </a:rPr>
              <a:t> </a:t>
            </a:r>
            <a:r>
              <a:rPr lang="en-US" sz="3200" dirty="0" err="1">
                <a:latin typeface="UTM Avo" panose="02040603050506020204" pitchFamily="18" charset="0"/>
              </a:rPr>
              <a:t>lắm</a:t>
            </a:r>
            <a:r>
              <a:rPr lang="en-US" sz="3200" dirty="0">
                <a:latin typeface="UTM Avo" panose="02040603050506020204" pitchFamily="18" charset="0"/>
              </a:rPr>
              <a:t>.</a:t>
            </a:r>
          </a:p>
          <a:p>
            <a:pPr indent="461963" algn="just"/>
            <a:r>
              <a:rPr lang="en-US" sz="3200" dirty="0" err="1">
                <a:latin typeface="UTM Avo" panose="02040603050506020204" pitchFamily="18" charset="0"/>
              </a:rPr>
              <a:t>Hồi</a:t>
            </a:r>
            <a:r>
              <a:rPr lang="en-US" sz="3200" dirty="0">
                <a:latin typeface="UTM Avo" panose="02040603050506020204" pitchFamily="18" charset="0"/>
              </a:rPr>
              <a:t> </a:t>
            </a:r>
            <a:r>
              <a:rPr lang="en-US" sz="3200" dirty="0" err="1">
                <a:latin typeface="UTM Avo" panose="02040603050506020204" pitchFamily="18" charset="0"/>
              </a:rPr>
              <a:t>đầu</a:t>
            </a:r>
            <a:r>
              <a:rPr lang="en-US" sz="3200" dirty="0">
                <a:latin typeface="UTM Avo" panose="02040603050506020204" pitchFamily="18" charset="0"/>
              </a:rPr>
              <a:t> </a:t>
            </a:r>
            <a:r>
              <a:rPr lang="en-US" sz="3200" dirty="0" err="1">
                <a:latin typeface="UTM Avo" panose="02040603050506020204" pitchFamily="18" charset="0"/>
              </a:rPr>
              <a:t>năm</a:t>
            </a:r>
            <a:r>
              <a:rPr lang="en-US" sz="3200" dirty="0">
                <a:latin typeface="UTM Avo" panose="02040603050506020204" pitchFamily="18" charset="0"/>
              </a:rPr>
              <a:t> </a:t>
            </a:r>
            <a:r>
              <a:rPr lang="en-US" sz="3200" dirty="0" err="1">
                <a:latin typeface="UTM Avo" panose="02040603050506020204" pitchFamily="18" charset="0"/>
              </a:rPr>
              <a:t>học</a:t>
            </a:r>
            <a:r>
              <a:rPr lang="en-US" sz="3200" dirty="0">
                <a:latin typeface="UTM Avo" panose="02040603050506020204" pitchFamily="18" charset="0"/>
              </a:rPr>
              <a:t>, </a:t>
            </a:r>
            <a:r>
              <a:rPr lang="en-US" sz="3200" dirty="0" err="1">
                <a:latin typeface="UTM Avo" panose="02040603050506020204" pitchFamily="18" charset="0"/>
              </a:rPr>
              <a:t>tôi</a:t>
            </a:r>
            <a:r>
              <a:rPr lang="en-US" sz="3200" dirty="0">
                <a:latin typeface="UTM Avo" panose="02040603050506020204" pitchFamily="18" charset="0"/>
              </a:rPr>
              <a:t> </a:t>
            </a:r>
            <a:r>
              <a:rPr lang="en-US" sz="3200" dirty="0" err="1">
                <a:latin typeface="UTM Avo" panose="02040603050506020204" pitchFamily="18" charset="0"/>
              </a:rPr>
              <a:t>mới</a:t>
            </a:r>
            <a:r>
              <a:rPr lang="en-US" sz="3200" dirty="0">
                <a:latin typeface="UTM Avo" panose="02040603050506020204" pitchFamily="18" charset="0"/>
              </a:rPr>
              <a:t> </a:t>
            </a:r>
            <a:r>
              <a:rPr lang="en-US" sz="3200" dirty="0" err="1">
                <a:latin typeface="UTM Avo" panose="02040603050506020204" pitchFamily="18" charset="0"/>
              </a:rPr>
              <a:t>học</a:t>
            </a:r>
            <a:r>
              <a:rPr lang="en-US" sz="3200" dirty="0">
                <a:latin typeface="UTM Avo" panose="02040603050506020204" pitchFamily="18" charset="0"/>
              </a:rPr>
              <a:t> </a:t>
            </a:r>
            <a:r>
              <a:rPr lang="en-US" sz="3200" dirty="0" err="1">
                <a:latin typeface="UTM Avo" panose="02040603050506020204" pitchFamily="18" charset="0"/>
              </a:rPr>
              <a:t>chữ</a:t>
            </a:r>
            <a:r>
              <a:rPr lang="en-US" sz="3200" dirty="0">
                <a:latin typeface="UTM Avo" panose="02040603050506020204" pitchFamily="18" charset="0"/>
              </a:rPr>
              <a:t> </a:t>
            </a:r>
            <a:r>
              <a:rPr lang="en-US" sz="3200" dirty="0" err="1">
                <a:latin typeface="UTM Avo" panose="02040603050506020204" pitchFamily="18" charset="0"/>
              </a:rPr>
              <a:t>cái</a:t>
            </a:r>
            <a:r>
              <a:rPr lang="en-US" sz="3200" dirty="0">
                <a:latin typeface="UTM Avo" panose="02040603050506020204" pitchFamily="18" charset="0"/>
              </a:rPr>
              <a:t>. </a:t>
            </a:r>
            <a:r>
              <a:rPr lang="en-US" sz="3200" dirty="0" err="1">
                <a:latin typeface="UTM Avo" panose="02040603050506020204" pitchFamily="18" charset="0"/>
              </a:rPr>
              <a:t>Thế</a:t>
            </a:r>
            <a:r>
              <a:rPr lang="en-US" sz="3200" dirty="0">
                <a:latin typeface="UTM Avo" panose="02040603050506020204" pitchFamily="18" charset="0"/>
              </a:rPr>
              <a:t> </a:t>
            </a:r>
            <a:r>
              <a:rPr lang="en-US" sz="3200" dirty="0" err="1">
                <a:latin typeface="UTM Avo" panose="02040603050506020204" pitchFamily="18" charset="0"/>
              </a:rPr>
              <a:t>mà</a:t>
            </a:r>
            <a:r>
              <a:rPr lang="en-US" sz="3200" dirty="0">
                <a:latin typeface="UTM Avo" panose="02040603050506020204" pitchFamily="18" charset="0"/>
              </a:rPr>
              <a:t> </a:t>
            </a:r>
            <a:r>
              <a:rPr lang="en-US" sz="3200" dirty="0" err="1">
                <a:latin typeface="UTM Avo" panose="02040603050506020204" pitchFamily="18" charset="0"/>
              </a:rPr>
              <a:t>bây</a:t>
            </a:r>
            <a:r>
              <a:rPr lang="en-US" sz="3200" dirty="0">
                <a:latin typeface="UTM Avo" panose="02040603050506020204" pitchFamily="18" charset="0"/>
              </a:rPr>
              <a:t> </a:t>
            </a:r>
            <a:r>
              <a:rPr lang="en-US" sz="3200" dirty="0" err="1">
                <a:latin typeface="UTM Avo" panose="02040603050506020204" pitchFamily="18" charset="0"/>
              </a:rPr>
              <a:t>giờ</a:t>
            </a:r>
            <a:r>
              <a:rPr lang="en-US" sz="3200" dirty="0">
                <a:latin typeface="UTM Avo" panose="02040603050506020204" pitchFamily="18" charset="0"/>
              </a:rPr>
              <a:t>, </a:t>
            </a:r>
            <a:r>
              <a:rPr lang="en-US" sz="3200" dirty="0" err="1">
                <a:latin typeface="UTM Avo" panose="02040603050506020204" pitchFamily="18" charset="0"/>
              </a:rPr>
              <a:t>tôi</a:t>
            </a:r>
            <a:r>
              <a:rPr lang="en-US" sz="3200" dirty="0">
                <a:latin typeface="UTM Avo" panose="02040603050506020204" pitchFamily="18" charset="0"/>
              </a:rPr>
              <a:t> </a:t>
            </a:r>
            <a:r>
              <a:rPr lang="en-US" sz="3200" dirty="0" err="1">
                <a:latin typeface="UTM Avo" panose="02040603050506020204" pitchFamily="18" charset="0"/>
              </a:rPr>
              <a:t>đã</a:t>
            </a:r>
            <a:r>
              <a:rPr lang="en-US" sz="3200" dirty="0">
                <a:latin typeface="UTM Avo" panose="02040603050506020204" pitchFamily="18" charset="0"/>
              </a:rPr>
              <a:t> </a:t>
            </a:r>
            <a:r>
              <a:rPr lang="en-US" sz="3200" dirty="0" err="1">
                <a:latin typeface="UTM Avo" panose="02040603050506020204" pitchFamily="18" charset="0"/>
              </a:rPr>
              <a:t>đọc</a:t>
            </a:r>
            <a:r>
              <a:rPr lang="en-US" sz="3200" dirty="0">
                <a:latin typeface="UTM Avo" panose="02040603050506020204" pitchFamily="18" charset="0"/>
              </a:rPr>
              <a:t> </a:t>
            </a:r>
            <a:r>
              <a:rPr lang="en-US" sz="3200" dirty="0" err="1">
                <a:latin typeface="UTM Avo" panose="02040603050506020204" pitchFamily="18" charset="0"/>
              </a:rPr>
              <a:t>được</a:t>
            </a:r>
            <a:r>
              <a:rPr lang="en-US" sz="3200" dirty="0">
                <a:latin typeface="UTM Avo" panose="02040603050506020204" pitchFamily="18" charset="0"/>
              </a:rPr>
              <a:t> </a:t>
            </a:r>
            <a:r>
              <a:rPr lang="en-US" sz="3200" dirty="0" err="1">
                <a:latin typeface="UTM Avo" panose="02040603050506020204" pitchFamily="18" charset="0"/>
              </a:rPr>
              <a:t>truyện</a:t>
            </a:r>
            <a:r>
              <a:rPr lang="en-US" sz="3200" dirty="0">
                <a:latin typeface="UTM Avo" panose="02040603050506020204" pitchFamily="18" charset="0"/>
              </a:rPr>
              <a:t> </a:t>
            </a:r>
            <a:r>
              <a:rPr lang="en-US" sz="3200" dirty="0" err="1">
                <a:latin typeface="UTM Avo" panose="02040603050506020204" pitchFamily="18" charset="0"/>
              </a:rPr>
              <a:t>tranh</a:t>
            </a:r>
            <a:r>
              <a:rPr lang="en-US" sz="3200" dirty="0">
                <a:latin typeface="UTM Avo" panose="02040603050506020204" pitchFamily="18" charset="0"/>
              </a:rPr>
              <a:t>. </a:t>
            </a:r>
            <a:r>
              <a:rPr lang="en-US" sz="3200" dirty="0" err="1">
                <a:latin typeface="UTM Avo" panose="02040603050506020204" pitchFamily="18" charset="0"/>
              </a:rPr>
              <a:t>Tôi</a:t>
            </a:r>
            <a:r>
              <a:rPr lang="en-US" sz="3200" dirty="0">
                <a:latin typeface="UTM Avo" panose="02040603050506020204" pitchFamily="18" charset="0"/>
              </a:rPr>
              <a:t> </a:t>
            </a:r>
            <a:r>
              <a:rPr lang="en-US" sz="3200" dirty="0" err="1">
                <a:latin typeface="UTM Avo" panose="02040603050506020204" pitchFamily="18" charset="0"/>
              </a:rPr>
              <a:t>còn</a:t>
            </a:r>
            <a:r>
              <a:rPr lang="en-US" sz="3200" dirty="0">
                <a:latin typeface="UTM Avo" panose="02040603050506020204" pitchFamily="18" charset="0"/>
              </a:rPr>
              <a:t> </a:t>
            </a:r>
            <a:r>
              <a:rPr lang="en-US" sz="3200" dirty="0" err="1">
                <a:latin typeface="UTM Avo" panose="02040603050506020204" pitchFamily="18" charset="0"/>
              </a:rPr>
              <a:t>biết</a:t>
            </a:r>
            <a:r>
              <a:rPr lang="en-US" sz="3200" dirty="0">
                <a:latin typeface="UTM Avo" panose="02040603050506020204" pitchFamily="18" charset="0"/>
              </a:rPr>
              <a:t> </a:t>
            </a:r>
            <a:r>
              <a:rPr lang="en-US" sz="3200" dirty="0" err="1">
                <a:latin typeface="UTM Avo" panose="02040603050506020204" pitchFamily="18" charset="0"/>
              </a:rPr>
              <a:t>làm</a:t>
            </a:r>
            <a:r>
              <a:rPr lang="en-US" sz="3200" dirty="0">
                <a:latin typeface="UTM Avo" panose="02040603050506020204" pitchFamily="18" charset="0"/>
              </a:rPr>
              <a:t> </a:t>
            </a:r>
            <a:r>
              <a:rPr lang="en-US" sz="3200" dirty="0" err="1">
                <a:latin typeface="UTM Avo" panose="02040603050506020204" pitchFamily="18" charset="0"/>
              </a:rPr>
              <a:t>toán</a:t>
            </a:r>
            <a:r>
              <a:rPr lang="en-US" sz="3200" dirty="0">
                <a:latin typeface="UTM Avo" panose="02040603050506020204" pitchFamily="18" charset="0"/>
              </a:rPr>
              <a:t> </a:t>
            </a:r>
            <a:r>
              <a:rPr lang="en-US" sz="3200" dirty="0" err="1">
                <a:latin typeface="UTM Avo" panose="02040603050506020204" pitchFamily="18" charset="0"/>
              </a:rPr>
              <a:t>nữa</a:t>
            </a:r>
            <a:r>
              <a:rPr lang="en-US" sz="3200" dirty="0">
                <a:latin typeface="UTM Avo" panose="02040603050506020204" pitchFamily="18" charset="0"/>
              </a:rPr>
              <a:t>. </a:t>
            </a:r>
            <a:r>
              <a:rPr lang="en-US" sz="3200" dirty="0" err="1">
                <a:latin typeface="UTM Avo" panose="02040603050506020204" pitchFamily="18" charset="0"/>
              </a:rPr>
              <a:t>Tôi</a:t>
            </a:r>
            <a:r>
              <a:rPr lang="en-US" sz="3200" dirty="0">
                <a:latin typeface="UTM Avo" panose="02040603050506020204" pitchFamily="18" charset="0"/>
              </a:rPr>
              <a:t> </a:t>
            </a:r>
            <a:r>
              <a:rPr lang="en-US" sz="3200" dirty="0" err="1">
                <a:latin typeface="UTM Avo" panose="02040603050506020204" pitchFamily="18" charset="0"/>
              </a:rPr>
              <a:t>có</a:t>
            </a:r>
            <a:r>
              <a:rPr lang="en-US" sz="3200" dirty="0">
                <a:latin typeface="UTM Avo" panose="02040603050506020204" pitchFamily="18" charset="0"/>
              </a:rPr>
              <a:t> </a:t>
            </a:r>
            <a:r>
              <a:rPr lang="en-US" sz="3200" dirty="0" err="1">
                <a:latin typeface="UTM Avo" panose="02040603050506020204" pitchFamily="18" charset="0"/>
              </a:rPr>
              <a:t>thêm</a:t>
            </a:r>
            <a:r>
              <a:rPr lang="en-US" sz="3200" dirty="0">
                <a:latin typeface="UTM Avo" panose="02040603050506020204" pitchFamily="18" charset="0"/>
              </a:rPr>
              <a:t> </a:t>
            </a:r>
            <a:r>
              <a:rPr lang="en-US" sz="3200" dirty="0" err="1">
                <a:latin typeface="UTM Avo" panose="02040603050506020204" pitchFamily="18" charset="0"/>
              </a:rPr>
              <a:t>nhiều</a:t>
            </a:r>
            <a:r>
              <a:rPr lang="en-US" sz="3200" dirty="0">
                <a:latin typeface="UTM Avo" panose="02040603050506020204" pitchFamily="18" charset="0"/>
              </a:rPr>
              <a:t> </a:t>
            </a:r>
            <a:r>
              <a:rPr lang="en-US" sz="3200" dirty="0" err="1">
                <a:latin typeface="UTM Avo" panose="02040603050506020204" pitchFamily="18" charset="0"/>
              </a:rPr>
              <a:t>bạn</a:t>
            </a:r>
            <a:r>
              <a:rPr lang="en-US" sz="3200" dirty="0">
                <a:latin typeface="UTM Avo" panose="02040603050506020204" pitchFamily="18" charset="0"/>
              </a:rPr>
              <a:t> </a:t>
            </a:r>
            <a:r>
              <a:rPr lang="en-US" sz="3200" dirty="0" err="1">
                <a:latin typeface="UTM Avo" panose="02040603050506020204" pitchFamily="18" charset="0"/>
              </a:rPr>
              <a:t>mới</a:t>
            </a:r>
            <a:r>
              <a:rPr lang="en-US" sz="3200" dirty="0">
                <a:latin typeface="UTM Avo" panose="02040603050506020204" pitchFamily="18" charset="0"/>
              </a:rPr>
              <a:t>.</a:t>
            </a:r>
          </a:p>
          <a:p>
            <a:pPr indent="461963" algn="just"/>
            <a:r>
              <a:rPr lang="en-US" sz="3200" dirty="0">
                <a:latin typeface="UTM Avo" panose="02040603050506020204" pitchFamily="18" charset="0"/>
              </a:rPr>
              <a:t>Ai </a:t>
            </a:r>
            <a:r>
              <a:rPr lang="en-US" sz="3200" dirty="0" err="1">
                <a:latin typeface="UTM Avo" panose="02040603050506020204" pitchFamily="18" charset="0"/>
              </a:rPr>
              <a:t>cũng</a:t>
            </a:r>
            <a:r>
              <a:rPr lang="en-US" sz="3200" dirty="0">
                <a:latin typeface="UTM Avo" panose="02040603050506020204" pitchFamily="18" charset="0"/>
              </a:rPr>
              <a:t> </a:t>
            </a:r>
            <a:r>
              <a:rPr lang="en-US" sz="3200" dirty="0" err="1">
                <a:latin typeface="UTM Avo" panose="02040603050506020204" pitchFamily="18" charset="0"/>
              </a:rPr>
              <a:t>bảo</a:t>
            </a:r>
            <a:r>
              <a:rPr lang="en-US" sz="3200" dirty="0">
                <a:latin typeface="UTM Avo" panose="02040603050506020204" pitchFamily="18" charset="0"/>
              </a:rPr>
              <a:t> </a:t>
            </a:r>
            <a:r>
              <a:rPr lang="en-US" sz="3200" dirty="0" err="1">
                <a:latin typeface="UTM Avo" panose="02040603050506020204" pitchFamily="18" charset="0"/>
              </a:rPr>
              <a:t>từ</a:t>
            </a:r>
            <a:r>
              <a:rPr lang="en-US" sz="3200" dirty="0">
                <a:latin typeface="UTM Avo" panose="02040603050506020204" pitchFamily="18" charset="0"/>
              </a:rPr>
              <a:t> </a:t>
            </a:r>
            <a:r>
              <a:rPr lang="en-US" sz="3200" dirty="0" err="1">
                <a:latin typeface="UTM Avo" panose="02040603050506020204" pitchFamily="18" charset="0"/>
              </a:rPr>
              <a:t>khi</a:t>
            </a:r>
            <a:r>
              <a:rPr lang="en-US" sz="3200" dirty="0">
                <a:latin typeface="UTM Avo" panose="02040603050506020204" pitchFamily="18" charset="0"/>
              </a:rPr>
              <a:t> </a:t>
            </a:r>
            <a:r>
              <a:rPr lang="en-US" sz="3200" dirty="0" err="1">
                <a:latin typeface="UTM Avo" panose="02040603050506020204" pitchFamily="18" charset="0"/>
              </a:rPr>
              <a:t>đi</a:t>
            </a:r>
            <a:r>
              <a:rPr lang="en-US" sz="3200" dirty="0">
                <a:latin typeface="UTM Avo" panose="02040603050506020204" pitchFamily="18" charset="0"/>
              </a:rPr>
              <a:t> </a:t>
            </a:r>
            <a:r>
              <a:rPr lang="en-US" sz="3200" dirty="0" err="1">
                <a:latin typeface="UTM Avo" panose="02040603050506020204" pitchFamily="18" charset="0"/>
              </a:rPr>
              <a:t>học</a:t>
            </a:r>
            <a:r>
              <a:rPr lang="en-US" sz="3200" dirty="0">
                <a:latin typeface="UTM Avo" panose="02040603050506020204" pitchFamily="18" charset="0"/>
              </a:rPr>
              <a:t>, </a:t>
            </a:r>
            <a:r>
              <a:rPr lang="en-US" sz="3200" dirty="0" err="1">
                <a:latin typeface="UTM Avo" panose="02040603050506020204" pitchFamily="18" charset="0"/>
              </a:rPr>
              <a:t>tôi</a:t>
            </a:r>
            <a:r>
              <a:rPr lang="en-US" sz="3200" dirty="0">
                <a:latin typeface="UTM Avo" panose="02040603050506020204" pitchFamily="18" charset="0"/>
              </a:rPr>
              <a:t> </a:t>
            </a:r>
            <a:r>
              <a:rPr lang="en-US" sz="3200" dirty="0" err="1">
                <a:latin typeface="UTM Avo" panose="02040603050506020204" pitchFamily="18" charset="0"/>
              </a:rPr>
              <a:t>chững</a:t>
            </a:r>
            <a:r>
              <a:rPr lang="en-US" sz="3200" dirty="0">
                <a:latin typeface="UTM Avo" panose="02040603050506020204" pitchFamily="18" charset="0"/>
              </a:rPr>
              <a:t> </a:t>
            </a:r>
            <a:r>
              <a:rPr lang="en-US" sz="3200" dirty="0" err="1">
                <a:latin typeface="UTM Avo" panose="02040603050506020204" pitchFamily="18" charset="0"/>
              </a:rPr>
              <a:t>chạc</a:t>
            </a:r>
            <a:r>
              <a:rPr lang="en-US" sz="3200" dirty="0">
                <a:latin typeface="UTM Avo" panose="02040603050506020204" pitchFamily="18" charset="0"/>
              </a:rPr>
              <a:t> </a:t>
            </a:r>
            <a:r>
              <a:rPr lang="en-US" sz="3200" dirty="0" err="1">
                <a:latin typeface="UTM Avo" panose="02040603050506020204" pitchFamily="18" charset="0"/>
              </a:rPr>
              <a:t>hẳn</a:t>
            </a:r>
            <a:r>
              <a:rPr lang="en-US" sz="3200" dirty="0">
                <a:latin typeface="UTM Avo" panose="02040603050506020204" pitchFamily="18" charset="0"/>
              </a:rPr>
              <a:t> </a:t>
            </a:r>
            <a:r>
              <a:rPr lang="en-US" sz="3200" dirty="0" err="1">
                <a:latin typeface="UTM Avo" panose="02040603050506020204" pitchFamily="18" charset="0"/>
              </a:rPr>
              <a:t>lên</a:t>
            </a:r>
            <a:r>
              <a:rPr lang="en-US" sz="3200" dirty="0">
                <a:latin typeface="UTM Avo" panose="02040603050506020204" pitchFamily="18" charset="0"/>
              </a:rPr>
              <a:t>.  </a:t>
            </a:r>
          </a:p>
          <a:p>
            <a:pPr indent="461963" algn="just"/>
            <a:r>
              <a:rPr lang="en-US" sz="3200" dirty="0">
                <a:latin typeface="UTM Avo" panose="02040603050506020204" pitchFamily="18" charset="0"/>
              </a:rPr>
              <a:t>								(Trung Sơn)</a:t>
            </a:r>
          </a:p>
        </p:txBody>
      </p:sp>
      <p:sp>
        <p:nvSpPr>
          <p:cNvPr id="12" name="Star: 8 Points 11">
            <a:extLst>
              <a:ext uri="{FF2B5EF4-FFF2-40B4-BE49-F238E27FC236}">
                <a16:creationId xmlns:a16="http://schemas.microsoft.com/office/drawing/2014/main" id="{B51CCE56-B0A4-ABCC-8D78-89D31BA59D53}"/>
              </a:ext>
            </a:extLst>
          </p:cNvPr>
          <p:cNvSpPr/>
          <p:nvPr/>
        </p:nvSpPr>
        <p:spPr>
          <a:xfrm>
            <a:off x="283779" y="1196259"/>
            <a:ext cx="701040" cy="715751"/>
          </a:xfrm>
          <a:prstGeom prst="star8">
            <a:avLst/>
          </a:prstGeom>
          <a:solidFill>
            <a:srgbClr val="00B0F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ln>
                  <a:solidFill>
                    <a:schemeClr val="tx1"/>
                  </a:solidFill>
                </a:ln>
                <a:latin typeface="UTM Avo" panose="02040603050506020204" pitchFamily="18" charset="0"/>
              </a:rPr>
              <a:t>1</a:t>
            </a:r>
          </a:p>
        </p:txBody>
      </p:sp>
      <p:sp>
        <p:nvSpPr>
          <p:cNvPr id="13" name="Star: 8 Points 12">
            <a:extLst>
              <a:ext uri="{FF2B5EF4-FFF2-40B4-BE49-F238E27FC236}">
                <a16:creationId xmlns:a16="http://schemas.microsoft.com/office/drawing/2014/main" id="{1E1450E5-60FC-774A-D84C-EF7B408B636E}"/>
              </a:ext>
            </a:extLst>
          </p:cNvPr>
          <p:cNvSpPr/>
          <p:nvPr/>
        </p:nvSpPr>
        <p:spPr>
          <a:xfrm>
            <a:off x="291136" y="2683832"/>
            <a:ext cx="701040" cy="715751"/>
          </a:xfrm>
          <a:prstGeom prst="star8">
            <a:avLst/>
          </a:prstGeom>
          <a:solidFill>
            <a:srgbClr val="00B0F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ln>
                  <a:solidFill>
                    <a:schemeClr val="tx1"/>
                  </a:solidFill>
                </a:ln>
                <a:latin typeface="UTM Avo" panose="02040603050506020204" pitchFamily="18" charset="0"/>
              </a:rPr>
              <a:t>2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BF5C3A43-62FF-44EE-E45A-800579D019D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000" y="5213362"/>
            <a:ext cx="9181395" cy="16685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26239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 Theme">
      <a:majorFont>
        <a:latin typeface="Aptos Display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ptos" panose="020B0004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896</TotalTime>
  <Words>692</Words>
  <Application>Microsoft Office PowerPoint</Application>
  <PresentationFormat>Màn hình rộng</PresentationFormat>
  <Paragraphs>77</Paragraphs>
  <Slides>15</Slides>
  <Notes>0</Notes>
  <HiddenSlides>0</HiddenSlides>
  <MMClips>1</MMClips>
  <ScaleCrop>false</ScaleCrop>
  <HeadingPairs>
    <vt:vector size="6" baseType="variant">
      <vt:variant>
        <vt:lpstr>Phông được Dùng</vt:lpstr>
      </vt:variant>
      <vt:variant>
        <vt:i4>9</vt:i4>
      </vt:variant>
      <vt:variant>
        <vt:lpstr>Chủ đề</vt:lpstr>
      </vt:variant>
      <vt:variant>
        <vt:i4>2</vt:i4>
      </vt:variant>
      <vt:variant>
        <vt:lpstr>Tiêu đề Bản chiếu</vt:lpstr>
      </vt:variant>
      <vt:variant>
        <vt:i4>15</vt:i4>
      </vt:variant>
    </vt:vector>
  </HeadingPairs>
  <TitlesOfParts>
    <vt:vector size="26" baseType="lpstr">
      <vt:lpstr>#9Slide05 SVNCookie</vt:lpstr>
      <vt:lpstr>Aptos</vt:lpstr>
      <vt:lpstr>Aptos Display</vt:lpstr>
      <vt:lpstr>Arial</vt:lpstr>
      <vt:lpstr>Calibri</vt:lpstr>
      <vt:lpstr>Calibri Light</vt:lpstr>
      <vt:lpstr>SVN-Newton</vt:lpstr>
      <vt:lpstr>Times New Roman</vt:lpstr>
      <vt:lpstr>UTM Avo</vt:lpstr>
      <vt:lpstr>office theme</vt:lpstr>
      <vt:lpstr>Custom Design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hoangvananh204@gmail.com</cp:lastModifiedBy>
  <cp:revision>13</cp:revision>
  <dcterms:created xsi:type="dcterms:W3CDTF">2025-12-03T02:22:16Z</dcterms:created>
  <dcterms:modified xsi:type="dcterms:W3CDTF">2026-01-19T06:22:47Z</dcterms:modified>
</cp:coreProperties>
</file>