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8" r:id="rId2"/>
    <p:sldId id="342" r:id="rId3"/>
    <p:sldId id="345" r:id="rId4"/>
    <p:sldId id="349" r:id="rId5"/>
    <p:sldId id="351" r:id="rId6"/>
    <p:sldId id="353" r:id="rId7"/>
    <p:sldId id="359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504E3B-5AE8-318A-5B56-CA4F1B61AF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91606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124</Words>
  <Application>Microsoft Office PowerPoint</Application>
  <PresentationFormat>Widescreen</PresentationFormat>
  <Paragraphs>13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Courier Prime</vt:lpstr>
      <vt:lpstr>inpin heiti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Hoàng</cp:lastModifiedBy>
  <cp:revision>18</cp:revision>
  <dcterms:created xsi:type="dcterms:W3CDTF">2024-01-08T11:11:06Z</dcterms:created>
  <dcterms:modified xsi:type="dcterms:W3CDTF">2026-04-20T08:47:48Z</dcterms:modified>
</cp:coreProperties>
</file>